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55"/>
  </p:notesMasterIdLst>
  <p:handoutMasterIdLst>
    <p:handoutMasterId r:id="rId56"/>
  </p:handoutMasterIdLst>
  <p:sldIdLst>
    <p:sldId id="348" r:id="rId5"/>
    <p:sldId id="495" r:id="rId6"/>
    <p:sldId id="431" r:id="rId7"/>
    <p:sldId id="298" r:id="rId8"/>
    <p:sldId id="434" r:id="rId9"/>
    <p:sldId id="428" r:id="rId10"/>
    <p:sldId id="311" r:id="rId11"/>
    <p:sldId id="323" r:id="rId12"/>
    <p:sldId id="324" r:id="rId13"/>
    <p:sldId id="315" r:id="rId14"/>
    <p:sldId id="257" r:id="rId15"/>
    <p:sldId id="260" r:id="rId16"/>
    <p:sldId id="517" r:id="rId17"/>
    <p:sldId id="258" r:id="rId18"/>
    <p:sldId id="282" r:id="rId19"/>
    <p:sldId id="270" r:id="rId20"/>
    <p:sldId id="259" r:id="rId21"/>
    <p:sldId id="329" r:id="rId22"/>
    <p:sldId id="518" r:id="rId23"/>
    <p:sldId id="269" r:id="rId24"/>
    <p:sldId id="271" r:id="rId25"/>
    <p:sldId id="263" r:id="rId26"/>
    <p:sldId id="283" r:id="rId27"/>
    <p:sldId id="284" r:id="rId28"/>
    <p:sldId id="316" r:id="rId29"/>
    <p:sldId id="305" r:id="rId30"/>
    <p:sldId id="317" r:id="rId31"/>
    <p:sldId id="312" r:id="rId32"/>
    <p:sldId id="318" r:id="rId33"/>
    <p:sldId id="313" r:id="rId34"/>
    <p:sldId id="320" r:id="rId35"/>
    <p:sldId id="321" r:id="rId36"/>
    <p:sldId id="369" r:id="rId37"/>
    <p:sldId id="497" r:id="rId38"/>
    <p:sldId id="500" r:id="rId39"/>
    <p:sldId id="501" r:id="rId40"/>
    <p:sldId id="509" r:id="rId41"/>
    <p:sldId id="510" r:id="rId42"/>
    <p:sldId id="511" r:id="rId43"/>
    <p:sldId id="513" r:id="rId44"/>
    <p:sldId id="514" r:id="rId45"/>
    <p:sldId id="515" r:id="rId46"/>
    <p:sldId id="516" r:id="rId47"/>
    <p:sldId id="519" r:id="rId48"/>
    <p:sldId id="520" r:id="rId49"/>
    <p:sldId id="521" r:id="rId50"/>
    <p:sldId id="498" r:id="rId51"/>
    <p:sldId id="322" r:id="rId52"/>
    <p:sldId id="488" r:id="rId53"/>
    <p:sldId id="366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021" userDrawn="1">
          <p15:clr>
            <a:srgbClr val="A4A3A4"/>
          </p15:clr>
        </p15:guide>
        <p15:guide id="2" pos="5088" userDrawn="1">
          <p15:clr>
            <a:srgbClr val="A4A3A4"/>
          </p15:clr>
        </p15:guide>
        <p15:guide id="3" orient="horz" pos="936" userDrawn="1">
          <p15:clr>
            <a:srgbClr val="A4A3A4"/>
          </p15:clr>
        </p15:guide>
        <p15:guide id="4" pos="6456" userDrawn="1">
          <p15:clr>
            <a:srgbClr val="A4A3A4"/>
          </p15:clr>
        </p15:guide>
        <p15:guide id="5" pos="5640" userDrawn="1">
          <p15:clr>
            <a:srgbClr val="A4A3A4"/>
          </p15:clr>
        </p15:guide>
        <p15:guide id="6" pos="7221" userDrawn="1">
          <p15:clr>
            <a:srgbClr val="A4A3A4"/>
          </p15:clr>
        </p15:guide>
        <p15:guide id="7" pos="2040" userDrawn="1">
          <p15:clr>
            <a:srgbClr val="A4A3A4"/>
          </p15:clr>
        </p15:guide>
        <p15:guide id="8" pos="1170" userDrawn="1">
          <p15:clr>
            <a:srgbClr val="A4A3A4"/>
          </p15:clr>
        </p15:guide>
        <p15:guide id="9" pos="564" userDrawn="1">
          <p15:clr>
            <a:srgbClr val="A4A3A4"/>
          </p15:clr>
        </p15:guide>
        <p15:guide id="10" orient="horz" pos="1381" userDrawn="1">
          <p15:clr>
            <a:srgbClr val="A4A3A4"/>
          </p15:clr>
        </p15:guide>
        <p15:guide id="11" pos="2664" userDrawn="1">
          <p15:clr>
            <a:srgbClr val="A4A3A4"/>
          </p15:clr>
        </p15:guide>
        <p15:guide id="12" orient="horz" pos="2376" userDrawn="1">
          <p15:clr>
            <a:srgbClr val="A4A3A4"/>
          </p15:clr>
        </p15:guide>
        <p15:guide id="13" orient="horz" pos="1232" userDrawn="1">
          <p15:clr>
            <a:srgbClr val="A4A3A4"/>
          </p15:clr>
        </p15:guide>
        <p15:guide id="14" orient="horz" pos="1139" userDrawn="1">
          <p15:clr>
            <a:srgbClr val="A4A3A4"/>
          </p15:clr>
        </p15:guide>
        <p15:guide id="15" orient="horz" pos="1056" userDrawn="1">
          <p15:clr>
            <a:srgbClr val="A4A3A4"/>
          </p15:clr>
        </p15:guide>
        <p15:guide id="16" orient="horz" pos="3168" userDrawn="1">
          <p15:clr>
            <a:srgbClr val="A4A3A4"/>
          </p15:clr>
        </p15:guide>
        <p15:guide id="17" orient="horz" pos="3408" userDrawn="1">
          <p15:clr>
            <a:srgbClr val="A4A3A4"/>
          </p15:clr>
        </p15:guide>
        <p15:guide id="18" orient="horz" pos="3764" userDrawn="1">
          <p15:clr>
            <a:srgbClr val="A4A3A4"/>
          </p15:clr>
        </p15:guide>
        <p15:guide id="19" pos="1920" userDrawn="1">
          <p15:clr>
            <a:srgbClr val="A4A3A4"/>
          </p15:clr>
        </p15:guide>
        <p15:guide id="20" pos="1296" userDrawn="1">
          <p15:clr>
            <a:srgbClr val="A4A3A4"/>
          </p15:clr>
        </p15:guide>
        <p15:guide id="21" orient="horz" pos="3072" userDrawn="1">
          <p15:clr>
            <a:srgbClr val="A4A3A4"/>
          </p15:clr>
        </p15:guide>
        <p15:guide id="22" pos="2808" userDrawn="1">
          <p15:clr>
            <a:srgbClr val="A4A3A4"/>
          </p15:clr>
        </p15:guide>
        <p15:guide id="23" pos="3432" userDrawn="1">
          <p15:clr>
            <a:srgbClr val="A4A3A4"/>
          </p15:clr>
        </p15:guide>
        <p15:guide id="24" pos="3563" userDrawn="1">
          <p15:clr>
            <a:srgbClr val="A4A3A4"/>
          </p15:clr>
        </p15:guide>
        <p15:guide id="25" pos="4183" userDrawn="1">
          <p15:clr>
            <a:srgbClr val="A4A3A4"/>
          </p15:clr>
        </p15:guide>
        <p15:guide id="26" pos="4320" userDrawn="1">
          <p15:clr>
            <a:srgbClr val="A4A3A4"/>
          </p15:clr>
        </p15:guide>
        <p15:guide id="27" pos="4960" userDrawn="1">
          <p15:clr>
            <a:srgbClr val="A4A3A4"/>
          </p15:clr>
        </p15:guide>
        <p15:guide id="28" pos="58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759"/>
    <a:srgbClr val="DA291C"/>
    <a:srgbClr val="2C2C2C"/>
    <a:srgbClr val="FF8200"/>
    <a:srgbClr val="A3CAE9"/>
    <a:srgbClr val="E47CFF"/>
    <a:srgbClr val="F1F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13" autoAdjust="0"/>
    <p:restoredTop sz="86427" autoAdjust="0"/>
  </p:normalViewPr>
  <p:slideViewPr>
    <p:cSldViewPr snapToGrid="0" snapToObjects="1">
      <p:cViewPr varScale="1">
        <p:scale>
          <a:sx n="100" d="100"/>
          <a:sy n="100" d="100"/>
        </p:scale>
        <p:origin x="432" y="72"/>
      </p:cViewPr>
      <p:guideLst>
        <p:guide pos="7021"/>
        <p:guide pos="5088"/>
        <p:guide orient="horz" pos="936"/>
        <p:guide pos="6456"/>
        <p:guide pos="5640"/>
        <p:guide pos="7221"/>
        <p:guide pos="2040"/>
        <p:guide pos="1170"/>
        <p:guide pos="564"/>
        <p:guide orient="horz" pos="1381"/>
        <p:guide pos="2664"/>
        <p:guide orient="horz" pos="2376"/>
        <p:guide orient="horz" pos="1232"/>
        <p:guide orient="horz" pos="1139"/>
        <p:guide orient="horz" pos="1056"/>
        <p:guide orient="horz" pos="3168"/>
        <p:guide orient="horz" pos="3408"/>
        <p:guide orient="horz" pos="3764"/>
        <p:guide pos="1920"/>
        <p:guide pos="1296"/>
        <p:guide orient="horz" pos="3072"/>
        <p:guide pos="2808"/>
        <p:guide pos="3432"/>
        <p:guide pos="3563"/>
        <p:guide pos="4183"/>
        <p:guide pos="4320"/>
        <p:guide pos="4960"/>
        <p:guide pos="5832"/>
      </p:guideLst>
    </p:cSldViewPr>
  </p:slideViewPr>
  <p:outlineViewPr>
    <p:cViewPr>
      <p:scale>
        <a:sx n="33" d="100"/>
        <a:sy n="33" d="100"/>
      </p:scale>
      <p:origin x="0" y="-284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8520"/>
    </p:cViewPr>
  </p:sorterViewPr>
  <p:notesViewPr>
    <p:cSldViewPr snapToGrid="0" snapToObjects="1">
      <p:cViewPr varScale="1">
        <p:scale>
          <a:sx n="113" d="100"/>
          <a:sy n="113" d="100"/>
        </p:scale>
        <p:origin x="253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2D383D-6BE9-7B4C-9C74-3996884DB2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66906-AB3F-6B42-8D27-0194E1DB08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C68DC-AC83-FD43-874F-F524B604D6D8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58081E-4C39-704B-8508-117E8B446D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B6036-9C7E-AD45-828F-54255AB059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1E6A3-13CC-9740-8755-CBABEFE540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31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5CB57-89A5-B540-AD4B-B82E9121AD7E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8599A-E841-8E4A-9A25-70B6BB0231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13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82AE9DF-B6E8-AA4B-8951-F7E7F8752661}"/>
              </a:ext>
            </a:extLst>
          </p:cNvPr>
          <p:cNvSpPr/>
          <p:nvPr userDrawn="1"/>
        </p:nvSpPr>
        <p:spPr>
          <a:xfrm>
            <a:off x="0" y="6220047"/>
            <a:ext cx="12192000" cy="637953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13D186F4-B35F-C14C-BFF4-FD53F41E38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4794266" cy="6862288"/>
          </a:xfrm>
          <a:custGeom>
            <a:avLst/>
            <a:gdLst>
              <a:gd name="connsiteX0" fmla="*/ 0 w 4794266"/>
              <a:gd name="connsiteY0" fmla="*/ 6708903 h 6862288"/>
              <a:gd name="connsiteX1" fmla="*/ 371024 w 4794266"/>
              <a:gd name="connsiteY1" fmla="*/ 6708903 h 6862288"/>
              <a:gd name="connsiteX2" fmla="*/ 413711 w 4794266"/>
              <a:gd name="connsiteY2" fmla="*/ 6798821 h 6862288"/>
              <a:gd name="connsiteX3" fmla="*/ 0 w 4794266"/>
              <a:gd name="connsiteY3" fmla="*/ 6798821 h 6862288"/>
              <a:gd name="connsiteX4" fmla="*/ 0 w 4794266"/>
              <a:gd name="connsiteY4" fmla="*/ 6537707 h 6862288"/>
              <a:gd name="connsiteX5" fmla="*/ 275057 w 4794266"/>
              <a:gd name="connsiteY5" fmla="*/ 6537707 h 6862288"/>
              <a:gd name="connsiteX6" fmla="*/ 320404 w 4794266"/>
              <a:gd name="connsiteY6" fmla="*/ 6627492 h 6862288"/>
              <a:gd name="connsiteX7" fmla="*/ 0 w 4794266"/>
              <a:gd name="connsiteY7" fmla="*/ 6627492 h 6862288"/>
              <a:gd name="connsiteX8" fmla="*/ 1086471 w 4794266"/>
              <a:gd name="connsiteY8" fmla="*/ 6382080 h 6862288"/>
              <a:gd name="connsiteX9" fmla="*/ 1176256 w 4794266"/>
              <a:gd name="connsiteY9" fmla="*/ 6382080 h 6862288"/>
              <a:gd name="connsiteX10" fmla="*/ 1133159 w 4794266"/>
              <a:gd name="connsiteY10" fmla="*/ 6471865 h 6862288"/>
              <a:gd name="connsiteX11" fmla="*/ 176048 w 4794266"/>
              <a:gd name="connsiteY11" fmla="*/ 6350955 h 6862288"/>
              <a:gd name="connsiteX12" fmla="*/ 226884 w 4794266"/>
              <a:gd name="connsiteY12" fmla="*/ 6440996 h 6862288"/>
              <a:gd name="connsiteX13" fmla="*/ 121581 w 4794266"/>
              <a:gd name="connsiteY13" fmla="*/ 6440996 h 6862288"/>
              <a:gd name="connsiteX14" fmla="*/ 993094 w 4794266"/>
              <a:gd name="connsiteY14" fmla="*/ 6210896 h 6862288"/>
              <a:gd name="connsiteX15" fmla="*/ 1254175 w 4794266"/>
              <a:gd name="connsiteY15" fmla="*/ 6210896 h 6862288"/>
              <a:gd name="connsiteX16" fmla="*/ 1212402 w 4794266"/>
              <a:gd name="connsiteY16" fmla="*/ 6300814 h 6862288"/>
              <a:gd name="connsiteX17" fmla="*/ 1041829 w 4794266"/>
              <a:gd name="connsiteY17" fmla="*/ 6300814 h 6862288"/>
              <a:gd name="connsiteX18" fmla="*/ 87450 w 4794266"/>
              <a:gd name="connsiteY18" fmla="*/ 6148644 h 6862288"/>
              <a:gd name="connsiteX19" fmla="*/ 133591 w 4794266"/>
              <a:gd name="connsiteY19" fmla="*/ 6246047 h 6862288"/>
              <a:gd name="connsiteX20" fmla="*/ 34210 w 4794266"/>
              <a:gd name="connsiteY20" fmla="*/ 6440853 h 6862288"/>
              <a:gd name="connsiteX21" fmla="*/ 0 w 4794266"/>
              <a:gd name="connsiteY21" fmla="*/ 6440853 h 6862288"/>
              <a:gd name="connsiteX22" fmla="*/ 0 w 4794266"/>
              <a:gd name="connsiteY22" fmla="*/ 6316076 h 6862288"/>
              <a:gd name="connsiteX23" fmla="*/ 915275 w 4794266"/>
              <a:gd name="connsiteY23" fmla="*/ 6024142 h 6862288"/>
              <a:gd name="connsiteX24" fmla="*/ 1347547 w 4794266"/>
              <a:gd name="connsiteY24" fmla="*/ 6024142 h 6862288"/>
              <a:gd name="connsiteX25" fmla="*/ 1305714 w 4794266"/>
              <a:gd name="connsiteY25" fmla="*/ 6113783 h 6862288"/>
              <a:gd name="connsiteX26" fmla="*/ 957108 w 4794266"/>
              <a:gd name="connsiteY26" fmla="*/ 6113783 h 6862288"/>
              <a:gd name="connsiteX27" fmla="*/ 0 w 4794266"/>
              <a:gd name="connsiteY27" fmla="*/ 5987282 h 6862288"/>
              <a:gd name="connsiteX28" fmla="*/ 24904 w 4794266"/>
              <a:gd name="connsiteY28" fmla="*/ 6035135 h 6862288"/>
              <a:gd name="connsiteX29" fmla="*/ 24904 w 4794266"/>
              <a:gd name="connsiteY29" fmla="*/ 6045792 h 6862288"/>
              <a:gd name="connsiteX30" fmla="*/ 0 w 4794266"/>
              <a:gd name="connsiteY30" fmla="*/ 6098551 h 6862288"/>
              <a:gd name="connsiteX31" fmla="*/ 821899 w 4794266"/>
              <a:gd name="connsiteY31" fmla="*/ 5852947 h 6862288"/>
              <a:gd name="connsiteX32" fmla="*/ 1440872 w 4794266"/>
              <a:gd name="connsiteY32" fmla="*/ 5852947 h 6862288"/>
              <a:gd name="connsiteX33" fmla="*/ 1398428 w 4794266"/>
              <a:gd name="connsiteY33" fmla="*/ 5942732 h 6862288"/>
              <a:gd name="connsiteX34" fmla="*/ 867880 w 4794266"/>
              <a:gd name="connsiteY34" fmla="*/ 5942732 h 6862288"/>
              <a:gd name="connsiteX35" fmla="*/ 728522 w 4794266"/>
              <a:gd name="connsiteY35" fmla="*/ 5681762 h 6862288"/>
              <a:gd name="connsiteX36" fmla="*/ 1518715 w 4794266"/>
              <a:gd name="connsiteY36" fmla="*/ 5681762 h 6862288"/>
              <a:gd name="connsiteX37" fmla="*/ 1476572 w 4794266"/>
              <a:gd name="connsiteY37" fmla="*/ 5771680 h 6862288"/>
              <a:gd name="connsiteX38" fmla="*/ 774178 w 4794266"/>
              <a:gd name="connsiteY38" fmla="*/ 5771680 h 6862288"/>
              <a:gd name="connsiteX39" fmla="*/ 0 w 4794266"/>
              <a:gd name="connsiteY39" fmla="*/ 5577337 h 6862288"/>
              <a:gd name="connsiteX40" fmla="*/ 647163 w 4794266"/>
              <a:gd name="connsiteY40" fmla="*/ 6860983 h 6862288"/>
              <a:gd name="connsiteX41" fmla="*/ 544192 w 4794266"/>
              <a:gd name="connsiteY41" fmla="*/ 6860983 h 6862288"/>
              <a:gd name="connsiteX42" fmla="*/ 0 w 4794266"/>
              <a:gd name="connsiteY42" fmla="*/ 5779803 h 6862288"/>
              <a:gd name="connsiteX43" fmla="*/ 650713 w 4794266"/>
              <a:gd name="connsiteY43" fmla="*/ 5495009 h 6862288"/>
              <a:gd name="connsiteX44" fmla="*/ 1627608 w 4794266"/>
              <a:gd name="connsiteY44" fmla="*/ 5495009 h 6862288"/>
              <a:gd name="connsiteX45" fmla="*/ 1581428 w 4794266"/>
              <a:gd name="connsiteY45" fmla="*/ 5584650 h 6862288"/>
              <a:gd name="connsiteX46" fmla="*/ 693341 w 4794266"/>
              <a:gd name="connsiteY46" fmla="*/ 5584650 h 6862288"/>
              <a:gd name="connsiteX47" fmla="*/ 557337 w 4794266"/>
              <a:gd name="connsiteY47" fmla="*/ 5323815 h 6862288"/>
              <a:gd name="connsiteX48" fmla="*/ 1705448 w 4794266"/>
              <a:gd name="connsiteY48" fmla="*/ 5323815 h 6862288"/>
              <a:gd name="connsiteX49" fmla="*/ 1663056 w 4794266"/>
              <a:gd name="connsiteY49" fmla="*/ 5413600 h 6862288"/>
              <a:gd name="connsiteX50" fmla="*/ 603262 w 4794266"/>
              <a:gd name="connsiteY50" fmla="*/ 5413600 h 6862288"/>
              <a:gd name="connsiteX51" fmla="*/ 0 w 4794266"/>
              <a:gd name="connsiteY51" fmla="*/ 5189911 h 6862288"/>
              <a:gd name="connsiteX52" fmla="*/ 833962 w 4794266"/>
              <a:gd name="connsiteY52" fmla="*/ 6860992 h 6862288"/>
              <a:gd name="connsiteX53" fmla="*/ 735833 w 4794266"/>
              <a:gd name="connsiteY53" fmla="*/ 6860992 h 6862288"/>
              <a:gd name="connsiteX54" fmla="*/ 0 w 4794266"/>
              <a:gd name="connsiteY54" fmla="*/ 5387909 h 6862288"/>
              <a:gd name="connsiteX55" fmla="*/ 0 w 4794266"/>
              <a:gd name="connsiteY55" fmla="*/ 5171636 h 6862288"/>
              <a:gd name="connsiteX56" fmla="*/ 849480 w 4794266"/>
              <a:gd name="connsiteY56" fmla="*/ 6845445 h 6862288"/>
              <a:gd name="connsiteX57" fmla="*/ 845930 w 4794266"/>
              <a:gd name="connsiteY57" fmla="*/ 6845445 h 6862288"/>
              <a:gd name="connsiteX58" fmla="*/ 0 w 4794266"/>
              <a:gd name="connsiteY58" fmla="*/ 5181880 h 6862288"/>
              <a:gd name="connsiteX59" fmla="*/ 463961 w 4794266"/>
              <a:gd name="connsiteY59" fmla="*/ 5137061 h 6862288"/>
              <a:gd name="connsiteX60" fmla="*/ 1783270 w 4794266"/>
              <a:gd name="connsiteY60" fmla="*/ 5137061 h 6862288"/>
              <a:gd name="connsiteX61" fmla="*/ 1741052 w 4794266"/>
              <a:gd name="connsiteY61" fmla="*/ 5226979 h 6862288"/>
              <a:gd name="connsiteX62" fmla="*/ 509697 w 4794266"/>
              <a:gd name="connsiteY62" fmla="*/ 5226979 h 6862288"/>
              <a:gd name="connsiteX63" fmla="*/ 1676125 w 4794266"/>
              <a:gd name="connsiteY63" fmla="*/ 4374492 h 6862288"/>
              <a:gd name="connsiteX64" fmla="*/ 1721083 w 4794266"/>
              <a:gd name="connsiteY64" fmla="*/ 4474715 h 6862288"/>
              <a:gd name="connsiteX65" fmla="*/ 1603498 w 4794266"/>
              <a:gd name="connsiteY65" fmla="*/ 4728851 h 6862288"/>
              <a:gd name="connsiteX66" fmla="*/ 1506664 w 4794266"/>
              <a:gd name="connsiteY66" fmla="*/ 4728851 h 6862288"/>
              <a:gd name="connsiteX67" fmla="*/ 1575538 w 4794266"/>
              <a:gd name="connsiteY67" fmla="*/ 4172172 h 6862288"/>
              <a:gd name="connsiteX68" fmla="*/ 1624211 w 4794266"/>
              <a:gd name="connsiteY68" fmla="*/ 4264954 h 6862288"/>
              <a:gd name="connsiteX69" fmla="*/ 1627689 w 4794266"/>
              <a:gd name="connsiteY69" fmla="*/ 4275659 h 6862288"/>
              <a:gd name="connsiteX70" fmla="*/ 1405177 w 4794266"/>
              <a:gd name="connsiteY70" fmla="*/ 4728862 h 6862288"/>
              <a:gd name="connsiteX71" fmla="*/ 1304352 w 4794266"/>
              <a:gd name="connsiteY71" fmla="*/ 4728862 h 6862288"/>
              <a:gd name="connsiteX72" fmla="*/ 1466667 w 4794266"/>
              <a:gd name="connsiteY72" fmla="*/ 3969861 h 6862288"/>
              <a:gd name="connsiteX73" fmla="*/ 1511813 w 4794266"/>
              <a:gd name="connsiteY73" fmla="*/ 4057539 h 6862288"/>
              <a:gd name="connsiteX74" fmla="*/ 1518759 w 4794266"/>
              <a:gd name="connsiteY74" fmla="*/ 4068060 h 6862288"/>
              <a:gd name="connsiteX75" fmla="*/ 1199267 w 4794266"/>
              <a:gd name="connsiteY75" fmla="*/ 4713366 h 6862288"/>
              <a:gd name="connsiteX76" fmla="*/ 1102031 w 4794266"/>
              <a:gd name="connsiteY76" fmla="*/ 4713366 h 6862288"/>
              <a:gd name="connsiteX77" fmla="*/ 1375942 w 4794266"/>
              <a:gd name="connsiteY77" fmla="*/ 3767540 h 6862288"/>
              <a:gd name="connsiteX78" fmla="*/ 1425327 w 4794266"/>
              <a:gd name="connsiteY78" fmla="*/ 3869505 h 6862288"/>
              <a:gd name="connsiteX79" fmla="*/ 1002020 w 4794266"/>
              <a:gd name="connsiteY79" fmla="*/ 4713356 h 6862288"/>
              <a:gd name="connsiteX80" fmla="*/ 899721 w 4794266"/>
              <a:gd name="connsiteY80" fmla="*/ 4713356 h 6862288"/>
              <a:gd name="connsiteX81" fmla="*/ 1282723 w 4794266"/>
              <a:gd name="connsiteY81" fmla="*/ 3580788 h 6862288"/>
              <a:gd name="connsiteX82" fmla="*/ 1331961 w 4794266"/>
              <a:gd name="connsiteY82" fmla="*/ 3680007 h 6862288"/>
              <a:gd name="connsiteX83" fmla="*/ 807928 w 4794266"/>
              <a:gd name="connsiteY83" fmla="*/ 4728888 h 6862288"/>
              <a:gd name="connsiteX84" fmla="*/ 712969 w 4794266"/>
              <a:gd name="connsiteY84" fmla="*/ 4728888 h 6862288"/>
              <a:gd name="connsiteX85" fmla="*/ 1177644 w 4794266"/>
              <a:gd name="connsiteY85" fmla="*/ 3378477 h 6862288"/>
              <a:gd name="connsiteX86" fmla="*/ 1223042 w 4794266"/>
              <a:gd name="connsiteY86" fmla="*/ 3480350 h 6862288"/>
              <a:gd name="connsiteX87" fmla="*/ 611920 w 4794266"/>
              <a:gd name="connsiteY87" fmla="*/ 4713359 h 6862288"/>
              <a:gd name="connsiteX88" fmla="*/ 510648 w 4794266"/>
              <a:gd name="connsiteY88" fmla="*/ 4713359 h 6862288"/>
              <a:gd name="connsiteX89" fmla="*/ 1076759 w 4794266"/>
              <a:gd name="connsiteY89" fmla="*/ 3176161 h 6862288"/>
              <a:gd name="connsiteX90" fmla="*/ 1129633 w 4794266"/>
              <a:gd name="connsiteY90" fmla="*/ 3274879 h 6862288"/>
              <a:gd name="connsiteX91" fmla="*/ 403509 w 4794266"/>
              <a:gd name="connsiteY91" fmla="*/ 4713347 h 6862288"/>
              <a:gd name="connsiteX92" fmla="*/ 308338 w 4794266"/>
              <a:gd name="connsiteY92" fmla="*/ 4713347 h 6862288"/>
              <a:gd name="connsiteX93" fmla="*/ 2533800 w 4794266"/>
              <a:gd name="connsiteY93" fmla="*/ 3082786 h 6862288"/>
              <a:gd name="connsiteX94" fmla="*/ 2638987 w 4794266"/>
              <a:gd name="connsiteY94" fmla="*/ 3082786 h 6862288"/>
              <a:gd name="connsiteX95" fmla="*/ 2586394 w 4794266"/>
              <a:gd name="connsiteY95" fmla="*/ 3187974 h 6862288"/>
              <a:gd name="connsiteX96" fmla="*/ 2331489 w 4794266"/>
              <a:gd name="connsiteY96" fmla="*/ 3082786 h 6862288"/>
              <a:gd name="connsiteX97" fmla="*/ 2434419 w 4794266"/>
              <a:gd name="connsiteY97" fmla="*/ 3082786 h 6862288"/>
              <a:gd name="connsiteX98" fmla="*/ 2530251 w 4794266"/>
              <a:gd name="connsiteY98" fmla="*/ 3277599 h 6862288"/>
              <a:gd name="connsiteX99" fmla="*/ 2480560 w 4794266"/>
              <a:gd name="connsiteY99" fmla="*/ 3375002 h 6862288"/>
              <a:gd name="connsiteX100" fmla="*/ 2129168 w 4794266"/>
              <a:gd name="connsiteY100" fmla="*/ 3082786 h 6862288"/>
              <a:gd name="connsiteX101" fmla="*/ 2229342 w 4794266"/>
              <a:gd name="connsiteY101" fmla="*/ 3082786 h 6862288"/>
              <a:gd name="connsiteX102" fmla="*/ 2436845 w 4794266"/>
              <a:gd name="connsiteY102" fmla="*/ 3481892 h 6862288"/>
              <a:gd name="connsiteX103" fmla="*/ 2429690 w 4794266"/>
              <a:gd name="connsiteY103" fmla="*/ 3492488 h 6862288"/>
              <a:gd name="connsiteX104" fmla="*/ 2383181 w 4794266"/>
              <a:gd name="connsiteY104" fmla="*/ 3577255 h 6862288"/>
              <a:gd name="connsiteX105" fmla="*/ 1942423 w 4794266"/>
              <a:gd name="connsiteY105" fmla="*/ 3082786 h 6862288"/>
              <a:gd name="connsiteX106" fmla="*/ 2038257 w 4794266"/>
              <a:gd name="connsiteY106" fmla="*/ 3082786 h 6862288"/>
              <a:gd name="connsiteX107" fmla="*/ 2343497 w 4794266"/>
              <a:gd name="connsiteY107" fmla="*/ 3680015 h 6862288"/>
              <a:gd name="connsiteX108" fmla="*/ 2332849 w 4794266"/>
              <a:gd name="connsiteY108" fmla="*/ 3694235 h 6862288"/>
              <a:gd name="connsiteX109" fmla="*/ 2290257 w 4794266"/>
              <a:gd name="connsiteY109" fmla="*/ 3779554 h 6862288"/>
              <a:gd name="connsiteX110" fmla="*/ 1740113 w 4794266"/>
              <a:gd name="connsiteY110" fmla="*/ 3082786 h 6862288"/>
              <a:gd name="connsiteX111" fmla="*/ 1838311 w 4794266"/>
              <a:gd name="connsiteY111" fmla="*/ 3082786 h 6862288"/>
              <a:gd name="connsiteX112" fmla="*/ 2234605 w 4794266"/>
              <a:gd name="connsiteY112" fmla="*/ 3871686 h 6862288"/>
              <a:gd name="connsiteX113" fmla="*/ 2227591 w 4794266"/>
              <a:gd name="connsiteY113" fmla="*/ 3885711 h 6862288"/>
              <a:gd name="connsiteX114" fmla="*/ 2189013 w 4794266"/>
              <a:gd name="connsiteY114" fmla="*/ 3966355 h 6862288"/>
              <a:gd name="connsiteX115" fmla="*/ 1537792 w 4794266"/>
              <a:gd name="connsiteY115" fmla="*/ 3082785 h 6862288"/>
              <a:gd name="connsiteX116" fmla="*/ 1640127 w 4794266"/>
              <a:gd name="connsiteY116" fmla="*/ 3082785 h 6862288"/>
              <a:gd name="connsiteX117" fmla="*/ 2141207 w 4794266"/>
              <a:gd name="connsiteY117" fmla="*/ 4081151 h 6862288"/>
              <a:gd name="connsiteX118" fmla="*/ 2130621 w 4794266"/>
              <a:gd name="connsiteY118" fmla="*/ 4098916 h 6862288"/>
              <a:gd name="connsiteX119" fmla="*/ 2091811 w 4794266"/>
              <a:gd name="connsiteY119" fmla="*/ 4184186 h 6862288"/>
              <a:gd name="connsiteX120" fmla="*/ 1335481 w 4794266"/>
              <a:gd name="connsiteY120" fmla="*/ 3082785 h 6862288"/>
              <a:gd name="connsiteX121" fmla="*/ 1434019 w 4794266"/>
              <a:gd name="connsiteY121" fmla="*/ 3082785 h 6862288"/>
              <a:gd name="connsiteX122" fmla="*/ 2032279 w 4794266"/>
              <a:gd name="connsiteY122" fmla="*/ 4272143 h 6862288"/>
              <a:gd name="connsiteX123" fmla="*/ 2021722 w 4794266"/>
              <a:gd name="connsiteY123" fmla="*/ 4300378 h 6862288"/>
              <a:gd name="connsiteX124" fmla="*/ 1983011 w 4794266"/>
              <a:gd name="connsiteY124" fmla="*/ 4370963 h 6862288"/>
              <a:gd name="connsiteX125" fmla="*/ 1133159 w 4794266"/>
              <a:gd name="connsiteY125" fmla="*/ 3082783 h 6862288"/>
              <a:gd name="connsiteX126" fmla="*/ 1236091 w 4794266"/>
              <a:gd name="connsiteY126" fmla="*/ 3082783 h 6862288"/>
              <a:gd name="connsiteX127" fmla="*/ 1938871 w 4794266"/>
              <a:gd name="connsiteY127" fmla="*/ 4463852 h 6862288"/>
              <a:gd name="connsiteX128" fmla="*/ 1814643 w 4794266"/>
              <a:gd name="connsiteY128" fmla="*/ 4713359 h 6862288"/>
              <a:gd name="connsiteX129" fmla="*/ 1715260 w 4794266"/>
              <a:gd name="connsiteY129" fmla="*/ 4713359 h 6862288"/>
              <a:gd name="connsiteX130" fmla="*/ 1839488 w 4794266"/>
              <a:gd name="connsiteY130" fmla="*/ 4467367 h 6862288"/>
              <a:gd name="connsiteX131" fmla="*/ 1225831 w 4794266"/>
              <a:gd name="connsiteY131" fmla="*/ 2911599 h 6862288"/>
              <a:gd name="connsiteX132" fmla="*/ 2732584 w 4794266"/>
              <a:gd name="connsiteY132" fmla="*/ 2911599 h 6862288"/>
              <a:gd name="connsiteX133" fmla="*/ 2690140 w 4794266"/>
              <a:gd name="connsiteY133" fmla="*/ 3001240 h 6862288"/>
              <a:gd name="connsiteX134" fmla="*/ 1179850 w 4794266"/>
              <a:gd name="connsiteY134" fmla="*/ 3001240 h 6862288"/>
              <a:gd name="connsiteX135" fmla="*/ 91650 w 4794266"/>
              <a:gd name="connsiteY135" fmla="*/ 2771529 h 6862288"/>
              <a:gd name="connsiteX136" fmla="*/ 195801 w 4794266"/>
              <a:gd name="connsiteY136" fmla="*/ 2771529 h 6862288"/>
              <a:gd name="connsiteX137" fmla="*/ 0 w 4794266"/>
              <a:gd name="connsiteY137" fmla="*/ 3143696 h 6862288"/>
              <a:gd name="connsiteX138" fmla="*/ 0 w 4794266"/>
              <a:gd name="connsiteY138" fmla="*/ 2946652 h 6862288"/>
              <a:gd name="connsiteX139" fmla="*/ 483354 w 4794266"/>
              <a:gd name="connsiteY139" fmla="*/ 2771528 h 6862288"/>
              <a:gd name="connsiteX140" fmla="*/ 584961 w 4794266"/>
              <a:gd name="connsiteY140" fmla="*/ 2771528 h 6862288"/>
              <a:gd name="connsiteX141" fmla="*/ 0 w 4794266"/>
              <a:gd name="connsiteY141" fmla="*/ 3930829 h 6862288"/>
              <a:gd name="connsiteX142" fmla="*/ 0 w 4794266"/>
              <a:gd name="connsiteY142" fmla="*/ 3732738 h 6862288"/>
              <a:gd name="connsiteX143" fmla="*/ 287854 w 4794266"/>
              <a:gd name="connsiteY143" fmla="*/ 2771528 h 6862288"/>
              <a:gd name="connsiteX144" fmla="*/ 382634 w 4794266"/>
              <a:gd name="connsiteY144" fmla="*/ 2771528 h 6862288"/>
              <a:gd name="connsiteX145" fmla="*/ 0 w 4794266"/>
              <a:gd name="connsiteY145" fmla="*/ 3539662 h 6862288"/>
              <a:gd name="connsiteX146" fmla="*/ 0 w 4794266"/>
              <a:gd name="connsiteY146" fmla="*/ 3345484 h 6862288"/>
              <a:gd name="connsiteX147" fmla="*/ 1300102 w 4794266"/>
              <a:gd name="connsiteY147" fmla="*/ 2740403 h 6862288"/>
              <a:gd name="connsiteX148" fmla="*/ 2810392 w 4794266"/>
              <a:gd name="connsiteY148" fmla="*/ 2740403 h 6862288"/>
              <a:gd name="connsiteX149" fmla="*/ 2767948 w 4794266"/>
              <a:gd name="connsiteY149" fmla="*/ 2830045 h 6862288"/>
              <a:gd name="connsiteX150" fmla="*/ 1257658 w 4794266"/>
              <a:gd name="connsiteY150" fmla="*/ 2830045 h 6862288"/>
              <a:gd name="connsiteX151" fmla="*/ 0 w 4794266"/>
              <a:gd name="connsiteY151" fmla="*/ 2600343 h 6862288"/>
              <a:gd name="connsiteX152" fmla="*/ 778120 w 4794266"/>
              <a:gd name="connsiteY152" fmla="*/ 2600343 h 6862288"/>
              <a:gd name="connsiteX153" fmla="*/ 792257 w 4794266"/>
              <a:gd name="connsiteY153" fmla="*/ 2600343 h 6862288"/>
              <a:gd name="connsiteX154" fmla="*/ 880617 w 4794266"/>
              <a:gd name="connsiteY154" fmla="*/ 2600343 h 6862288"/>
              <a:gd name="connsiteX155" fmla="*/ 0 w 4794266"/>
              <a:gd name="connsiteY155" fmla="*/ 4336301 h 6862288"/>
              <a:gd name="connsiteX156" fmla="*/ 0 w 4794266"/>
              <a:gd name="connsiteY156" fmla="*/ 4135188 h 6862288"/>
              <a:gd name="connsiteX157" fmla="*/ 735707 w 4794266"/>
              <a:gd name="connsiteY157" fmla="*/ 2688735 h 6862288"/>
              <a:gd name="connsiteX158" fmla="*/ 0 w 4794266"/>
              <a:gd name="connsiteY158" fmla="*/ 2688735 h 6862288"/>
              <a:gd name="connsiteX159" fmla="*/ 3387196 w 4794266"/>
              <a:gd name="connsiteY159" fmla="*/ 2569217 h 6862288"/>
              <a:gd name="connsiteX160" fmla="*/ 3432921 w 4794266"/>
              <a:gd name="connsiteY160" fmla="*/ 2668350 h 6862288"/>
              <a:gd name="connsiteX161" fmla="*/ 2617619 w 4794266"/>
              <a:gd name="connsiteY161" fmla="*/ 4289332 h 6862288"/>
              <a:gd name="connsiteX162" fmla="*/ 2618570 w 4794266"/>
              <a:gd name="connsiteY162" fmla="*/ 4291299 h 6862288"/>
              <a:gd name="connsiteX163" fmla="*/ 2470177 w 4794266"/>
              <a:gd name="connsiteY163" fmla="*/ 4582475 h 6862288"/>
              <a:gd name="connsiteX164" fmla="*/ 2441053 w 4794266"/>
              <a:gd name="connsiteY164" fmla="*/ 4640378 h 6862288"/>
              <a:gd name="connsiteX165" fmla="*/ 2455122 w 4794266"/>
              <a:gd name="connsiteY165" fmla="*/ 4640378 h 6862288"/>
              <a:gd name="connsiteX166" fmla="*/ 2412915 w 4794266"/>
              <a:gd name="connsiteY166" fmla="*/ 4728890 h 6862288"/>
              <a:gd name="connsiteX167" fmla="*/ 2398846 w 4794266"/>
              <a:gd name="connsiteY167" fmla="*/ 4728890 h 6862288"/>
              <a:gd name="connsiteX168" fmla="*/ 2395559 w 4794266"/>
              <a:gd name="connsiteY168" fmla="*/ 4728890 h 6862288"/>
              <a:gd name="connsiteX169" fmla="*/ 1308307 w 4794266"/>
              <a:gd name="connsiteY169" fmla="*/ 6862288 h 6862288"/>
              <a:gd name="connsiteX170" fmla="*/ 1205888 w 4794266"/>
              <a:gd name="connsiteY170" fmla="*/ 6862288 h 6862288"/>
              <a:gd name="connsiteX171" fmla="*/ 1206546 w 4794266"/>
              <a:gd name="connsiteY171" fmla="*/ 6860998 h 6862288"/>
              <a:gd name="connsiteX172" fmla="*/ 1127055 w 4794266"/>
              <a:gd name="connsiteY172" fmla="*/ 6860998 h 6862288"/>
              <a:gd name="connsiteX173" fmla="*/ 1081302 w 4794266"/>
              <a:gd name="connsiteY173" fmla="*/ 6769162 h 6862288"/>
              <a:gd name="connsiteX174" fmla="*/ 226066 w 4794266"/>
              <a:gd name="connsiteY174" fmla="*/ 5059594 h 6862288"/>
              <a:gd name="connsiteX175" fmla="*/ 183832 w 4794266"/>
              <a:gd name="connsiteY175" fmla="*/ 4974822 h 6862288"/>
              <a:gd name="connsiteX176" fmla="*/ 1880226 w 4794266"/>
              <a:gd name="connsiteY176" fmla="*/ 4974822 h 6862288"/>
              <a:gd name="connsiteX177" fmla="*/ 1834473 w 4794266"/>
              <a:gd name="connsiteY177" fmla="*/ 5059594 h 6862288"/>
              <a:gd name="connsiteX178" fmla="*/ 324611 w 4794266"/>
              <a:gd name="connsiteY178" fmla="*/ 5059594 h 6862288"/>
              <a:gd name="connsiteX179" fmla="*/ 1134094 w 4794266"/>
              <a:gd name="connsiteY179" fmla="*/ 6673793 h 6862288"/>
              <a:gd name="connsiteX180" fmla="*/ 1376939 w 4794266"/>
              <a:gd name="connsiteY180" fmla="*/ 6182822 h 6862288"/>
              <a:gd name="connsiteX181" fmla="*/ 2073798 w 4794266"/>
              <a:gd name="connsiteY181" fmla="*/ 4794681 h 6862288"/>
              <a:gd name="connsiteX182" fmla="*/ 2172342 w 4794266"/>
              <a:gd name="connsiteY182" fmla="*/ 4794681 h 6862288"/>
              <a:gd name="connsiteX183" fmla="*/ 1415653 w 4794266"/>
              <a:gd name="connsiteY183" fmla="*/ 6306448 h 6862288"/>
              <a:gd name="connsiteX184" fmla="*/ 1179847 w 4794266"/>
              <a:gd name="connsiteY184" fmla="*/ 6769162 h 6862288"/>
              <a:gd name="connsiteX185" fmla="*/ 1217546 w 4794266"/>
              <a:gd name="connsiteY185" fmla="*/ 6839426 h 6862288"/>
              <a:gd name="connsiteX186" fmla="*/ 2569126 w 4794266"/>
              <a:gd name="connsiteY186" fmla="*/ 4189024 h 6862288"/>
              <a:gd name="connsiteX187" fmla="*/ 2570556 w 4794266"/>
              <a:gd name="connsiteY187" fmla="*/ 4191982 h 6862288"/>
              <a:gd name="connsiteX188" fmla="*/ 1393478 w 4794266"/>
              <a:gd name="connsiteY188" fmla="*/ 2553652 h 6862288"/>
              <a:gd name="connsiteX189" fmla="*/ 2903768 w 4794266"/>
              <a:gd name="connsiteY189" fmla="*/ 2553652 h 6862288"/>
              <a:gd name="connsiteX190" fmla="*/ 2857787 w 4794266"/>
              <a:gd name="connsiteY190" fmla="*/ 2643437 h 6862288"/>
              <a:gd name="connsiteX191" fmla="*/ 1351035 w 4794266"/>
              <a:gd name="connsiteY191" fmla="*/ 2643437 h 6862288"/>
              <a:gd name="connsiteX192" fmla="*/ 1471298 w 4794266"/>
              <a:gd name="connsiteY192" fmla="*/ 2382466 h 6862288"/>
              <a:gd name="connsiteX193" fmla="*/ 2981587 w 4794266"/>
              <a:gd name="connsiteY193" fmla="*/ 2382466 h 6862288"/>
              <a:gd name="connsiteX194" fmla="*/ 2939143 w 4794266"/>
              <a:gd name="connsiteY194" fmla="*/ 2472251 h 6862288"/>
              <a:gd name="connsiteX195" fmla="*/ 1428853 w 4794266"/>
              <a:gd name="connsiteY195" fmla="*/ 2472251 h 6862288"/>
              <a:gd name="connsiteX196" fmla="*/ 1364286 w 4794266"/>
              <a:gd name="connsiteY196" fmla="*/ 2211271 h 6862288"/>
              <a:gd name="connsiteX197" fmla="*/ 3074965 w 4794266"/>
              <a:gd name="connsiteY197" fmla="*/ 2211271 h 6862288"/>
              <a:gd name="connsiteX198" fmla="*/ 3029017 w 4794266"/>
              <a:gd name="connsiteY198" fmla="*/ 2299248 h 6862288"/>
              <a:gd name="connsiteX199" fmla="*/ 1420838 w 4794266"/>
              <a:gd name="connsiteY199" fmla="*/ 2299248 h 6862288"/>
              <a:gd name="connsiteX200" fmla="*/ 204981 w 4794266"/>
              <a:gd name="connsiteY200" fmla="*/ 4713353 h 6862288"/>
              <a:gd name="connsiteX201" fmla="*/ 106016 w 4794266"/>
              <a:gd name="connsiteY201" fmla="*/ 4713353 h 6862288"/>
              <a:gd name="connsiteX202" fmla="*/ 0 w 4794266"/>
              <a:gd name="connsiteY202" fmla="*/ 2071210 h 6862288"/>
              <a:gd name="connsiteX203" fmla="*/ 740567 w 4794266"/>
              <a:gd name="connsiteY203" fmla="*/ 2071210 h 6862288"/>
              <a:gd name="connsiteX204" fmla="*/ 698268 w 4794266"/>
              <a:gd name="connsiteY204" fmla="*/ 2160994 h 6862288"/>
              <a:gd name="connsiteX205" fmla="*/ 0 w 4794266"/>
              <a:gd name="connsiteY205" fmla="*/ 2160994 h 6862288"/>
              <a:gd name="connsiteX206" fmla="*/ 1263349 w 4794266"/>
              <a:gd name="connsiteY206" fmla="*/ 2040088 h 6862288"/>
              <a:gd name="connsiteX207" fmla="*/ 3168348 w 4794266"/>
              <a:gd name="connsiteY207" fmla="*/ 2040088 h 6862288"/>
              <a:gd name="connsiteX208" fmla="*/ 3118959 w 4794266"/>
              <a:gd name="connsiteY208" fmla="*/ 2124996 h 6862288"/>
              <a:gd name="connsiteX209" fmla="*/ 1319793 w 4794266"/>
              <a:gd name="connsiteY209" fmla="*/ 2124996 h 6862288"/>
              <a:gd name="connsiteX210" fmla="*/ 14514 w 4794266"/>
              <a:gd name="connsiteY210" fmla="*/ 4728892 h 6862288"/>
              <a:gd name="connsiteX211" fmla="*/ 0 w 4794266"/>
              <a:gd name="connsiteY211" fmla="*/ 4728892 h 6862288"/>
              <a:gd name="connsiteX212" fmla="*/ 0 w 4794266"/>
              <a:gd name="connsiteY212" fmla="*/ 4557406 h 6862288"/>
              <a:gd name="connsiteX213" fmla="*/ 3495719 w 4794266"/>
              <a:gd name="connsiteY213" fmla="*/ 1977841 h 6862288"/>
              <a:gd name="connsiteX214" fmla="*/ 3541835 w 4794266"/>
              <a:gd name="connsiteY214" fmla="*/ 2080385 h 6862288"/>
              <a:gd name="connsiteX215" fmla="*/ 2197370 w 4794266"/>
              <a:gd name="connsiteY215" fmla="*/ 4728895 h 6862288"/>
              <a:gd name="connsiteX216" fmla="*/ 2098043 w 4794266"/>
              <a:gd name="connsiteY216" fmla="*/ 4728895 h 6862288"/>
              <a:gd name="connsiteX217" fmla="*/ 0 w 4794266"/>
              <a:gd name="connsiteY217" fmla="*/ 1900015 h 6862288"/>
              <a:gd name="connsiteX218" fmla="*/ 833922 w 4794266"/>
              <a:gd name="connsiteY218" fmla="*/ 1900015 h 6862288"/>
              <a:gd name="connsiteX219" fmla="*/ 791380 w 4794266"/>
              <a:gd name="connsiteY219" fmla="*/ 1989799 h 6862288"/>
              <a:gd name="connsiteX220" fmla="*/ 0 w 4794266"/>
              <a:gd name="connsiteY220" fmla="*/ 1989799 h 6862288"/>
              <a:gd name="connsiteX221" fmla="*/ 0 w 4794266"/>
              <a:gd name="connsiteY221" fmla="*/ 1728829 h 6862288"/>
              <a:gd name="connsiteX222" fmla="*/ 911757 w 4794266"/>
              <a:gd name="connsiteY222" fmla="*/ 1728829 h 6862288"/>
              <a:gd name="connsiteX223" fmla="*/ 869523 w 4794266"/>
              <a:gd name="connsiteY223" fmla="*/ 1818614 h 6862288"/>
              <a:gd name="connsiteX224" fmla="*/ 0 w 4794266"/>
              <a:gd name="connsiteY224" fmla="*/ 1818614 h 6862288"/>
              <a:gd name="connsiteX225" fmla="*/ 3236271 w 4794266"/>
              <a:gd name="connsiteY225" fmla="*/ 1682140 h 6862288"/>
              <a:gd name="connsiteX226" fmla="*/ 3292621 w 4794266"/>
              <a:gd name="connsiteY226" fmla="*/ 1787327 h 6862288"/>
              <a:gd name="connsiteX227" fmla="*/ 3187434 w 4794266"/>
              <a:gd name="connsiteY227" fmla="*/ 1787327 h 6862288"/>
              <a:gd name="connsiteX228" fmla="*/ 0 w 4794266"/>
              <a:gd name="connsiteY228" fmla="*/ 1542076 h 6862288"/>
              <a:gd name="connsiteX229" fmla="*/ 1005127 w 4794266"/>
              <a:gd name="connsiteY229" fmla="*/ 1542076 h 6862288"/>
              <a:gd name="connsiteX230" fmla="*/ 959295 w 4794266"/>
              <a:gd name="connsiteY230" fmla="*/ 1631861 h 6862288"/>
              <a:gd name="connsiteX231" fmla="*/ 0 w 4794266"/>
              <a:gd name="connsiteY231" fmla="*/ 1631861 h 6862288"/>
              <a:gd name="connsiteX232" fmla="*/ 3132571 w 4794266"/>
              <a:gd name="connsiteY232" fmla="*/ 1479829 h 6862288"/>
              <a:gd name="connsiteX233" fmla="*/ 3184006 w 4794266"/>
              <a:gd name="connsiteY233" fmla="*/ 1573753 h 6862288"/>
              <a:gd name="connsiteX234" fmla="*/ 3084565 w 4794266"/>
              <a:gd name="connsiteY234" fmla="*/ 1772037 h 6862288"/>
              <a:gd name="connsiteX235" fmla="*/ 2985124 w 4794266"/>
              <a:gd name="connsiteY235" fmla="*/ 1772037 h 6862288"/>
              <a:gd name="connsiteX236" fmla="*/ 3389755 w 4794266"/>
              <a:gd name="connsiteY236" fmla="*/ 1386453 h 6862288"/>
              <a:gd name="connsiteX237" fmla="*/ 3479540 w 4794266"/>
              <a:gd name="connsiteY237" fmla="*/ 1386453 h 6862288"/>
              <a:gd name="connsiteX238" fmla="*/ 3436443 w 4794266"/>
              <a:gd name="connsiteY238" fmla="*/ 1476239 h 6862288"/>
              <a:gd name="connsiteX239" fmla="*/ 0 w 4794266"/>
              <a:gd name="connsiteY239" fmla="*/ 1378844 h 6862288"/>
              <a:gd name="connsiteX240" fmla="*/ 40400 w 4794266"/>
              <a:gd name="connsiteY240" fmla="*/ 1460702 h 6862288"/>
              <a:gd name="connsiteX241" fmla="*/ 0 w 4794266"/>
              <a:gd name="connsiteY241" fmla="*/ 1460702 h 6862288"/>
              <a:gd name="connsiteX242" fmla="*/ 3041878 w 4794266"/>
              <a:gd name="connsiteY242" fmla="*/ 1277509 h 6862288"/>
              <a:gd name="connsiteX243" fmla="*/ 3087101 w 4794266"/>
              <a:gd name="connsiteY243" fmla="*/ 1365185 h 6862288"/>
              <a:gd name="connsiteX244" fmla="*/ 3090579 w 4794266"/>
              <a:gd name="connsiteY244" fmla="*/ 1375707 h 6862288"/>
              <a:gd name="connsiteX245" fmla="*/ 2892295 w 4794266"/>
              <a:gd name="connsiteY245" fmla="*/ 1772009 h 6862288"/>
              <a:gd name="connsiteX246" fmla="*/ 2798371 w 4794266"/>
              <a:gd name="connsiteY246" fmla="*/ 1772009 h 6862288"/>
              <a:gd name="connsiteX247" fmla="*/ 3311937 w 4794266"/>
              <a:gd name="connsiteY247" fmla="*/ 1215257 h 6862288"/>
              <a:gd name="connsiteX248" fmla="*/ 3572933 w 4794266"/>
              <a:gd name="connsiteY248" fmla="*/ 1215257 h 6862288"/>
              <a:gd name="connsiteX249" fmla="*/ 3530029 w 4794266"/>
              <a:gd name="connsiteY249" fmla="*/ 1305042 h 6862288"/>
              <a:gd name="connsiteX250" fmla="*/ 3354840 w 4794266"/>
              <a:gd name="connsiteY250" fmla="*/ 1305042 h 6862288"/>
              <a:gd name="connsiteX251" fmla="*/ 2950989 w 4794266"/>
              <a:gd name="connsiteY251" fmla="*/ 1075199 h 6862288"/>
              <a:gd name="connsiteX252" fmla="*/ 2993582 w 4794266"/>
              <a:gd name="connsiteY252" fmla="*/ 1160086 h 6862288"/>
              <a:gd name="connsiteX253" fmla="*/ 2997131 w 4794266"/>
              <a:gd name="connsiteY253" fmla="*/ 1174233 h 6862288"/>
              <a:gd name="connsiteX254" fmla="*/ 2698982 w 4794266"/>
              <a:gd name="connsiteY254" fmla="*/ 1771979 h 6862288"/>
              <a:gd name="connsiteX255" fmla="*/ 2596050 w 4794266"/>
              <a:gd name="connsiteY255" fmla="*/ 1771979 h 6862288"/>
              <a:gd name="connsiteX256" fmla="*/ 3218559 w 4794266"/>
              <a:gd name="connsiteY256" fmla="*/ 1044073 h 6862288"/>
              <a:gd name="connsiteX257" fmla="*/ 3650802 w 4794266"/>
              <a:gd name="connsiteY257" fmla="*/ 1044073 h 6862288"/>
              <a:gd name="connsiteX258" fmla="*/ 3608632 w 4794266"/>
              <a:gd name="connsiteY258" fmla="*/ 1133858 h 6862288"/>
              <a:gd name="connsiteX259" fmla="*/ 3264243 w 4794266"/>
              <a:gd name="connsiteY259" fmla="*/ 1133858 h 6862288"/>
              <a:gd name="connsiteX260" fmla="*/ 0 w 4794266"/>
              <a:gd name="connsiteY260" fmla="*/ 969072 h 6862288"/>
              <a:gd name="connsiteX261" fmla="*/ 242609 w 4794266"/>
              <a:gd name="connsiteY261" fmla="*/ 1445195 h 6862288"/>
              <a:gd name="connsiteX262" fmla="*/ 141781 w 4794266"/>
              <a:gd name="connsiteY262" fmla="*/ 1445195 h 6862288"/>
              <a:gd name="connsiteX263" fmla="*/ 0 w 4794266"/>
              <a:gd name="connsiteY263" fmla="*/ 1165963 h 6862288"/>
              <a:gd name="connsiteX264" fmla="*/ 2839507 w 4794266"/>
              <a:gd name="connsiteY264" fmla="*/ 888446 h 6862288"/>
              <a:gd name="connsiteX265" fmla="*/ 2888263 w 4794266"/>
              <a:gd name="connsiteY265" fmla="*/ 984396 h 6862288"/>
              <a:gd name="connsiteX266" fmla="*/ 2494733 w 4794266"/>
              <a:gd name="connsiteY266" fmla="*/ 1787533 h 6862288"/>
              <a:gd name="connsiteX267" fmla="*/ 2393739 w 4794266"/>
              <a:gd name="connsiteY267" fmla="*/ 1787533 h 6862288"/>
              <a:gd name="connsiteX268" fmla="*/ 3125183 w 4794266"/>
              <a:gd name="connsiteY268" fmla="*/ 872877 h 6862288"/>
              <a:gd name="connsiteX269" fmla="*/ 3744155 w 4794266"/>
              <a:gd name="connsiteY269" fmla="*/ 872877 h 6862288"/>
              <a:gd name="connsiteX270" fmla="*/ 3701711 w 4794266"/>
              <a:gd name="connsiteY270" fmla="*/ 962518 h 6862288"/>
              <a:gd name="connsiteX271" fmla="*/ 3171164 w 4794266"/>
              <a:gd name="connsiteY271" fmla="*/ 962518 h 6862288"/>
              <a:gd name="connsiteX272" fmla="*/ 3047375 w 4794266"/>
              <a:gd name="connsiteY272" fmla="*/ 701692 h 6862288"/>
              <a:gd name="connsiteX273" fmla="*/ 3837527 w 4794266"/>
              <a:gd name="connsiteY273" fmla="*/ 701692 h 6862288"/>
              <a:gd name="connsiteX274" fmla="*/ 3795008 w 4794266"/>
              <a:gd name="connsiteY274" fmla="*/ 791333 h 6862288"/>
              <a:gd name="connsiteX275" fmla="*/ 3089894 w 4794266"/>
              <a:gd name="connsiteY275" fmla="*/ 791333 h 6862288"/>
              <a:gd name="connsiteX276" fmla="*/ 2741909 w 4794266"/>
              <a:gd name="connsiteY276" fmla="*/ 670568 h 6862288"/>
              <a:gd name="connsiteX277" fmla="*/ 2794841 w 4794266"/>
              <a:gd name="connsiteY277" fmla="*/ 773272 h 6862288"/>
              <a:gd name="connsiteX278" fmla="*/ 2286696 w 4794266"/>
              <a:gd name="connsiteY278" fmla="*/ 1771977 h 6862288"/>
              <a:gd name="connsiteX279" fmla="*/ 2191419 w 4794266"/>
              <a:gd name="connsiteY279" fmla="*/ 1771977 h 6862288"/>
              <a:gd name="connsiteX280" fmla="*/ 0 w 4794266"/>
              <a:gd name="connsiteY280" fmla="*/ 587906 h 6862288"/>
              <a:gd name="connsiteX281" fmla="*/ 429355 w 4794266"/>
              <a:gd name="connsiteY281" fmla="*/ 1460707 h 6862288"/>
              <a:gd name="connsiteX282" fmla="*/ 335326 w 4794266"/>
              <a:gd name="connsiteY282" fmla="*/ 1460707 h 6862288"/>
              <a:gd name="connsiteX283" fmla="*/ 0 w 4794266"/>
              <a:gd name="connsiteY283" fmla="*/ 791234 h 6862288"/>
              <a:gd name="connsiteX284" fmla="*/ 2953999 w 4794266"/>
              <a:gd name="connsiteY284" fmla="*/ 514940 h 6862288"/>
              <a:gd name="connsiteX285" fmla="*/ 3915367 w 4794266"/>
              <a:gd name="connsiteY285" fmla="*/ 514940 h 6862288"/>
              <a:gd name="connsiteX286" fmla="*/ 3873109 w 4794266"/>
              <a:gd name="connsiteY286" fmla="*/ 604580 h 6862288"/>
              <a:gd name="connsiteX287" fmla="*/ 2999778 w 4794266"/>
              <a:gd name="connsiteY287" fmla="*/ 604580 h 6862288"/>
              <a:gd name="connsiteX288" fmla="*/ 2633401 w 4794266"/>
              <a:gd name="connsiteY288" fmla="*/ 483816 h 6862288"/>
              <a:gd name="connsiteX289" fmla="*/ 2685925 w 4794266"/>
              <a:gd name="connsiteY289" fmla="*/ 582365 h 6862288"/>
              <a:gd name="connsiteX290" fmla="*/ 2090661 w 4794266"/>
              <a:gd name="connsiteY290" fmla="*/ 1771998 h 6862288"/>
              <a:gd name="connsiteX291" fmla="*/ 1989115 w 4794266"/>
              <a:gd name="connsiteY291" fmla="*/ 1771998 h 6862288"/>
              <a:gd name="connsiteX292" fmla="*/ 89908 w 4794266"/>
              <a:gd name="connsiteY292" fmla="*/ 359310 h 6862288"/>
              <a:gd name="connsiteX293" fmla="*/ 647166 w 4794266"/>
              <a:gd name="connsiteY293" fmla="*/ 1445187 h 6862288"/>
              <a:gd name="connsiteX294" fmla="*/ 544233 w 4794266"/>
              <a:gd name="connsiteY294" fmla="*/ 1445187 h 6862288"/>
              <a:gd name="connsiteX295" fmla="*/ 43765 w 4794266"/>
              <a:gd name="connsiteY295" fmla="*/ 454193 h 6862288"/>
              <a:gd name="connsiteX296" fmla="*/ 50864 w 4794266"/>
              <a:gd name="connsiteY296" fmla="*/ 436622 h 6862288"/>
              <a:gd name="connsiteX297" fmla="*/ 2876180 w 4794266"/>
              <a:gd name="connsiteY297" fmla="*/ 343745 h 6862288"/>
              <a:gd name="connsiteX298" fmla="*/ 4008747 w 4794266"/>
              <a:gd name="connsiteY298" fmla="*/ 343745 h 6862288"/>
              <a:gd name="connsiteX299" fmla="*/ 3963022 w 4794266"/>
              <a:gd name="connsiteY299" fmla="*/ 433529 h 6862288"/>
              <a:gd name="connsiteX300" fmla="*/ 2918387 w 4794266"/>
              <a:gd name="connsiteY300" fmla="*/ 433529 h 6862288"/>
              <a:gd name="connsiteX301" fmla="*/ 2531542 w 4794266"/>
              <a:gd name="connsiteY301" fmla="*/ 281495 h 6862288"/>
              <a:gd name="connsiteX302" fmla="*/ 2576996 w 4794266"/>
              <a:gd name="connsiteY302" fmla="*/ 380390 h 6862288"/>
              <a:gd name="connsiteX303" fmla="*/ 1888193 w 4794266"/>
              <a:gd name="connsiteY303" fmla="*/ 1771985 h 6862288"/>
              <a:gd name="connsiteX304" fmla="*/ 1786794 w 4794266"/>
              <a:gd name="connsiteY304" fmla="*/ 1771985 h 6862288"/>
              <a:gd name="connsiteX305" fmla="*/ 2782803 w 4794266"/>
              <a:gd name="connsiteY305" fmla="*/ 172561 h 6862288"/>
              <a:gd name="connsiteX306" fmla="*/ 4102104 w 4794266"/>
              <a:gd name="connsiteY306" fmla="*/ 172561 h 6862288"/>
              <a:gd name="connsiteX307" fmla="*/ 4059660 w 4794266"/>
              <a:gd name="connsiteY307" fmla="*/ 262345 h 6862288"/>
              <a:gd name="connsiteX308" fmla="*/ 2825247 w 4794266"/>
              <a:gd name="connsiteY308" fmla="*/ 262345 h 6862288"/>
              <a:gd name="connsiteX309" fmla="*/ 186164 w 4794266"/>
              <a:gd name="connsiteY309" fmla="*/ 172558 h 6862288"/>
              <a:gd name="connsiteX310" fmla="*/ 833967 w 4794266"/>
              <a:gd name="connsiteY310" fmla="*/ 1460741 h 6862288"/>
              <a:gd name="connsiteX311" fmla="*/ 735921 w 4794266"/>
              <a:gd name="connsiteY311" fmla="*/ 1460741 h 6862288"/>
              <a:gd name="connsiteX312" fmla="*/ 137141 w 4794266"/>
              <a:gd name="connsiteY312" fmla="*/ 271108 h 6862288"/>
              <a:gd name="connsiteX313" fmla="*/ 151148 w 4794266"/>
              <a:gd name="connsiteY313" fmla="*/ 246470 h 6862288"/>
              <a:gd name="connsiteX314" fmla="*/ 2434228 w 4794266"/>
              <a:gd name="connsiteY314" fmla="*/ 94743 h 6862288"/>
              <a:gd name="connsiteX315" fmla="*/ 2483591 w 4794266"/>
              <a:gd name="connsiteY315" fmla="*/ 190361 h 6862288"/>
              <a:gd name="connsiteX316" fmla="*/ 1683210 w 4794266"/>
              <a:gd name="connsiteY316" fmla="*/ 1787545 h 6862288"/>
              <a:gd name="connsiteX317" fmla="*/ 1584484 w 4794266"/>
              <a:gd name="connsiteY317" fmla="*/ 1787545 h 6862288"/>
              <a:gd name="connsiteX318" fmla="*/ 4682467 w 4794266"/>
              <a:gd name="connsiteY318" fmla="*/ 0 h 6862288"/>
              <a:gd name="connsiteX319" fmla="*/ 4685835 w 4794266"/>
              <a:gd name="connsiteY319" fmla="*/ 0 h 6862288"/>
              <a:gd name="connsiteX320" fmla="*/ 3971455 w 4794266"/>
              <a:gd name="connsiteY320" fmla="*/ 1413615 h 6862288"/>
              <a:gd name="connsiteX321" fmla="*/ 4691881 w 4794266"/>
              <a:gd name="connsiteY321" fmla="*/ 0 h 6862288"/>
              <a:gd name="connsiteX322" fmla="*/ 4794266 w 4794266"/>
              <a:gd name="connsiteY322" fmla="*/ 0 h 6862288"/>
              <a:gd name="connsiteX323" fmla="*/ 3485882 w 4794266"/>
              <a:gd name="connsiteY323" fmla="*/ 2565697 h 6862288"/>
              <a:gd name="connsiteX324" fmla="*/ 3438634 w 4794266"/>
              <a:gd name="connsiteY324" fmla="*/ 2467962 h 6862288"/>
              <a:gd name="connsiteX325" fmla="*/ 3436438 w 4794266"/>
              <a:gd name="connsiteY325" fmla="*/ 2472308 h 6862288"/>
              <a:gd name="connsiteX326" fmla="*/ 3438631 w 4794266"/>
              <a:gd name="connsiteY326" fmla="*/ 2467957 h 6862288"/>
              <a:gd name="connsiteX327" fmla="*/ 3436438 w 4794266"/>
              <a:gd name="connsiteY327" fmla="*/ 2463422 h 6862288"/>
              <a:gd name="connsiteX328" fmla="*/ 3841129 w 4794266"/>
              <a:gd name="connsiteY328" fmla="*/ 1669341 h 6862288"/>
              <a:gd name="connsiteX329" fmla="*/ 4484198 w 4794266"/>
              <a:gd name="connsiteY329" fmla="*/ 0 h 6862288"/>
              <a:gd name="connsiteX330" fmla="*/ 4588266 w 4794266"/>
              <a:gd name="connsiteY330" fmla="*/ 0 h 6862288"/>
              <a:gd name="connsiteX331" fmla="*/ 3580336 w 4794266"/>
              <a:gd name="connsiteY331" fmla="*/ 1982087 h 6862288"/>
              <a:gd name="connsiteX332" fmla="*/ 3530766 w 4794266"/>
              <a:gd name="connsiteY332" fmla="*/ 1886815 h 6862288"/>
              <a:gd name="connsiteX333" fmla="*/ 2499096 w 4794266"/>
              <a:gd name="connsiteY333" fmla="*/ 0 h 6862288"/>
              <a:gd name="connsiteX334" fmla="*/ 2598201 w 4794266"/>
              <a:gd name="connsiteY334" fmla="*/ 0 h 6862288"/>
              <a:gd name="connsiteX335" fmla="*/ 3203991 w 4794266"/>
              <a:gd name="connsiteY335" fmla="*/ 1191538 h 6862288"/>
              <a:gd name="connsiteX336" fmla="*/ 3451229 w 4794266"/>
              <a:gd name="connsiteY336" fmla="*/ 1678703 h 6862288"/>
              <a:gd name="connsiteX337" fmla="*/ 4252986 w 4794266"/>
              <a:gd name="connsiteY337" fmla="*/ 83062 h 6862288"/>
              <a:gd name="connsiteX338" fmla="*/ 2748367 w 4794266"/>
              <a:gd name="connsiteY338" fmla="*/ 83062 h 6862288"/>
              <a:gd name="connsiteX339" fmla="*/ 2703352 w 4794266"/>
              <a:gd name="connsiteY339" fmla="*/ 0 h 6862288"/>
              <a:gd name="connsiteX340" fmla="*/ 4396965 w 4794266"/>
              <a:gd name="connsiteY340" fmla="*/ 0 h 6862288"/>
              <a:gd name="connsiteX341" fmla="*/ 4355413 w 4794266"/>
              <a:gd name="connsiteY341" fmla="*/ 83062 h 6862288"/>
              <a:gd name="connsiteX342" fmla="*/ 3497144 w 4794266"/>
              <a:gd name="connsiteY342" fmla="*/ 1777549 h 6862288"/>
              <a:gd name="connsiteX343" fmla="*/ 3451229 w 4794266"/>
              <a:gd name="connsiteY343" fmla="*/ 1876393 h 6862288"/>
              <a:gd name="connsiteX344" fmla="*/ 1981937 w 4794266"/>
              <a:gd name="connsiteY344" fmla="*/ 4795845 h 6862288"/>
              <a:gd name="connsiteX345" fmla="*/ 1939552 w 4794266"/>
              <a:gd name="connsiteY345" fmla="*/ 4884099 h 6862288"/>
              <a:gd name="connsiteX346" fmla="*/ 1932489 w 4794266"/>
              <a:gd name="connsiteY346" fmla="*/ 4884099 h 6862288"/>
              <a:gd name="connsiteX347" fmla="*/ 1837126 w 4794266"/>
              <a:gd name="connsiteY347" fmla="*/ 4884099 h 6862288"/>
              <a:gd name="connsiteX348" fmla="*/ 39353 w 4794266"/>
              <a:gd name="connsiteY348" fmla="*/ 4884099 h 6862288"/>
              <a:gd name="connsiteX349" fmla="*/ 1031836 w 4794266"/>
              <a:gd name="connsiteY349" fmla="*/ 6861000 h 6862288"/>
              <a:gd name="connsiteX350" fmla="*/ 936473 w 4794266"/>
              <a:gd name="connsiteY350" fmla="*/ 6861000 h 6862288"/>
              <a:gd name="connsiteX351" fmla="*/ 0 w 4794266"/>
              <a:gd name="connsiteY351" fmla="*/ 5005253 h 6862288"/>
              <a:gd name="connsiteX352" fmla="*/ 0 w 4794266"/>
              <a:gd name="connsiteY352" fmla="*/ 4795845 h 6862288"/>
              <a:gd name="connsiteX353" fmla="*/ 1879509 w 4794266"/>
              <a:gd name="connsiteY353" fmla="*/ 4795845 h 6862288"/>
              <a:gd name="connsiteX354" fmla="*/ 3401781 w 4794266"/>
              <a:gd name="connsiteY354" fmla="*/ 1777549 h 6862288"/>
              <a:gd name="connsiteX355" fmla="*/ 3165139 w 4794266"/>
              <a:gd name="connsiteY355" fmla="*/ 1315095 h 6862288"/>
              <a:gd name="connsiteX356" fmla="*/ 2282766 w 4794266"/>
              <a:gd name="connsiteY356" fmla="*/ 0 h 6862288"/>
              <a:gd name="connsiteX357" fmla="*/ 2383457 w 4794266"/>
              <a:gd name="connsiteY357" fmla="*/ 0 h 6862288"/>
              <a:gd name="connsiteX358" fmla="*/ 1448845 w 4794266"/>
              <a:gd name="connsiteY358" fmla="*/ 1858774 h 6862288"/>
              <a:gd name="connsiteX359" fmla="*/ 3246161 w 4794266"/>
              <a:gd name="connsiteY359" fmla="*/ 1858774 h 6862288"/>
              <a:gd name="connsiteX360" fmla="*/ 3203871 w 4794266"/>
              <a:gd name="connsiteY360" fmla="*/ 1943196 h 6862288"/>
              <a:gd name="connsiteX361" fmla="*/ 1403031 w 4794266"/>
              <a:gd name="connsiteY361" fmla="*/ 1943196 h 6862288"/>
              <a:gd name="connsiteX362" fmla="*/ 1392458 w 4794266"/>
              <a:gd name="connsiteY362" fmla="*/ 1943196 h 6862288"/>
              <a:gd name="connsiteX363" fmla="*/ 1304354 w 4794266"/>
              <a:gd name="connsiteY363" fmla="*/ 1943196 h 6862288"/>
              <a:gd name="connsiteX364" fmla="*/ 2085184 w 4794266"/>
              <a:gd name="connsiteY364" fmla="*/ 0 h 6862288"/>
              <a:gd name="connsiteX365" fmla="*/ 2180489 w 4794266"/>
              <a:gd name="connsiteY365" fmla="*/ 0 h 6862288"/>
              <a:gd name="connsiteX366" fmla="*/ 921627 w 4794266"/>
              <a:gd name="connsiteY366" fmla="*/ 2503438 h 6862288"/>
              <a:gd name="connsiteX367" fmla="*/ 0 w 4794266"/>
              <a:gd name="connsiteY367" fmla="*/ 2503438 h 6862288"/>
              <a:gd name="connsiteX368" fmla="*/ 0 w 4794266"/>
              <a:gd name="connsiteY368" fmla="*/ 2418757 h 6862288"/>
              <a:gd name="connsiteX369" fmla="*/ 868685 w 4794266"/>
              <a:gd name="connsiteY369" fmla="*/ 2418757 h 6862288"/>
              <a:gd name="connsiteX370" fmla="*/ 1883218 w 4794266"/>
              <a:gd name="connsiteY370" fmla="*/ 0 h 6862288"/>
              <a:gd name="connsiteX371" fmla="*/ 1978547 w 4794266"/>
              <a:gd name="connsiteY371" fmla="*/ 0 h 6862288"/>
              <a:gd name="connsiteX372" fmla="*/ 813769 w 4794266"/>
              <a:gd name="connsiteY372" fmla="*/ 2332241 h 6862288"/>
              <a:gd name="connsiteX373" fmla="*/ 0 w 4794266"/>
              <a:gd name="connsiteY373" fmla="*/ 2332241 h 6862288"/>
              <a:gd name="connsiteX374" fmla="*/ 0 w 4794266"/>
              <a:gd name="connsiteY374" fmla="*/ 2247501 h 6862288"/>
              <a:gd name="connsiteX375" fmla="*/ 753901 w 4794266"/>
              <a:gd name="connsiteY375" fmla="*/ 2247501 h 6862288"/>
              <a:gd name="connsiteX376" fmla="*/ 753901 w 4794266"/>
              <a:gd name="connsiteY376" fmla="*/ 2251031 h 6862288"/>
              <a:gd name="connsiteX377" fmla="*/ 1676567 w 4794266"/>
              <a:gd name="connsiteY377" fmla="*/ 0 h 6862288"/>
              <a:gd name="connsiteX378" fmla="*/ 1775670 w 4794266"/>
              <a:gd name="connsiteY378" fmla="*/ 0 h 6862288"/>
              <a:gd name="connsiteX379" fmla="*/ 1085842 w 4794266"/>
              <a:gd name="connsiteY379" fmla="*/ 1367346 h 6862288"/>
              <a:gd name="connsiteX380" fmla="*/ 1039779 w 4794266"/>
              <a:gd name="connsiteY380" fmla="*/ 1264773 h 6862288"/>
              <a:gd name="connsiteX381" fmla="*/ 1479705 w 4794266"/>
              <a:gd name="connsiteY381" fmla="*/ 0 h 6862288"/>
              <a:gd name="connsiteX382" fmla="*/ 1574216 w 4794266"/>
              <a:gd name="connsiteY382" fmla="*/ 0 h 6862288"/>
              <a:gd name="connsiteX383" fmla="*/ 995314 w 4794266"/>
              <a:gd name="connsiteY383" fmla="*/ 1165036 h 6862288"/>
              <a:gd name="connsiteX384" fmla="*/ 946402 w 4794266"/>
              <a:gd name="connsiteY384" fmla="*/ 1069591 h 6862288"/>
              <a:gd name="connsiteX385" fmla="*/ 1270221 w 4794266"/>
              <a:gd name="connsiteY385" fmla="*/ 0 h 6862288"/>
              <a:gd name="connsiteX386" fmla="*/ 1371191 w 4794266"/>
              <a:gd name="connsiteY386" fmla="*/ 0 h 6862288"/>
              <a:gd name="connsiteX387" fmla="*/ 886459 w 4794266"/>
              <a:gd name="connsiteY387" fmla="*/ 962730 h 6862288"/>
              <a:gd name="connsiteX388" fmla="*/ 837468 w 4794266"/>
              <a:gd name="connsiteY388" fmla="*/ 867670 h 6862288"/>
              <a:gd name="connsiteX389" fmla="*/ 1086586 w 4794266"/>
              <a:gd name="connsiteY389" fmla="*/ 0 h 6862288"/>
              <a:gd name="connsiteX390" fmla="*/ 1183878 w 4794266"/>
              <a:gd name="connsiteY390" fmla="*/ 0 h 6862288"/>
              <a:gd name="connsiteX391" fmla="*/ 797450 w 4794266"/>
              <a:gd name="connsiteY391" fmla="*/ 760440 h 6862288"/>
              <a:gd name="connsiteX392" fmla="*/ 744092 w 4794266"/>
              <a:gd name="connsiteY392" fmla="*/ 658939 h 6862288"/>
              <a:gd name="connsiteX393" fmla="*/ 882903 w 4794266"/>
              <a:gd name="connsiteY393" fmla="*/ 0 h 6862288"/>
              <a:gd name="connsiteX394" fmla="*/ 983094 w 4794266"/>
              <a:gd name="connsiteY394" fmla="*/ 0 h 6862288"/>
              <a:gd name="connsiteX395" fmla="*/ 699348 w 4794266"/>
              <a:gd name="connsiteY395" fmla="*/ 573640 h 6862288"/>
              <a:gd name="connsiteX396" fmla="*/ 657662 w 4794266"/>
              <a:gd name="connsiteY396" fmla="*/ 488488 h 6862288"/>
              <a:gd name="connsiteX397" fmla="*/ 650715 w 4794266"/>
              <a:gd name="connsiteY397" fmla="*/ 474296 h 6862288"/>
              <a:gd name="connsiteX398" fmla="*/ 677572 w 4794266"/>
              <a:gd name="connsiteY398" fmla="*/ 0 h 6862288"/>
              <a:gd name="connsiteX399" fmla="*/ 778686 w 4794266"/>
              <a:gd name="connsiteY399" fmla="*/ 0 h 6862288"/>
              <a:gd name="connsiteX400" fmla="*/ 588085 w 4794266"/>
              <a:gd name="connsiteY400" fmla="*/ 371319 h 6862288"/>
              <a:gd name="connsiteX401" fmla="*/ 545333 w 4794266"/>
              <a:gd name="connsiteY401" fmla="*/ 279088 h 6862288"/>
              <a:gd name="connsiteX402" fmla="*/ 541771 w 4794266"/>
              <a:gd name="connsiteY402" fmla="*/ 275541 h 6862288"/>
              <a:gd name="connsiteX403" fmla="*/ 483066 w 4794266"/>
              <a:gd name="connsiteY403" fmla="*/ 0 h 6862288"/>
              <a:gd name="connsiteX404" fmla="*/ 579239 w 4794266"/>
              <a:gd name="connsiteY404" fmla="*/ 0 h 6862288"/>
              <a:gd name="connsiteX405" fmla="*/ 496812 w 4794266"/>
              <a:gd name="connsiteY405" fmla="*/ 169055 h 6862288"/>
              <a:gd name="connsiteX406" fmla="*/ 448395 w 4794266"/>
              <a:gd name="connsiteY406" fmla="*/ 67508 h 6862288"/>
              <a:gd name="connsiteX407" fmla="*/ 281623 w 4794266"/>
              <a:gd name="connsiteY407" fmla="*/ 0 h 6862288"/>
              <a:gd name="connsiteX408" fmla="*/ 380286 w 4794266"/>
              <a:gd name="connsiteY408" fmla="*/ 0 h 6862288"/>
              <a:gd name="connsiteX409" fmla="*/ 347483 w 4794266"/>
              <a:gd name="connsiteY409" fmla="*/ 69038 h 6862288"/>
              <a:gd name="connsiteX410" fmla="*/ 1036285 w 4794266"/>
              <a:gd name="connsiteY410" fmla="*/ 1460728 h 6862288"/>
              <a:gd name="connsiteX411" fmla="*/ 941880 w 4794266"/>
              <a:gd name="connsiteY411" fmla="*/ 1460728 h 6862288"/>
              <a:gd name="connsiteX412" fmla="*/ 246086 w 4794266"/>
              <a:gd name="connsiteY412" fmla="*/ 69038 h 6862288"/>
              <a:gd name="connsiteX413" fmla="*/ 79031 w 4794266"/>
              <a:gd name="connsiteY413" fmla="*/ 0 h 6862288"/>
              <a:gd name="connsiteX414" fmla="*/ 173569 w 4794266"/>
              <a:gd name="connsiteY414" fmla="*/ 0 h 6862288"/>
              <a:gd name="connsiteX415" fmla="*/ 0 w 4794266"/>
              <a:gd name="connsiteY415" fmla="*/ 349055 h 6862288"/>
              <a:gd name="connsiteX416" fmla="*/ 0 w 4794266"/>
              <a:gd name="connsiteY416" fmla="*/ 155555 h 6862288"/>
              <a:gd name="connsiteX0" fmla="*/ 0 w 4794266"/>
              <a:gd name="connsiteY0" fmla="*/ 6708903 h 6862288"/>
              <a:gd name="connsiteX1" fmla="*/ 371024 w 4794266"/>
              <a:gd name="connsiteY1" fmla="*/ 6708903 h 6862288"/>
              <a:gd name="connsiteX2" fmla="*/ 413711 w 4794266"/>
              <a:gd name="connsiteY2" fmla="*/ 6798821 h 6862288"/>
              <a:gd name="connsiteX3" fmla="*/ 0 w 4794266"/>
              <a:gd name="connsiteY3" fmla="*/ 6798821 h 6862288"/>
              <a:gd name="connsiteX4" fmla="*/ 0 w 4794266"/>
              <a:gd name="connsiteY4" fmla="*/ 6708903 h 6862288"/>
              <a:gd name="connsiteX5" fmla="*/ 0 w 4794266"/>
              <a:gd name="connsiteY5" fmla="*/ 6537707 h 6862288"/>
              <a:gd name="connsiteX6" fmla="*/ 275057 w 4794266"/>
              <a:gd name="connsiteY6" fmla="*/ 6537707 h 6862288"/>
              <a:gd name="connsiteX7" fmla="*/ 320404 w 4794266"/>
              <a:gd name="connsiteY7" fmla="*/ 6627492 h 6862288"/>
              <a:gd name="connsiteX8" fmla="*/ 0 w 4794266"/>
              <a:gd name="connsiteY8" fmla="*/ 6627492 h 6862288"/>
              <a:gd name="connsiteX9" fmla="*/ 0 w 4794266"/>
              <a:gd name="connsiteY9" fmla="*/ 6537707 h 6862288"/>
              <a:gd name="connsiteX10" fmla="*/ 1086471 w 4794266"/>
              <a:gd name="connsiteY10" fmla="*/ 6382080 h 6862288"/>
              <a:gd name="connsiteX11" fmla="*/ 1176256 w 4794266"/>
              <a:gd name="connsiteY11" fmla="*/ 6382080 h 6862288"/>
              <a:gd name="connsiteX12" fmla="*/ 1133159 w 4794266"/>
              <a:gd name="connsiteY12" fmla="*/ 6471865 h 6862288"/>
              <a:gd name="connsiteX13" fmla="*/ 1086471 w 4794266"/>
              <a:gd name="connsiteY13" fmla="*/ 6382080 h 6862288"/>
              <a:gd name="connsiteX14" fmla="*/ 176048 w 4794266"/>
              <a:gd name="connsiteY14" fmla="*/ 6350955 h 6862288"/>
              <a:gd name="connsiteX15" fmla="*/ 226884 w 4794266"/>
              <a:gd name="connsiteY15" fmla="*/ 6440996 h 6862288"/>
              <a:gd name="connsiteX16" fmla="*/ 121581 w 4794266"/>
              <a:gd name="connsiteY16" fmla="*/ 6440996 h 6862288"/>
              <a:gd name="connsiteX17" fmla="*/ 176048 w 4794266"/>
              <a:gd name="connsiteY17" fmla="*/ 6350955 h 6862288"/>
              <a:gd name="connsiteX18" fmla="*/ 993094 w 4794266"/>
              <a:gd name="connsiteY18" fmla="*/ 6210896 h 6862288"/>
              <a:gd name="connsiteX19" fmla="*/ 1254175 w 4794266"/>
              <a:gd name="connsiteY19" fmla="*/ 6210896 h 6862288"/>
              <a:gd name="connsiteX20" fmla="*/ 1212402 w 4794266"/>
              <a:gd name="connsiteY20" fmla="*/ 6300814 h 6862288"/>
              <a:gd name="connsiteX21" fmla="*/ 1041829 w 4794266"/>
              <a:gd name="connsiteY21" fmla="*/ 6300814 h 6862288"/>
              <a:gd name="connsiteX22" fmla="*/ 993094 w 4794266"/>
              <a:gd name="connsiteY22" fmla="*/ 6210896 h 6862288"/>
              <a:gd name="connsiteX23" fmla="*/ 87450 w 4794266"/>
              <a:gd name="connsiteY23" fmla="*/ 6148644 h 6862288"/>
              <a:gd name="connsiteX24" fmla="*/ 133591 w 4794266"/>
              <a:gd name="connsiteY24" fmla="*/ 6246047 h 6862288"/>
              <a:gd name="connsiteX25" fmla="*/ 34210 w 4794266"/>
              <a:gd name="connsiteY25" fmla="*/ 6440853 h 6862288"/>
              <a:gd name="connsiteX26" fmla="*/ 0 w 4794266"/>
              <a:gd name="connsiteY26" fmla="*/ 6440853 h 6862288"/>
              <a:gd name="connsiteX27" fmla="*/ 0 w 4794266"/>
              <a:gd name="connsiteY27" fmla="*/ 6316076 h 6862288"/>
              <a:gd name="connsiteX28" fmla="*/ 87450 w 4794266"/>
              <a:gd name="connsiteY28" fmla="*/ 6148644 h 6862288"/>
              <a:gd name="connsiteX29" fmla="*/ 915275 w 4794266"/>
              <a:gd name="connsiteY29" fmla="*/ 6024142 h 6862288"/>
              <a:gd name="connsiteX30" fmla="*/ 1347547 w 4794266"/>
              <a:gd name="connsiteY30" fmla="*/ 6024142 h 6862288"/>
              <a:gd name="connsiteX31" fmla="*/ 1305714 w 4794266"/>
              <a:gd name="connsiteY31" fmla="*/ 6113783 h 6862288"/>
              <a:gd name="connsiteX32" fmla="*/ 957108 w 4794266"/>
              <a:gd name="connsiteY32" fmla="*/ 6113783 h 6862288"/>
              <a:gd name="connsiteX33" fmla="*/ 915275 w 4794266"/>
              <a:gd name="connsiteY33" fmla="*/ 6024142 h 6862288"/>
              <a:gd name="connsiteX34" fmla="*/ 0 w 4794266"/>
              <a:gd name="connsiteY34" fmla="*/ 5987282 h 6862288"/>
              <a:gd name="connsiteX35" fmla="*/ 24904 w 4794266"/>
              <a:gd name="connsiteY35" fmla="*/ 6035135 h 6862288"/>
              <a:gd name="connsiteX36" fmla="*/ 24904 w 4794266"/>
              <a:gd name="connsiteY36" fmla="*/ 6045792 h 6862288"/>
              <a:gd name="connsiteX37" fmla="*/ 0 w 4794266"/>
              <a:gd name="connsiteY37" fmla="*/ 6098551 h 6862288"/>
              <a:gd name="connsiteX38" fmla="*/ 0 w 4794266"/>
              <a:gd name="connsiteY38" fmla="*/ 5987282 h 6862288"/>
              <a:gd name="connsiteX39" fmla="*/ 821899 w 4794266"/>
              <a:gd name="connsiteY39" fmla="*/ 5852947 h 6862288"/>
              <a:gd name="connsiteX40" fmla="*/ 1440872 w 4794266"/>
              <a:gd name="connsiteY40" fmla="*/ 5852947 h 6862288"/>
              <a:gd name="connsiteX41" fmla="*/ 1398428 w 4794266"/>
              <a:gd name="connsiteY41" fmla="*/ 5942732 h 6862288"/>
              <a:gd name="connsiteX42" fmla="*/ 867880 w 4794266"/>
              <a:gd name="connsiteY42" fmla="*/ 5942732 h 6862288"/>
              <a:gd name="connsiteX43" fmla="*/ 821899 w 4794266"/>
              <a:gd name="connsiteY43" fmla="*/ 5852947 h 6862288"/>
              <a:gd name="connsiteX44" fmla="*/ 728522 w 4794266"/>
              <a:gd name="connsiteY44" fmla="*/ 5681762 h 6862288"/>
              <a:gd name="connsiteX45" fmla="*/ 1518715 w 4794266"/>
              <a:gd name="connsiteY45" fmla="*/ 5681762 h 6862288"/>
              <a:gd name="connsiteX46" fmla="*/ 1476572 w 4794266"/>
              <a:gd name="connsiteY46" fmla="*/ 5771680 h 6862288"/>
              <a:gd name="connsiteX47" fmla="*/ 774178 w 4794266"/>
              <a:gd name="connsiteY47" fmla="*/ 5771680 h 6862288"/>
              <a:gd name="connsiteX48" fmla="*/ 728522 w 4794266"/>
              <a:gd name="connsiteY48" fmla="*/ 5681762 h 6862288"/>
              <a:gd name="connsiteX49" fmla="*/ 0 w 4794266"/>
              <a:gd name="connsiteY49" fmla="*/ 5577337 h 6862288"/>
              <a:gd name="connsiteX50" fmla="*/ 647163 w 4794266"/>
              <a:gd name="connsiteY50" fmla="*/ 6860983 h 6862288"/>
              <a:gd name="connsiteX51" fmla="*/ 544192 w 4794266"/>
              <a:gd name="connsiteY51" fmla="*/ 6860983 h 6862288"/>
              <a:gd name="connsiteX52" fmla="*/ 0 w 4794266"/>
              <a:gd name="connsiteY52" fmla="*/ 5779803 h 6862288"/>
              <a:gd name="connsiteX53" fmla="*/ 0 w 4794266"/>
              <a:gd name="connsiteY53" fmla="*/ 5577337 h 6862288"/>
              <a:gd name="connsiteX54" fmla="*/ 650713 w 4794266"/>
              <a:gd name="connsiteY54" fmla="*/ 5495009 h 6862288"/>
              <a:gd name="connsiteX55" fmla="*/ 1627608 w 4794266"/>
              <a:gd name="connsiteY55" fmla="*/ 5495009 h 6862288"/>
              <a:gd name="connsiteX56" fmla="*/ 1581428 w 4794266"/>
              <a:gd name="connsiteY56" fmla="*/ 5584650 h 6862288"/>
              <a:gd name="connsiteX57" fmla="*/ 693341 w 4794266"/>
              <a:gd name="connsiteY57" fmla="*/ 5584650 h 6862288"/>
              <a:gd name="connsiteX58" fmla="*/ 650713 w 4794266"/>
              <a:gd name="connsiteY58" fmla="*/ 5495009 h 6862288"/>
              <a:gd name="connsiteX59" fmla="*/ 557337 w 4794266"/>
              <a:gd name="connsiteY59" fmla="*/ 5323815 h 6862288"/>
              <a:gd name="connsiteX60" fmla="*/ 1705448 w 4794266"/>
              <a:gd name="connsiteY60" fmla="*/ 5323815 h 6862288"/>
              <a:gd name="connsiteX61" fmla="*/ 1663056 w 4794266"/>
              <a:gd name="connsiteY61" fmla="*/ 5413600 h 6862288"/>
              <a:gd name="connsiteX62" fmla="*/ 603262 w 4794266"/>
              <a:gd name="connsiteY62" fmla="*/ 5413600 h 6862288"/>
              <a:gd name="connsiteX63" fmla="*/ 557337 w 4794266"/>
              <a:gd name="connsiteY63" fmla="*/ 5323815 h 6862288"/>
              <a:gd name="connsiteX64" fmla="*/ 0 w 4794266"/>
              <a:gd name="connsiteY64" fmla="*/ 5189911 h 6862288"/>
              <a:gd name="connsiteX65" fmla="*/ 833962 w 4794266"/>
              <a:gd name="connsiteY65" fmla="*/ 6860992 h 6862288"/>
              <a:gd name="connsiteX66" fmla="*/ 735833 w 4794266"/>
              <a:gd name="connsiteY66" fmla="*/ 6860992 h 6862288"/>
              <a:gd name="connsiteX67" fmla="*/ 0 w 4794266"/>
              <a:gd name="connsiteY67" fmla="*/ 5387909 h 6862288"/>
              <a:gd name="connsiteX68" fmla="*/ 0 w 4794266"/>
              <a:gd name="connsiteY68" fmla="*/ 5189911 h 6862288"/>
              <a:gd name="connsiteX69" fmla="*/ 127000 w 4794266"/>
              <a:gd name="connsiteY69" fmla="*/ 5225611 h 6862288"/>
              <a:gd name="connsiteX70" fmla="*/ 849480 w 4794266"/>
              <a:gd name="connsiteY70" fmla="*/ 6845445 h 6862288"/>
              <a:gd name="connsiteX71" fmla="*/ 845930 w 4794266"/>
              <a:gd name="connsiteY71" fmla="*/ 6845445 h 6862288"/>
              <a:gd name="connsiteX72" fmla="*/ 0 w 4794266"/>
              <a:gd name="connsiteY72" fmla="*/ 5181880 h 6862288"/>
              <a:gd name="connsiteX73" fmla="*/ 127000 w 4794266"/>
              <a:gd name="connsiteY73" fmla="*/ 5225611 h 6862288"/>
              <a:gd name="connsiteX74" fmla="*/ 463961 w 4794266"/>
              <a:gd name="connsiteY74" fmla="*/ 5137061 h 6862288"/>
              <a:gd name="connsiteX75" fmla="*/ 1783270 w 4794266"/>
              <a:gd name="connsiteY75" fmla="*/ 5137061 h 6862288"/>
              <a:gd name="connsiteX76" fmla="*/ 1741052 w 4794266"/>
              <a:gd name="connsiteY76" fmla="*/ 5226979 h 6862288"/>
              <a:gd name="connsiteX77" fmla="*/ 509697 w 4794266"/>
              <a:gd name="connsiteY77" fmla="*/ 5226979 h 6862288"/>
              <a:gd name="connsiteX78" fmla="*/ 463961 w 4794266"/>
              <a:gd name="connsiteY78" fmla="*/ 5137061 h 6862288"/>
              <a:gd name="connsiteX79" fmla="*/ 1676125 w 4794266"/>
              <a:gd name="connsiteY79" fmla="*/ 4374492 h 6862288"/>
              <a:gd name="connsiteX80" fmla="*/ 1721083 w 4794266"/>
              <a:gd name="connsiteY80" fmla="*/ 4474715 h 6862288"/>
              <a:gd name="connsiteX81" fmla="*/ 1603498 w 4794266"/>
              <a:gd name="connsiteY81" fmla="*/ 4728851 h 6862288"/>
              <a:gd name="connsiteX82" fmla="*/ 1506664 w 4794266"/>
              <a:gd name="connsiteY82" fmla="*/ 4728851 h 6862288"/>
              <a:gd name="connsiteX83" fmla="*/ 1676125 w 4794266"/>
              <a:gd name="connsiteY83" fmla="*/ 4374492 h 6862288"/>
              <a:gd name="connsiteX84" fmla="*/ 1575538 w 4794266"/>
              <a:gd name="connsiteY84" fmla="*/ 4172172 h 6862288"/>
              <a:gd name="connsiteX85" fmla="*/ 1624211 w 4794266"/>
              <a:gd name="connsiteY85" fmla="*/ 4264954 h 6862288"/>
              <a:gd name="connsiteX86" fmla="*/ 1627689 w 4794266"/>
              <a:gd name="connsiteY86" fmla="*/ 4275659 h 6862288"/>
              <a:gd name="connsiteX87" fmla="*/ 1405177 w 4794266"/>
              <a:gd name="connsiteY87" fmla="*/ 4728862 h 6862288"/>
              <a:gd name="connsiteX88" fmla="*/ 1304352 w 4794266"/>
              <a:gd name="connsiteY88" fmla="*/ 4728862 h 6862288"/>
              <a:gd name="connsiteX89" fmla="*/ 1575538 w 4794266"/>
              <a:gd name="connsiteY89" fmla="*/ 4172172 h 6862288"/>
              <a:gd name="connsiteX90" fmla="*/ 1466667 w 4794266"/>
              <a:gd name="connsiteY90" fmla="*/ 3969861 h 6862288"/>
              <a:gd name="connsiteX91" fmla="*/ 1511813 w 4794266"/>
              <a:gd name="connsiteY91" fmla="*/ 4057539 h 6862288"/>
              <a:gd name="connsiteX92" fmla="*/ 1518759 w 4794266"/>
              <a:gd name="connsiteY92" fmla="*/ 4068060 h 6862288"/>
              <a:gd name="connsiteX93" fmla="*/ 1199267 w 4794266"/>
              <a:gd name="connsiteY93" fmla="*/ 4713366 h 6862288"/>
              <a:gd name="connsiteX94" fmla="*/ 1102031 w 4794266"/>
              <a:gd name="connsiteY94" fmla="*/ 4713366 h 6862288"/>
              <a:gd name="connsiteX95" fmla="*/ 1466667 w 4794266"/>
              <a:gd name="connsiteY95" fmla="*/ 3969861 h 6862288"/>
              <a:gd name="connsiteX96" fmla="*/ 1375942 w 4794266"/>
              <a:gd name="connsiteY96" fmla="*/ 3767540 h 6862288"/>
              <a:gd name="connsiteX97" fmla="*/ 1425327 w 4794266"/>
              <a:gd name="connsiteY97" fmla="*/ 3869505 h 6862288"/>
              <a:gd name="connsiteX98" fmla="*/ 1002020 w 4794266"/>
              <a:gd name="connsiteY98" fmla="*/ 4713356 h 6862288"/>
              <a:gd name="connsiteX99" fmla="*/ 899721 w 4794266"/>
              <a:gd name="connsiteY99" fmla="*/ 4713356 h 6862288"/>
              <a:gd name="connsiteX100" fmla="*/ 1375942 w 4794266"/>
              <a:gd name="connsiteY100" fmla="*/ 3767540 h 6862288"/>
              <a:gd name="connsiteX101" fmla="*/ 1282723 w 4794266"/>
              <a:gd name="connsiteY101" fmla="*/ 3580788 h 6862288"/>
              <a:gd name="connsiteX102" fmla="*/ 1331961 w 4794266"/>
              <a:gd name="connsiteY102" fmla="*/ 3680007 h 6862288"/>
              <a:gd name="connsiteX103" fmla="*/ 807928 w 4794266"/>
              <a:gd name="connsiteY103" fmla="*/ 4728888 h 6862288"/>
              <a:gd name="connsiteX104" fmla="*/ 712969 w 4794266"/>
              <a:gd name="connsiteY104" fmla="*/ 4728888 h 6862288"/>
              <a:gd name="connsiteX105" fmla="*/ 1282723 w 4794266"/>
              <a:gd name="connsiteY105" fmla="*/ 3580788 h 6862288"/>
              <a:gd name="connsiteX106" fmla="*/ 1177644 w 4794266"/>
              <a:gd name="connsiteY106" fmla="*/ 3378477 h 6862288"/>
              <a:gd name="connsiteX107" fmla="*/ 1223042 w 4794266"/>
              <a:gd name="connsiteY107" fmla="*/ 3480350 h 6862288"/>
              <a:gd name="connsiteX108" fmla="*/ 611920 w 4794266"/>
              <a:gd name="connsiteY108" fmla="*/ 4713359 h 6862288"/>
              <a:gd name="connsiteX109" fmla="*/ 510648 w 4794266"/>
              <a:gd name="connsiteY109" fmla="*/ 4713359 h 6862288"/>
              <a:gd name="connsiteX110" fmla="*/ 1177644 w 4794266"/>
              <a:gd name="connsiteY110" fmla="*/ 3378477 h 6862288"/>
              <a:gd name="connsiteX111" fmla="*/ 1076759 w 4794266"/>
              <a:gd name="connsiteY111" fmla="*/ 3176161 h 6862288"/>
              <a:gd name="connsiteX112" fmla="*/ 1129633 w 4794266"/>
              <a:gd name="connsiteY112" fmla="*/ 3274879 h 6862288"/>
              <a:gd name="connsiteX113" fmla="*/ 403509 w 4794266"/>
              <a:gd name="connsiteY113" fmla="*/ 4713347 h 6862288"/>
              <a:gd name="connsiteX114" fmla="*/ 308338 w 4794266"/>
              <a:gd name="connsiteY114" fmla="*/ 4713347 h 6862288"/>
              <a:gd name="connsiteX115" fmla="*/ 1076759 w 4794266"/>
              <a:gd name="connsiteY115" fmla="*/ 3176161 h 6862288"/>
              <a:gd name="connsiteX116" fmla="*/ 2533800 w 4794266"/>
              <a:gd name="connsiteY116" fmla="*/ 3082786 h 6862288"/>
              <a:gd name="connsiteX117" fmla="*/ 2638987 w 4794266"/>
              <a:gd name="connsiteY117" fmla="*/ 3082786 h 6862288"/>
              <a:gd name="connsiteX118" fmla="*/ 2586394 w 4794266"/>
              <a:gd name="connsiteY118" fmla="*/ 3187974 h 6862288"/>
              <a:gd name="connsiteX119" fmla="*/ 2533800 w 4794266"/>
              <a:gd name="connsiteY119" fmla="*/ 3082786 h 6862288"/>
              <a:gd name="connsiteX120" fmla="*/ 2331489 w 4794266"/>
              <a:gd name="connsiteY120" fmla="*/ 3082786 h 6862288"/>
              <a:gd name="connsiteX121" fmla="*/ 2434419 w 4794266"/>
              <a:gd name="connsiteY121" fmla="*/ 3082786 h 6862288"/>
              <a:gd name="connsiteX122" fmla="*/ 2530251 w 4794266"/>
              <a:gd name="connsiteY122" fmla="*/ 3277599 h 6862288"/>
              <a:gd name="connsiteX123" fmla="*/ 2480560 w 4794266"/>
              <a:gd name="connsiteY123" fmla="*/ 3375002 h 6862288"/>
              <a:gd name="connsiteX124" fmla="*/ 2331489 w 4794266"/>
              <a:gd name="connsiteY124" fmla="*/ 3082786 h 6862288"/>
              <a:gd name="connsiteX125" fmla="*/ 2129168 w 4794266"/>
              <a:gd name="connsiteY125" fmla="*/ 3082786 h 6862288"/>
              <a:gd name="connsiteX126" fmla="*/ 2229342 w 4794266"/>
              <a:gd name="connsiteY126" fmla="*/ 3082786 h 6862288"/>
              <a:gd name="connsiteX127" fmla="*/ 2436845 w 4794266"/>
              <a:gd name="connsiteY127" fmla="*/ 3481892 h 6862288"/>
              <a:gd name="connsiteX128" fmla="*/ 2429690 w 4794266"/>
              <a:gd name="connsiteY128" fmla="*/ 3492488 h 6862288"/>
              <a:gd name="connsiteX129" fmla="*/ 2383181 w 4794266"/>
              <a:gd name="connsiteY129" fmla="*/ 3577255 h 6862288"/>
              <a:gd name="connsiteX130" fmla="*/ 2129168 w 4794266"/>
              <a:gd name="connsiteY130" fmla="*/ 3082786 h 6862288"/>
              <a:gd name="connsiteX131" fmla="*/ 1942423 w 4794266"/>
              <a:gd name="connsiteY131" fmla="*/ 3082786 h 6862288"/>
              <a:gd name="connsiteX132" fmla="*/ 2038257 w 4794266"/>
              <a:gd name="connsiteY132" fmla="*/ 3082786 h 6862288"/>
              <a:gd name="connsiteX133" fmla="*/ 2343497 w 4794266"/>
              <a:gd name="connsiteY133" fmla="*/ 3680015 h 6862288"/>
              <a:gd name="connsiteX134" fmla="*/ 2332849 w 4794266"/>
              <a:gd name="connsiteY134" fmla="*/ 3694235 h 6862288"/>
              <a:gd name="connsiteX135" fmla="*/ 2290257 w 4794266"/>
              <a:gd name="connsiteY135" fmla="*/ 3779554 h 6862288"/>
              <a:gd name="connsiteX136" fmla="*/ 1942423 w 4794266"/>
              <a:gd name="connsiteY136" fmla="*/ 3082786 h 6862288"/>
              <a:gd name="connsiteX137" fmla="*/ 1740113 w 4794266"/>
              <a:gd name="connsiteY137" fmla="*/ 3082786 h 6862288"/>
              <a:gd name="connsiteX138" fmla="*/ 1838311 w 4794266"/>
              <a:gd name="connsiteY138" fmla="*/ 3082786 h 6862288"/>
              <a:gd name="connsiteX139" fmla="*/ 2234605 w 4794266"/>
              <a:gd name="connsiteY139" fmla="*/ 3871686 h 6862288"/>
              <a:gd name="connsiteX140" fmla="*/ 2227591 w 4794266"/>
              <a:gd name="connsiteY140" fmla="*/ 3885711 h 6862288"/>
              <a:gd name="connsiteX141" fmla="*/ 2189013 w 4794266"/>
              <a:gd name="connsiteY141" fmla="*/ 3966355 h 6862288"/>
              <a:gd name="connsiteX142" fmla="*/ 1740113 w 4794266"/>
              <a:gd name="connsiteY142" fmla="*/ 3082786 h 6862288"/>
              <a:gd name="connsiteX143" fmla="*/ 1537792 w 4794266"/>
              <a:gd name="connsiteY143" fmla="*/ 3082785 h 6862288"/>
              <a:gd name="connsiteX144" fmla="*/ 1640127 w 4794266"/>
              <a:gd name="connsiteY144" fmla="*/ 3082785 h 6862288"/>
              <a:gd name="connsiteX145" fmla="*/ 2141207 w 4794266"/>
              <a:gd name="connsiteY145" fmla="*/ 4081151 h 6862288"/>
              <a:gd name="connsiteX146" fmla="*/ 2130621 w 4794266"/>
              <a:gd name="connsiteY146" fmla="*/ 4098916 h 6862288"/>
              <a:gd name="connsiteX147" fmla="*/ 2091811 w 4794266"/>
              <a:gd name="connsiteY147" fmla="*/ 4184186 h 6862288"/>
              <a:gd name="connsiteX148" fmla="*/ 1537792 w 4794266"/>
              <a:gd name="connsiteY148" fmla="*/ 3082785 h 6862288"/>
              <a:gd name="connsiteX149" fmla="*/ 1335481 w 4794266"/>
              <a:gd name="connsiteY149" fmla="*/ 3082785 h 6862288"/>
              <a:gd name="connsiteX150" fmla="*/ 1434019 w 4794266"/>
              <a:gd name="connsiteY150" fmla="*/ 3082785 h 6862288"/>
              <a:gd name="connsiteX151" fmla="*/ 2032279 w 4794266"/>
              <a:gd name="connsiteY151" fmla="*/ 4272143 h 6862288"/>
              <a:gd name="connsiteX152" fmla="*/ 2021722 w 4794266"/>
              <a:gd name="connsiteY152" fmla="*/ 4300378 h 6862288"/>
              <a:gd name="connsiteX153" fmla="*/ 1983011 w 4794266"/>
              <a:gd name="connsiteY153" fmla="*/ 4370963 h 6862288"/>
              <a:gd name="connsiteX154" fmla="*/ 1335481 w 4794266"/>
              <a:gd name="connsiteY154" fmla="*/ 3082785 h 6862288"/>
              <a:gd name="connsiteX155" fmla="*/ 1133159 w 4794266"/>
              <a:gd name="connsiteY155" fmla="*/ 3082783 h 6862288"/>
              <a:gd name="connsiteX156" fmla="*/ 1236091 w 4794266"/>
              <a:gd name="connsiteY156" fmla="*/ 3082783 h 6862288"/>
              <a:gd name="connsiteX157" fmla="*/ 1938871 w 4794266"/>
              <a:gd name="connsiteY157" fmla="*/ 4463852 h 6862288"/>
              <a:gd name="connsiteX158" fmla="*/ 1814643 w 4794266"/>
              <a:gd name="connsiteY158" fmla="*/ 4713359 h 6862288"/>
              <a:gd name="connsiteX159" fmla="*/ 1715260 w 4794266"/>
              <a:gd name="connsiteY159" fmla="*/ 4713359 h 6862288"/>
              <a:gd name="connsiteX160" fmla="*/ 1839488 w 4794266"/>
              <a:gd name="connsiteY160" fmla="*/ 4467367 h 6862288"/>
              <a:gd name="connsiteX161" fmla="*/ 1133159 w 4794266"/>
              <a:gd name="connsiteY161" fmla="*/ 3082783 h 6862288"/>
              <a:gd name="connsiteX162" fmla="*/ 1225831 w 4794266"/>
              <a:gd name="connsiteY162" fmla="*/ 2911599 h 6862288"/>
              <a:gd name="connsiteX163" fmla="*/ 2732584 w 4794266"/>
              <a:gd name="connsiteY163" fmla="*/ 2911599 h 6862288"/>
              <a:gd name="connsiteX164" fmla="*/ 2690140 w 4794266"/>
              <a:gd name="connsiteY164" fmla="*/ 3001240 h 6862288"/>
              <a:gd name="connsiteX165" fmla="*/ 1179850 w 4794266"/>
              <a:gd name="connsiteY165" fmla="*/ 3001240 h 6862288"/>
              <a:gd name="connsiteX166" fmla="*/ 1225831 w 4794266"/>
              <a:gd name="connsiteY166" fmla="*/ 2911599 h 6862288"/>
              <a:gd name="connsiteX167" fmla="*/ 91650 w 4794266"/>
              <a:gd name="connsiteY167" fmla="*/ 2771529 h 6862288"/>
              <a:gd name="connsiteX168" fmla="*/ 195801 w 4794266"/>
              <a:gd name="connsiteY168" fmla="*/ 2771529 h 6862288"/>
              <a:gd name="connsiteX169" fmla="*/ 0 w 4794266"/>
              <a:gd name="connsiteY169" fmla="*/ 3143696 h 6862288"/>
              <a:gd name="connsiteX170" fmla="*/ 0 w 4794266"/>
              <a:gd name="connsiteY170" fmla="*/ 2946652 h 6862288"/>
              <a:gd name="connsiteX171" fmla="*/ 91650 w 4794266"/>
              <a:gd name="connsiteY171" fmla="*/ 2771529 h 6862288"/>
              <a:gd name="connsiteX172" fmla="*/ 483354 w 4794266"/>
              <a:gd name="connsiteY172" fmla="*/ 2771528 h 6862288"/>
              <a:gd name="connsiteX173" fmla="*/ 584961 w 4794266"/>
              <a:gd name="connsiteY173" fmla="*/ 2771528 h 6862288"/>
              <a:gd name="connsiteX174" fmla="*/ 0 w 4794266"/>
              <a:gd name="connsiteY174" fmla="*/ 3930829 h 6862288"/>
              <a:gd name="connsiteX175" fmla="*/ 0 w 4794266"/>
              <a:gd name="connsiteY175" fmla="*/ 3732738 h 6862288"/>
              <a:gd name="connsiteX176" fmla="*/ 483354 w 4794266"/>
              <a:gd name="connsiteY176" fmla="*/ 2771528 h 6862288"/>
              <a:gd name="connsiteX177" fmla="*/ 287854 w 4794266"/>
              <a:gd name="connsiteY177" fmla="*/ 2771528 h 6862288"/>
              <a:gd name="connsiteX178" fmla="*/ 382634 w 4794266"/>
              <a:gd name="connsiteY178" fmla="*/ 2771528 h 6862288"/>
              <a:gd name="connsiteX179" fmla="*/ 0 w 4794266"/>
              <a:gd name="connsiteY179" fmla="*/ 3539662 h 6862288"/>
              <a:gd name="connsiteX180" fmla="*/ 0 w 4794266"/>
              <a:gd name="connsiteY180" fmla="*/ 3345484 h 6862288"/>
              <a:gd name="connsiteX181" fmla="*/ 287854 w 4794266"/>
              <a:gd name="connsiteY181" fmla="*/ 2771528 h 6862288"/>
              <a:gd name="connsiteX182" fmla="*/ 1300102 w 4794266"/>
              <a:gd name="connsiteY182" fmla="*/ 2740403 h 6862288"/>
              <a:gd name="connsiteX183" fmla="*/ 2810392 w 4794266"/>
              <a:gd name="connsiteY183" fmla="*/ 2740403 h 6862288"/>
              <a:gd name="connsiteX184" fmla="*/ 2767948 w 4794266"/>
              <a:gd name="connsiteY184" fmla="*/ 2830045 h 6862288"/>
              <a:gd name="connsiteX185" fmla="*/ 1257658 w 4794266"/>
              <a:gd name="connsiteY185" fmla="*/ 2830045 h 6862288"/>
              <a:gd name="connsiteX186" fmla="*/ 1300102 w 4794266"/>
              <a:gd name="connsiteY186" fmla="*/ 2740403 h 6862288"/>
              <a:gd name="connsiteX187" fmla="*/ 0 w 4794266"/>
              <a:gd name="connsiteY187" fmla="*/ 2600343 h 6862288"/>
              <a:gd name="connsiteX188" fmla="*/ 778120 w 4794266"/>
              <a:gd name="connsiteY188" fmla="*/ 2600343 h 6862288"/>
              <a:gd name="connsiteX189" fmla="*/ 792257 w 4794266"/>
              <a:gd name="connsiteY189" fmla="*/ 2600343 h 6862288"/>
              <a:gd name="connsiteX190" fmla="*/ 880617 w 4794266"/>
              <a:gd name="connsiteY190" fmla="*/ 2600343 h 6862288"/>
              <a:gd name="connsiteX191" fmla="*/ 0 w 4794266"/>
              <a:gd name="connsiteY191" fmla="*/ 4336301 h 6862288"/>
              <a:gd name="connsiteX192" fmla="*/ 0 w 4794266"/>
              <a:gd name="connsiteY192" fmla="*/ 4135188 h 6862288"/>
              <a:gd name="connsiteX193" fmla="*/ 735707 w 4794266"/>
              <a:gd name="connsiteY193" fmla="*/ 2688735 h 6862288"/>
              <a:gd name="connsiteX194" fmla="*/ 0 w 4794266"/>
              <a:gd name="connsiteY194" fmla="*/ 2688735 h 6862288"/>
              <a:gd name="connsiteX195" fmla="*/ 0 w 4794266"/>
              <a:gd name="connsiteY195" fmla="*/ 2600343 h 6862288"/>
              <a:gd name="connsiteX196" fmla="*/ 3387196 w 4794266"/>
              <a:gd name="connsiteY196" fmla="*/ 2569217 h 6862288"/>
              <a:gd name="connsiteX197" fmla="*/ 3432921 w 4794266"/>
              <a:gd name="connsiteY197" fmla="*/ 2668350 h 6862288"/>
              <a:gd name="connsiteX198" fmla="*/ 2617619 w 4794266"/>
              <a:gd name="connsiteY198" fmla="*/ 4289332 h 6862288"/>
              <a:gd name="connsiteX199" fmla="*/ 2618570 w 4794266"/>
              <a:gd name="connsiteY199" fmla="*/ 4291299 h 6862288"/>
              <a:gd name="connsiteX200" fmla="*/ 2470177 w 4794266"/>
              <a:gd name="connsiteY200" fmla="*/ 4582475 h 6862288"/>
              <a:gd name="connsiteX201" fmla="*/ 2441053 w 4794266"/>
              <a:gd name="connsiteY201" fmla="*/ 4640378 h 6862288"/>
              <a:gd name="connsiteX202" fmla="*/ 2455122 w 4794266"/>
              <a:gd name="connsiteY202" fmla="*/ 4640378 h 6862288"/>
              <a:gd name="connsiteX203" fmla="*/ 2412915 w 4794266"/>
              <a:gd name="connsiteY203" fmla="*/ 4728890 h 6862288"/>
              <a:gd name="connsiteX204" fmla="*/ 2398846 w 4794266"/>
              <a:gd name="connsiteY204" fmla="*/ 4728890 h 6862288"/>
              <a:gd name="connsiteX205" fmla="*/ 2395559 w 4794266"/>
              <a:gd name="connsiteY205" fmla="*/ 4728890 h 6862288"/>
              <a:gd name="connsiteX206" fmla="*/ 1308307 w 4794266"/>
              <a:gd name="connsiteY206" fmla="*/ 6862288 h 6862288"/>
              <a:gd name="connsiteX207" fmla="*/ 1205888 w 4794266"/>
              <a:gd name="connsiteY207" fmla="*/ 6862288 h 6862288"/>
              <a:gd name="connsiteX208" fmla="*/ 1206546 w 4794266"/>
              <a:gd name="connsiteY208" fmla="*/ 6860998 h 6862288"/>
              <a:gd name="connsiteX209" fmla="*/ 1127055 w 4794266"/>
              <a:gd name="connsiteY209" fmla="*/ 6860998 h 6862288"/>
              <a:gd name="connsiteX210" fmla="*/ 1081302 w 4794266"/>
              <a:gd name="connsiteY210" fmla="*/ 6769162 h 6862288"/>
              <a:gd name="connsiteX211" fmla="*/ 226066 w 4794266"/>
              <a:gd name="connsiteY211" fmla="*/ 5059594 h 6862288"/>
              <a:gd name="connsiteX212" fmla="*/ 183832 w 4794266"/>
              <a:gd name="connsiteY212" fmla="*/ 4974822 h 6862288"/>
              <a:gd name="connsiteX213" fmla="*/ 1880226 w 4794266"/>
              <a:gd name="connsiteY213" fmla="*/ 4974822 h 6862288"/>
              <a:gd name="connsiteX214" fmla="*/ 1834473 w 4794266"/>
              <a:gd name="connsiteY214" fmla="*/ 5059594 h 6862288"/>
              <a:gd name="connsiteX215" fmla="*/ 324611 w 4794266"/>
              <a:gd name="connsiteY215" fmla="*/ 5059594 h 6862288"/>
              <a:gd name="connsiteX216" fmla="*/ 1134094 w 4794266"/>
              <a:gd name="connsiteY216" fmla="*/ 6673793 h 6862288"/>
              <a:gd name="connsiteX217" fmla="*/ 1376939 w 4794266"/>
              <a:gd name="connsiteY217" fmla="*/ 6182822 h 6862288"/>
              <a:gd name="connsiteX218" fmla="*/ 2073798 w 4794266"/>
              <a:gd name="connsiteY218" fmla="*/ 4794681 h 6862288"/>
              <a:gd name="connsiteX219" fmla="*/ 2172342 w 4794266"/>
              <a:gd name="connsiteY219" fmla="*/ 4794681 h 6862288"/>
              <a:gd name="connsiteX220" fmla="*/ 1415653 w 4794266"/>
              <a:gd name="connsiteY220" fmla="*/ 6306448 h 6862288"/>
              <a:gd name="connsiteX221" fmla="*/ 1179847 w 4794266"/>
              <a:gd name="connsiteY221" fmla="*/ 6769162 h 6862288"/>
              <a:gd name="connsiteX222" fmla="*/ 1217546 w 4794266"/>
              <a:gd name="connsiteY222" fmla="*/ 6839426 h 6862288"/>
              <a:gd name="connsiteX223" fmla="*/ 2569126 w 4794266"/>
              <a:gd name="connsiteY223" fmla="*/ 4189024 h 6862288"/>
              <a:gd name="connsiteX224" fmla="*/ 2570556 w 4794266"/>
              <a:gd name="connsiteY224" fmla="*/ 4191982 h 6862288"/>
              <a:gd name="connsiteX225" fmla="*/ 3387196 w 4794266"/>
              <a:gd name="connsiteY225" fmla="*/ 2569217 h 6862288"/>
              <a:gd name="connsiteX226" fmla="*/ 1393478 w 4794266"/>
              <a:gd name="connsiteY226" fmla="*/ 2553652 h 6862288"/>
              <a:gd name="connsiteX227" fmla="*/ 2903768 w 4794266"/>
              <a:gd name="connsiteY227" fmla="*/ 2553652 h 6862288"/>
              <a:gd name="connsiteX228" fmla="*/ 2857787 w 4794266"/>
              <a:gd name="connsiteY228" fmla="*/ 2643437 h 6862288"/>
              <a:gd name="connsiteX229" fmla="*/ 1351035 w 4794266"/>
              <a:gd name="connsiteY229" fmla="*/ 2643437 h 6862288"/>
              <a:gd name="connsiteX230" fmla="*/ 1393478 w 4794266"/>
              <a:gd name="connsiteY230" fmla="*/ 2553652 h 6862288"/>
              <a:gd name="connsiteX231" fmla="*/ 1471298 w 4794266"/>
              <a:gd name="connsiteY231" fmla="*/ 2382466 h 6862288"/>
              <a:gd name="connsiteX232" fmla="*/ 2981587 w 4794266"/>
              <a:gd name="connsiteY232" fmla="*/ 2382466 h 6862288"/>
              <a:gd name="connsiteX233" fmla="*/ 2939143 w 4794266"/>
              <a:gd name="connsiteY233" fmla="*/ 2472251 h 6862288"/>
              <a:gd name="connsiteX234" fmla="*/ 1428853 w 4794266"/>
              <a:gd name="connsiteY234" fmla="*/ 2472251 h 6862288"/>
              <a:gd name="connsiteX235" fmla="*/ 1471298 w 4794266"/>
              <a:gd name="connsiteY235" fmla="*/ 2382466 h 6862288"/>
              <a:gd name="connsiteX236" fmla="*/ 1364286 w 4794266"/>
              <a:gd name="connsiteY236" fmla="*/ 2211271 h 6862288"/>
              <a:gd name="connsiteX237" fmla="*/ 3074965 w 4794266"/>
              <a:gd name="connsiteY237" fmla="*/ 2211271 h 6862288"/>
              <a:gd name="connsiteX238" fmla="*/ 3029017 w 4794266"/>
              <a:gd name="connsiteY238" fmla="*/ 2299248 h 6862288"/>
              <a:gd name="connsiteX239" fmla="*/ 1420838 w 4794266"/>
              <a:gd name="connsiteY239" fmla="*/ 2299248 h 6862288"/>
              <a:gd name="connsiteX240" fmla="*/ 204981 w 4794266"/>
              <a:gd name="connsiteY240" fmla="*/ 4713353 h 6862288"/>
              <a:gd name="connsiteX241" fmla="*/ 106016 w 4794266"/>
              <a:gd name="connsiteY241" fmla="*/ 4713353 h 6862288"/>
              <a:gd name="connsiteX242" fmla="*/ 1364286 w 4794266"/>
              <a:gd name="connsiteY242" fmla="*/ 2211271 h 6862288"/>
              <a:gd name="connsiteX243" fmla="*/ 0 w 4794266"/>
              <a:gd name="connsiteY243" fmla="*/ 2071210 h 6862288"/>
              <a:gd name="connsiteX244" fmla="*/ 740567 w 4794266"/>
              <a:gd name="connsiteY244" fmla="*/ 2071210 h 6862288"/>
              <a:gd name="connsiteX245" fmla="*/ 698268 w 4794266"/>
              <a:gd name="connsiteY245" fmla="*/ 2160994 h 6862288"/>
              <a:gd name="connsiteX246" fmla="*/ 0 w 4794266"/>
              <a:gd name="connsiteY246" fmla="*/ 2160994 h 6862288"/>
              <a:gd name="connsiteX247" fmla="*/ 0 w 4794266"/>
              <a:gd name="connsiteY247" fmla="*/ 2071210 h 6862288"/>
              <a:gd name="connsiteX248" fmla="*/ 1263349 w 4794266"/>
              <a:gd name="connsiteY248" fmla="*/ 2040088 h 6862288"/>
              <a:gd name="connsiteX249" fmla="*/ 3168348 w 4794266"/>
              <a:gd name="connsiteY249" fmla="*/ 2040088 h 6862288"/>
              <a:gd name="connsiteX250" fmla="*/ 3118959 w 4794266"/>
              <a:gd name="connsiteY250" fmla="*/ 2124996 h 6862288"/>
              <a:gd name="connsiteX251" fmla="*/ 1319793 w 4794266"/>
              <a:gd name="connsiteY251" fmla="*/ 2124996 h 6862288"/>
              <a:gd name="connsiteX252" fmla="*/ 14514 w 4794266"/>
              <a:gd name="connsiteY252" fmla="*/ 4728892 h 6862288"/>
              <a:gd name="connsiteX253" fmla="*/ 0 w 4794266"/>
              <a:gd name="connsiteY253" fmla="*/ 4728892 h 6862288"/>
              <a:gd name="connsiteX254" fmla="*/ 0 w 4794266"/>
              <a:gd name="connsiteY254" fmla="*/ 4557406 h 6862288"/>
              <a:gd name="connsiteX255" fmla="*/ 1263349 w 4794266"/>
              <a:gd name="connsiteY255" fmla="*/ 2040088 h 6862288"/>
              <a:gd name="connsiteX256" fmla="*/ 3495719 w 4794266"/>
              <a:gd name="connsiteY256" fmla="*/ 1977841 h 6862288"/>
              <a:gd name="connsiteX257" fmla="*/ 3541835 w 4794266"/>
              <a:gd name="connsiteY257" fmla="*/ 2080385 h 6862288"/>
              <a:gd name="connsiteX258" fmla="*/ 2197370 w 4794266"/>
              <a:gd name="connsiteY258" fmla="*/ 4728895 h 6862288"/>
              <a:gd name="connsiteX259" fmla="*/ 2098043 w 4794266"/>
              <a:gd name="connsiteY259" fmla="*/ 4728895 h 6862288"/>
              <a:gd name="connsiteX260" fmla="*/ 3495719 w 4794266"/>
              <a:gd name="connsiteY260" fmla="*/ 1977841 h 6862288"/>
              <a:gd name="connsiteX261" fmla="*/ 0 w 4794266"/>
              <a:gd name="connsiteY261" fmla="*/ 1900015 h 6862288"/>
              <a:gd name="connsiteX262" fmla="*/ 833922 w 4794266"/>
              <a:gd name="connsiteY262" fmla="*/ 1900015 h 6862288"/>
              <a:gd name="connsiteX263" fmla="*/ 791380 w 4794266"/>
              <a:gd name="connsiteY263" fmla="*/ 1989799 h 6862288"/>
              <a:gd name="connsiteX264" fmla="*/ 0 w 4794266"/>
              <a:gd name="connsiteY264" fmla="*/ 1989799 h 6862288"/>
              <a:gd name="connsiteX265" fmla="*/ 0 w 4794266"/>
              <a:gd name="connsiteY265" fmla="*/ 1900015 h 6862288"/>
              <a:gd name="connsiteX266" fmla="*/ 0 w 4794266"/>
              <a:gd name="connsiteY266" fmla="*/ 1728829 h 6862288"/>
              <a:gd name="connsiteX267" fmla="*/ 911757 w 4794266"/>
              <a:gd name="connsiteY267" fmla="*/ 1728829 h 6862288"/>
              <a:gd name="connsiteX268" fmla="*/ 869523 w 4794266"/>
              <a:gd name="connsiteY268" fmla="*/ 1818614 h 6862288"/>
              <a:gd name="connsiteX269" fmla="*/ 0 w 4794266"/>
              <a:gd name="connsiteY269" fmla="*/ 1818614 h 6862288"/>
              <a:gd name="connsiteX270" fmla="*/ 0 w 4794266"/>
              <a:gd name="connsiteY270" fmla="*/ 1728829 h 6862288"/>
              <a:gd name="connsiteX271" fmla="*/ 3236271 w 4794266"/>
              <a:gd name="connsiteY271" fmla="*/ 1682140 h 6862288"/>
              <a:gd name="connsiteX272" fmla="*/ 3292621 w 4794266"/>
              <a:gd name="connsiteY272" fmla="*/ 1787327 h 6862288"/>
              <a:gd name="connsiteX273" fmla="*/ 3187434 w 4794266"/>
              <a:gd name="connsiteY273" fmla="*/ 1787327 h 6862288"/>
              <a:gd name="connsiteX274" fmla="*/ 3236271 w 4794266"/>
              <a:gd name="connsiteY274" fmla="*/ 1682140 h 6862288"/>
              <a:gd name="connsiteX275" fmla="*/ 0 w 4794266"/>
              <a:gd name="connsiteY275" fmla="*/ 1542076 h 6862288"/>
              <a:gd name="connsiteX276" fmla="*/ 1005127 w 4794266"/>
              <a:gd name="connsiteY276" fmla="*/ 1542076 h 6862288"/>
              <a:gd name="connsiteX277" fmla="*/ 959295 w 4794266"/>
              <a:gd name="connsiteY277" fmla="*/ 1631861 h 6862288"/>
              <a:gd name="connsiteX278" fmla="*/ 0 w 4794266"/>
              <a:gd name="connsiteY278" fmla="*/ 1631861 h 6862288"/>
              <a:gd name="connsiteX279" fmla="*/ 0 w 4794266"/>
              <a:gd name="connsiteY279" fmla="*/ 1542076 h 6862288"/>
              <a:gd name="connsiteX280" fmla="*/ 3132571 w 4794266"/>
              <a:gd name="connsiteY280" fmla="*/ 1479829 h 6862288"/>
              <a:gd name="connsiteX281" fmla="*/ 3184006 w 4794266"/>
              <a:gd name="connsiteY281" fmla="*/ 1573753 h 6862288"/>
              <a:gd name="connsiteX282" fmla="*/ 3084565 w 4794266"/>
              <a:gd name="connsiteY282" fmla="*/ 1772037 h 6862288"/>
              <a:gd name="connsiteX283" fmla="*/ 2985124 w 4794266"/>
              <a:gd name="connsiteY283" fmla="*/ 1772037 h 6862288"/>
              <a:gd name="connsiteX284" fmla="*/ 3132571 w 4794266"/>
              <a:gd name="connsiteY284" fmla="*/ 1479829 h 6862288"/>
              <a:gd name="connsiteX285" fmla="*/ 3389755 w 4794266"/>
              <a:gd name="connsiteY285" fmla="*/ 1386453 h 6862288"/>
              <a:gd name="connsiteX286" fmla="*/ 3479540 w 4794266"/>
              <a:gd name="connsiteY286" fmla="*/ 1386453 h 6862288"/>
              <a:gd name="connsiteX287" fmla="*/ 3436443 w 4794266"/>
              <a:gd name="connsiteY287" fmla="*/ 1476239 h 6862288"/>
              <a:gd name="connsiteX288" fmla="*/ 3389755 w 4794266"/>
              <a:gd name="connsiteY288" fmla="*/ 1386453 h 6862288"/>
              <a:gd name="connsiteX289" fmla="*/ 0 w 4794266"/>
              <a:gd name="connsiteY289" fmla="*/ 1378844 h 6862288"/>
              <a:gd name="connsiteX290" fmla="*/ 40400 w 4794266"/>
              <a:gd name="connsiteY290" fmla="*/ 1460702 h 6862288"/>
              <a:gd name="connsiteX291" fmla="*/ 0 w 4794266"/>
              <a:gd name="connsiteY291" fmla="*/ 1460702 h 6862288"/>
              <a:gd name="connsiteX292" fmla="*/ 0 w 4794266"/>
              <a:gd name="connsiteY292" fmla="*/ 1378844 h 6862288"/>
              <a:gd name="connsiteX293" fmla="*/ 3041878 w 4794266"/>
              <a:gd name="connsiteY293" fmla="*/ 1277509 h 6862288"/>
              <a:gd name="connsiteX294" fmla="*/ 3087101 w 4794266"/>
              <a:gd name="connsiteY294" fmla="*/ 1365185 h 6862288"/>
              <a:gd name="connsiteX295" fmla="*/ 3090579 w 4794266"/>
              <a:gd name="connsiteY295" fmla="*/ 1375707 h 6862288"/>
              <a:gd name="connsiteX296" fmla="*/ 2892295 w 4794266"/>
              <a:gd name="connsiteY296" fmla="*/ 1772009 h 6862288"/>
              <a:gd name="connsiteX297" fmla="*/ 2798371 w 4794266"/>
              <a:gd name="connsiteY297" fmla="*/ 1772009 h 6862288"/>
              <a:gd name="connsiteX298" fmla="*/ 3041878 w 4794266"/>
              <a:gd name="connsiteY298" fmla="*/ 1277509 h 6862288"/>
              <a:gd name="connsiteX299" fmla="*/ 3311937 w 4794266"/>
              <a:gd name="connsiteY299" fmla="*/ 1215257 h 6862288"/>
              <a:gd name="connsiteX300" fmla="*/ 3572933 w 4794266"/>
              <a:gd name="connsiteY300" fmla="*/ 1215257 h 6862288"/>
              <a:gd name="connsiteX301" fmla="*/ 3530029 w 4794266"/>
              <a:gd name="connsiteY301" fmla="*/ 1305042 h 6862288"/>
              <a:gd name="connsiteX302" fmla="*/ 3354840 w 4794266"/>
              <a:gd name="connsiteY302" fmla="*/ 1305042 h 6862288"/>
              <a:gd name="connsiteX303" fmla="*/ 3311937 w 4794266"/>
              <a:gd name="connsiteY303" fmla="*/ 1215257 h 6862288"/>
              <a:gd name="connsiteX304" fmla="*/ 2950989 w 4794266"/>
              <a:gd name="connsiteY304" fmla="*/ 1075199 h 6862288"/>
              <a:gd name="connsiteX305" fmla="*/ 2993582 w 4794266"/>
              <a:gd name="connsiteY305" fmla="*/ 1160086 h 6862288"/>
              <a:gd name="connsiteX306" fmla="*/ 2997131 w 4794266"/>
              <a:gd name="connsiteY306" fmla="*/ 1174233 h 6862288"/>
              <a:gd name="connsiteX307" fmla="*/ 2698982 w 4794266"/>
              <a:gd name="connsiteY307" fmla="*/ 1771979 h 6862288"/>
              <a:gd name="connsiteX308" fmla="*/ 2596050 w 4794266"/>
              <a:gd name="connsiteY308" fmla="*/ 1771979 h 6862288"/>
              <a:gd name="connsiteX309" fmla="*/ 2950989 w 4794266"/>
              <a:gd name="connsiteY309" fmla="*/ 1075199 h 6862288"/>
              <a:gd name="connsiteX310" fmla="*/ 3218559 w 4794266"/>
              <a:gd name="connsiteY310" fmla="*/ 1044073 h 6862288"/>
              <a:gd name="connsiteX311" fmla="*/ 3650802 w 4794266"/>
              <a:gd name="connsiteY311" fmla="*/ 1044073 h 6862288"/>
              <a:gd name="connsiteX312" fmla="*/ 3608632 w 4794266"/>
              <a:gd name="connsiteY312" fmla="*/ 1133858 h 6862288"/>
              <a:gd name="connsiteX313" fmla="*/ 3264243 w 4794266"/>
              <a:gd name="connsiteY313" fmla="*/ 1133858 h 6862288"/>
              <a:gd name="connsiteX314" fmla="*/ 3218559 w 4794266"/>
              <a:gd name="connsiteY314" fmla="*/ 1044073 h 6862288"/>
              <a:gd name="connsiteX315" fmla="*/ 0 w 4794266"/>
              <a:gd name="connsiteY315" fmla="*/ 969072 h 6862288"/>
              <a:gd name="connsiteX316" fmla="*/ 242609 w 4794266"/>
              <a:gd name="connsiteY316" fmla="*/ 1445195 h 6862288"/>
              <a:gd name="connsiteX317" fmla="*/ 141781 w 4794266"/>
              <a:gd name="connsiteY317" fmla="*/ 1445195 h 6862288"/>
              <a:gd name="connsiteX318" fmla="*/ 0 w 4794266"/>
              <a:gd name="connsiteY318" fmla="*/ 1165963 h 6862288"/>
              <a:gd name="connsiteX319" fmla="*/ 0 w 4794266"/>
              <a:gd name="connsiteY319" fmla="*/ 969072 h 6862288"/>
              <a:gd name="connsiteX320" fmla="*/ 2839507 w 4794266"/>
              <a:gd name="connsiteY320" fmla="*/ 888446 h 6862288"/>
              <a:gd name="connsiteX321" fmla="*/ 2888263 w 4794266"/>
              <a:gd name="connsiteY321" fmla="*/ 984396 h 6862288"/>
              <a:gd name="connsiteX322" fmla="*/ 2494733 w 4794266"/>
              <a:gd name="connsiteY322" fmla="*/ 1787533 h 6862288"/>
              <a:gd name="connsiteX323" fmla="*/ 2393739 w 4794266"/>
              <a:gd name="connsiteY323" fmla="*/ 1787533 h 6862288"/>
              <a:gd name="connsiteX324" fmla="*/ 2839507 w 4794266"/>
              <a:gd name="connsiteY324" fmla="*/ 888446 h 6862288"/>
              <a:gd name="connsiteX325" fmla="*/ 3125183 w 4794266"/>
              <a:gd name="connsiteY325" fmla="*/ 872877 h 6862288"/>
              <a:gd name="connsiteX326" fmla="*/ 3744155 w 4794266"/>
              <a:gd name="connsiteY326" fmla="*/ 872877 h 6862288"/>
              <a:gd name="connsiteX327" fmla="*/ 3701711 w 4794266"/>
              <a:gd name="connsiteY327" fmla="*/ 962518 h 6862288"/>
              <a:gd name="connsiteX328" fmla="*/ 3171164 w 4794266"/>
              <a:gd name="connsiteY328" fmla="*/ 962518 h 6862288"/>
              <a:gd name="connsiteX329" fmla="*/ 3125183 w 4794266"/>
              <a:gd name="connsiteY329" fmla="*/ 872877 h 6862288"/>
              <a:gd name="connsiteX330" fmla="*/ 3047375 w 4794266"/>
              <a:gd name="connsiteY330" fmla="*/ 701692 h 6862288"/>
              <a:gd name="connsiteX331" fmla="*/ 3837527 w 4794266"/>
              <a:gd name="connsiteY331" fmla="*/ 701692 h 6862288"/>
              <a:gd name="connsiteX332" fmla="*/ 3795008 w 4794266"/>
              <a:gd name="connsiteY332" fmla="*/ 791333 h 6862288"/>
              <a:gd name="connsiteX333" fmla="*/ 3089894 w 4794266"/>
              <a:gd name="connsiteY333" fmla="*/ 791333 h 6862288"/>
              <a:gd name="connsiteX334" fmla="*/ 3047375 w 4794266"/>
              <a:gd name="connsiteY334" fmla="*/ 701692 h 6862288"/>
              <a:gd name="connsiteX335" fmla="*/ 2741909 w 4794266"/>
              <a:gd name="connsiteY335" fmla="*/ 670568 h 6862288"/>
              <a:gd name="connsiteX336" fmla="*/ 2794841 w 4794266"/>
              <a:gd name="connsiteY336" fmla="*/ 773272 h 6862288"/>
              <a:gd name="connsiteX337" fmla="*/ 2286696 w 4794266"/>
              <a:gd name="connsiteY337" fmla="*/ 1771977 h 6862288"/>
              <a:gd name="connsiteX338" fmla="*/ 2191419 w 4794266"/>
              <a:gd name="connsiteY338" fmla="*/ 1771977 h 6862288"/>
              <a:gd name="connsiteX339" fmla="*/ 2741909 w 4794266"/>
              <a:gd name="connsiteY339" fmla="*/ 670568 h 6862288"/>
              <a:gd name="connsiteX340" fmla="*/ 0 w 4794266"/>
              <a:gd name="connsiteY340" fmla="*/ 587906 h 6862288"/>
              <a:gd name="connsiteX341" fmla="*/ 429355 w 4794266"/>
              <a:gd name="connsiteY341" fmla="*/ 1460707 h 6862288"/>
              <a:gd name="connsiteX342" fmla="*/ 335326 w 4794266"/>
              <a:gd name="connsiteY342" fmla="*/ 1460707 h 6862288"/>
              <a:gd name="connsiteX343" fmla="*/ 0 w 4794266"/>
              <a:gd name="connsiteY343" fmla="*/ 791234 h 6862288"/>
              <a:gd name="connsiteX344" fmla="*/ 0 w 4794266"/>
              <a:gd name="connsiteY344" fmla="*/ 587906 h 6862288"/>
              <a:gd name="connsiteX345" fmla="*/ 2953999 w 4794266"/>
              <a:gd name="connsiteY345" fmla="*/ 514940 h 6862288"/>
              <a:gd name="connsiteX346" fmla="*/ 3915367 w 4794266"/>
              <a:gd name="connsiteY346" fmla="*/ 514940 h 6862288"/>
              <a:gd name="connsiteX347" fmla="*/ 3873109 w 4794266"/>
              <a:gd name="connsiteY347" fmla="*/ 604580 h 6862288"/>
              <a:gd name="connsiteX348" fmla="*/ 2999778 w 4794266"/>
              <a:gd name="connsiteY348" fmla="*/ 604580 h 6862288"/>
              <a:gd name="connsiteX349" fmla="*/ 2953999 w 4794266"/>
              <a:gd name="connsiteY349" fmla="*/ 514940 h 6862288"/>
              <a:gd name="connsiteX350" fmla="*/ 2633401 w 4794266"/>
              <a:gd name="connsiteY350" fmla="*/ 483816 h 6862288"/>
              <a:gd name="connsiteX351" fmla="*/ 2685925 w 4794266"/>
              <a:gd name="connsiteY351" fmla="*/ 582365 h 6862288"/>
              <a:gd name="connsiteX352" fmla="*/ 2090661 w 4794266"/>
              <a:gd name="connsiteY352" fmla="*/ 1771998 h 6862288"/>
              <a:gd name="connsiteX353" fmla="*/ 1989115 w 4794266"/>
              <a:gd name="connsiteY353" fmla="*/ 1771998 h 6862288"/>
              <a:gd name="connsiteX354" fmla="*/ 2633401 w 4794266"/>
              <a:gd name="connsiteY354" fmla="*/ 483816 h 6862288"/>
              <a:gd name="connsiteX355" fmla="*/ 89908 w 4794266"/>
              <a:gd name="connsiteY355" fmla="*/ 359310 h 6862288"/>
              <a:gd name="connsiteX356" fmla="*/ 647166 w 4794266"/>
              <a:gd name="connsiteY356" fmla="*/ 1445187 h 6862288"/>
              <a:gd name="connsiteX357" fmla="*/ 544233 w 4794266"/>
              <a:gd name="connsiteY357" fmla="*/ 1445187 h 6862288"/>
              <a:gd name="connsiteX358" fmla="*/ 43765 w 4794266"/>
              <a:gd name="connsiteY358" fmla="*/ 454193 h 6862288"/>
              <a:gd name="connsiteX359" fmla="*/ 50864 w 4794266"/>
              <a:gd name="connsiteY359" fmla="*/ 436622 h 6862288"/>
              <a:gd name="connsiteX360" fmla="*/ 89908 w 4794266"/>
              <a:gd name="connsiteY360" fmla="*/ 359310 h 6862288"/>
              <a:gd name="connsiteX361" fmla="*/ 2876180 w 4794266"/>
              <a:gd name="connsiteY361" fmla="*/ 343745 h 6862288"/>
              <a:gd name="connsiteX362" fmla="*/ 4008747 w 4794266"/>
              <a:gd name="connsiteY362" fmla="*/ 343745 h 6862288"/>
              <a:gd name="connsiteX363" fmla="*/ 3963022 w 4794266"/>
              <a:gd name="connsiteY363" fmla="*/ 433529 h 6862288"/>
              <a:gd name="connsiteX364" fmla="*/ 2918387 w 4794266"/>
              <a:gd name="connsiteY364" fmla="*/ 433529 h 6862288"/>
              <a:gd name="connsiteX365" fmla="*/ 2876180 w 4794266"/>
              <a:gd name="connsiteY365" fmla="*/ 343745 h 6862288"/>
              <a:gd name="connsiteX366" fmla="*/ 2531542 w 4794266"/>
              <a:gd name="connsiteY366" fmla="*/ 281495 h 6862288"/>
              <a:gd name="connsiteX367" fmla="*/ 2576996 w 4794266"/>
              <a:gd name="connsiteY367" fmla="*/ 380390 h 6862288"/>
              <a:gd name="connsiteX368" fmla="*/ 1888193 w 4794266"/>
              <a:gd name="connsiteY368" fmla="*/ 1771985 h 6862288"/>
              <a:gd name="connsiteX369" fmla="*/ 1786794 w 4794266"/>
              <a:gd name="connsiteY369" fmla="*/ 1771985 h 6862288"/>
              <a:gd name="connsiteX370" fmla="*/ 2531542 w 4794266"/>
              <a:gd name="connsiteY370" fmla="*/ 281495 h 6862288"/>
              <a:gd name="connsiteX371" fmla="*/ 2782803 w 4794266"/>
              <a:gd name="connsiteY371" fmla="*/ 172561 h 6862288"/>
              <a:gd name="connsiteX372" fmla="*/ 4102104 w 4794266"/>
              <a:gd name="connsiteY372" fmla="*/ 172561 h 6862288"/>
              <a:gd name="connsiteX373" fmla="*/ 4059660 w 4794266"/>
              <a:gd name="connsiteY373" fmla="*/ 262345 h 6862288"/>
              <a:gd name="connsiteX374" fmla="*/ 2825247 w 4794266"/>
              <a:gd name="connsiteY374" fmla="*/ 262345 h 6862288"/>
              <a:gd name="connsiteX375" fmla="*/ 2782803 w 4794266"/>
              <a:gd name="connsiteY375" fmla="*/ 172561 h 6862288"/>
              <a:gd name="connsiteX376" fmla="*/ 186164 w 4794266"/>
              <a:gd name="connsiteY376" fmla="*/ 172558 h 6862288"/>
              <a:gd name="connsiteX377" fmla="*/ 833967 w 4794266"/>
              <a:gd name="connsiteY377" fmla="*/ 1460741 h 6862288"/>
              <a:gd name="connsiteX378" fmla="*/ 735921 w 4794266"/>
              <a:gd name="connsiteY378" fmla="*/ 1460741 h 6862288"/>
              <a:gd name="connsiteX379" fmla="*/ 137141 w 4794266"/>
              <a:gd name="connsiteY379" fmla="*/ 271108 h 6862288"/>
              <a:gd name="connsiteX380" fmla="*/ 151148 w 4794266"/>
              <a:gd name="connsiteY380" fmla="*/ 246470 h 6862288"/>
              <a:gd name="connsiteX381" fmla="*/ 186164 w 4794266"/>
              <a:gd name="connsiteY381" fmla="*/ 172558 h 6862288"/>
              <a:gd name="connsiteX382" fmla="*/ 2434228 w 4794266"/>
              <a:gd name="connsiteY382" fmla="*/ 94743 h 6862288"/>
              <a:gd name="connsiteX383" fmla="*/ 2483591 w 4794266"/>
              <a:gd name="connsiteY383" fmla="*/ 190361 h 6862288"/>
              <a:gd name="connsiteX384" fmla="*/ 1683210 w 4794266"/>
              <a:gd name="connsiteY384" fmla="*/ 1787545 h 6862288"/>
              <a:gd name="connsiteX385" fmla="*/ 1584484 w 4794266"/>
              <a:gd name="connsiteY385" fmla="*/ 1787545 h 6862288"/>
              <a:gd name="connsiteX386" fmla="*/ 2434228 w 4794266"/>
              <a:gd name="connsiteY386" fmla="*/ 94743 h 6862288"/>
              <a:gd name="connsiteX387" fmla="*/ 4682467 w 4794266"/>
              <a:gd name="connsiteY387" fmla="*/ 0 h 6862288"/>
              <a:gd name="connsiteX388" fmla="*/ 4685835 w 4794266"/>
              <a:gd name="connsiteY388" fmla="*/ 0 h 6862288"/>
              <a:gd name="connsiteX389" fmla="*/ 3971455 w 4794266"/>
              <a:gd name="connsiteY389" fmla="*/ 1413615 h 6862288"/>
              <a:gd name="connsiteX390" fmla="*/ 4691881 w 4794266"/>
              <a:gd name="connsiteY390" fmla="*/ 0 h 6862288"/>
              <a:gd name="connsiteX391" fmla="*/ 4794266 w 4794266"/>
              <a:gd name="connsiteY391" fmla="*/ 0 h 6862288"/>
              <a:gd name="connsiteX392" fmla="*/ 3485882 w 4794266"/>
              <a:gd name="connsiteY392" fmla="*/ 2565697 h 6862288"/>
              <a:gd name="connsiteX393" fmla="*/ 3438634 w 4794266"/>
              <a:gd name="connsiteY393" fmla="*/ 2467962 h 6862288"/>
              <a:gd name="connsiteX394" fmla="*/ 3436438 w 4794266"/>
              <a:gd name="connsiteY394" fmla="*/ 2472308 h 6862288"/>
              <a:gd name="connsiteX395" fmla="*/ 3438631 w 4794266"/>
              <a:gd name="connsiteY395" fmla="*/ 2467957 h 6862288"/>
              <a:gd name="connsiteX396" fmla="*/ 3436438 w 4794266"/>
              <a:gd name="connsiteY396" fmla="*/ 2463422 h 6862288"/>
              <a:gd name="connsiteX397" fmla="*/ 3841129 w 4794266"/>
              <a:gd name="connsiteY397" fmla="*/ 1669341 h 6862288"/>
              <a:gd name="connsiteX398" fmla="*/ 4682467 w 4794266"/>
              <a:gd name="connsiteY398" fmla="*/ 0 h 6862288"/>
              <a:gd name="connsiteX399" fmla="*/ 4484198 w 4794266"/>
              <a:gd name="connsiteY399" fmla="*/ 0 h 6862288"/>
              <a:gd name="connsiteX400" fmla="*/ 4588266 w 4794266"/>
              <a:gd name="connsiteY400" fmla="*/ 0 h 6862288"/>
              <a:gd name="connsiteX401" fmla="*/ 3580336 w 4794266"/>
              <a:gd name="connsiteY401" fmla="*/ 1982087 h 6862288"/>
              <a:gd name="connsiteX402" fmla="*/ 3530766 w 4794266"/>
              <a:gd name="connsiteY402" fmla="*/ 1886815 h 6862288"/>
              <a:gd name="connsiteX403" fmla="*/ 4484198 w 4794266"/>
              <a:gd name="connsiteY403" fmla="*/ 0 h 6862288"/>
              <a:gd name="connsiteX404" fmla="*/ 2499096 w 4794266"/>
              <a:gd name="connsiteY404" fmla="*/ 0 h 6862288"/>
              <a:gd name="connsiteX405" fmla="*/ 2598201 w 4794266"/>
              <a:gd name="connsiteY405" fmla="*/ 0 h 6862288"/>
              <a:gd name="connsiteX406" fmla="*/ 3203991 w 4794266"/>
              <a:gd name="connsiteY406" fmla="*/ 1191538 h 6862288"/>
              <a:gd name="connsiteX407" fmla="*/ 3451229 w 4794266"/>
              <a:gd name="connsiteY407" fmla="*/ 1678703 h 6862288"/>
              <a:gd name="connsiteX408" fmla="*/ 4252986 w 4794266"/>
              <a:gd name="connsiteY408" fmla="*/ 83062 h 6862288"/>
              <a:gd name="connsiteX409" fmla="*/ 2748367 w 4794266"/>
              <a:gd name="connsiteY409" fmla="*/ 83062 h 6862288"/>
              <a:gd name="connsiteX410" fmla="*/ 2703352 w 4794266"/>
              <a:gd name="connsiteY410" fmla="*/ 0 h 6862288"/>
              <a:gd name="connsiteX411" fmla="*/ 4396965 w 4794266"/>
              <a:gd name="connsiteY411" fmla="*/ 0 h 6862288"/>
              <a:gd name="connsiteX412" fmla="*/ 4355413 w 4794266"/>
              <a:gd name="connsiteY412" fmla="*/ 83062 h 6862288"/>
              <a:gd name="connsiteX413" fmla="*/ 3497144 w 4794266"/>
              <a:gd name="connsiteY413" fmla="*/ 1777549 h 6862288"/>
              <a:gd name="connsiteX414" fmla="*/ 3451229 w 4794266"/>
              <a:gd name="connsiteY414" fmla="*/ 1876393 h 6862288"/>
              <a:gd name="connsiteX415" fmla="*/ 1981937 w 4794266"/>
              <a:gd name="connsiteY415" fmla="*/ 4795845 h 6862288"/>
              <a:gd name="connsiteX416" fmla="*/ 1939552 w 4794266"/>
              <a:gd name="connsiteY416" fmla="*/ 4884099 h 6862288"/>
              <a:gd name="connsiteX417" fmla="*/ 1932489 w 4794266"/>
              <a:gd name="connsiteY417" fmla="*/ 4884099 h 6862288"/>
              <a:gd name="connsiteX418" fmla="*/ 1837126 w 4794266"/>
              <a:gd name="connsiteY418" fmla="*/ 4884099 h 6862288"/>
              <a:gd name="connsiteX419" fmla="*/ 39353 w 4794266"/>
              <a:gd name="connsiteY419" fmla="*/ 4884099 h 6862288"/>
              <a:gd name="connsiteX420" fmla="*/ 1031836 w 4794266"/>
              <a:gd name="connsiteY420" fmla="*/ 6861000 h 6862288"/>
              <a:gd name="connsiteX421" fmla="*/ 936473 w 4794266"/>
              <a:gd name="connsiteY421" fmla="*/ 6861000 h 6862288"/>
              <a:gd name="connsiteX422" fmla="*/ 0 w 4794266"/>
              <a:gd name="connsiteY422" fmla="*/ 5005253 h 6862288"/>
              <a:gd name="connsiteX423" fmla="*/ 0 w 4794266"/>
              <a:gd name="connsiteY423" fmla="*/ 4795845 h 6862288"/>
              <a:gd name="connsiteX424" fmla="*/ 1879509 w 4794266"/>
              <a:gd name="connsiteY424" fmla="*/ 4795845 h 6862288"/>
              <a:gd name="connsiteX425" fmla="*/ 3401781 w 4794266"/>
              <a:gd name="connsiteY425" fmla="*/ 1777549 h 6862288"/>
              <a:gd name="connsiteX426" fmla="*/ 3165139 w 4794266"/>
              <a:gd name="connsiteY426" fmla="*/ 1315095 h 6862288"/>
              <a:gd name="connsiteX427" fmla="*/ 2499096 w 4794266"/>
              <a:gd name="connsiteY427" fmla="*/ 0 h 6862288"/>
              <a:gd name="connsiteX428" fmla="*/ 2282766 w 4794266"/>
              <a:gd name="connsiteY428" fmla="*/ 0 h 6862288"/>
              <a:gd name="connsiteX429" fmla="*/ 2383457 w 4794266"/>
              <a:gd name="connsiteY429" fmla="*/ 0 h 6862288"/>
              <a:gd name="connsiteX430" fmla="*/ 1448845 w 4794266"/>
              <a:gd name="connsiteY430" fmla="*/ 1858774 h 6862288"/>
              <a:gd name="connsiteX431" fmla="*/ 3246161 w 4794266"/>
              <a:gd name="connsiteY431" fmla="*/ 1858774 h 6862288"/>
              <a:gd name="connsiteX432" fmla="*/ 3203871 w 4794266"/>
              <a:gd name="connsiteY432" fmla="*/ 1943196 h 6862288"/>
              <a:gd name="connsiteX433" fmla="*/ 1403031 w 4794266"/>
              <a:gd name="connsiteY433" fmla="*/ 1943196 h 6862288"/>
              <a:gd name="connsiteX434" fmla="*/ 1392458 w 4794266"/>
              <a:gd name="connsiteY434" fmla="*/ 1943196 h 6862288"/>
              <a:gd name="connsiteX435" fmla="*/ 1304354 w 4794266"/>
              <a:gd name="connsiteY435" fmla="*/ 1943196 h 6862288"/>
              <a:gd name="connsiteX436" fmla="*/ 2282766 w 4794266"/>
              <a:gd name="connsiteY436" fmla="*/ 0 h 6862288"/>
              <a:gd name="connsiteX437" fmla="*/ 2085184 w 4794266"/>
              <a:gd name="connsiteY437" fmla="*/ 0 h 6862288"/>
              <a:gd name="connsiteX438" fmla="*/ 2180489 w 4794266"/>
              <a:gd name="connsiteY438" fmla="*/ 0 h 6862288"/>
              <a:gd name="connsiteX439" fmla="*/ 921627 w 4794266"/>
              <a:gd name="connsiteY439" fmla="*/ 2503438 h 6862288"/>
              <a:gd name="connsiteX440" fmla="*/ 0 w 4794266"/>
              <a:gd name="connsiteY440" fmla="*/ 2503438 h 6862288"/>
              <a:gd name="connsiteX441" fmla="*/ 0 w 4794266"/>
              <a:gd name="connsiteY441" fmla="*/ 2418757 h 6862288"/>
              <a:gd name="connsiteX442" fmla="*/ 868685 w 4794266"/>
              <a:gd name="connsiteY442" fmla="*/ 2418757 h 6862288"/>
              <a:gd name="connsiteX443" fmla="*/ 2085184 w 4794266"/>
              <a:gd name="connsiteY443" fmla="*/ 0 h 6862288"/>
              <a:gd name="connsiteX444" fmla="*/ 1883218 w 4794266"/>
              <a:gd name="connsiteY444" fmla="*/ 0 h 6862288"/>
              <a:gd name="connsiteX445" fmla="*/ 1978547 w 4794266"/>
              <a:gd name="connsiteY445" fmla="*/ 0 h 6862288"/>
              <a:gd name="connsiteX446" fmla="*/ 813769 w 4794266"/>
              <a:gd name="connsiteY446" fmla="*/ 2332241 h 6862288"/>
              <a:gd name="connsiteX447" fmla="*/ 0 w 4794266"/>
              <a:gd name="connsiteY447" fmla="*/ 2332241 h 6862288"/>
              <a:gd name="connsiteX448" fmla="*/ 0 w 4794266"/>
              <a:gd name="connsiteY448" fmla="*/ 2247501 h 6862288"/>
              <a:gd name="connsiteX449" fmla="*/ 753901 w 4794266"/>
              <a:gd name="connsiteY449" fmla="*/ 2247501 h 6862288"/>
              <a:gd name="connsiteX450" fmla="*/ 753901 w 4794266"/>
              <a:gd name="connsiteY450" fmla="*/ 2251031 h 6862288"/>
              <a:gd name="connsiteX451" fmla="*/ 1883218 w 4794266"/>
              <a:gd name="connsiteY451" fmla="*/ 0 h 6862288"/>
              <a:gd name="connsiteX452" fmla="*/ 1676567 w 4794266"/>
              <a:gd name="connsiteY452" fmla="*/ 0 h 6862288"/>
              <a:gd name="connsiteX453" fmla="*/ 1775670 w 4794266"/>
              <a:gd name="connsiteY453" fmla="*/ 0 h 6862288"/>
              <a:gd name="connsiteX454" fmla="*/ 1085842 w 4794266"/>
              <a:gd name="connsiteY454" fmla="*/ 1367346 h 6862288"/>
              <a:gd name="connsiteX455" fmla="*/ 1039779 w 4794266"/>
              <a:gd name="connsiteY455" fmla="*/ 1264773 h 6862288"/>
              <a:gd name="connsiteX456" fmla="*/ 1676567 w 4794266"/>
              <a:gd name="connsiteY456" fmla="*/ 0 h 6862288"/>
              <a:gd name="connsiteX457" fmla="*/ 1479705 w 4794266"/>
              <a:gd name="connsiteY457" fmla="*/ 0 h 6862288"/>
              <a:gd name="connsiteX458" fmla="*/ 1574216 w 4794266"/>
              <a:gd name="connsiteY458" fmla="*/ 0 h 6862288"/>
              <a:gd name="connsiteX459" fmla="*/ 995314 w 4794266"/>
              <a:gd name="connsiteY459" fmla="*/ 1165036 h 6862288"/>
              <a:gd name="connsiteX460" fmla="*/ 946402 w 4794266"/>
              <a:gd name="connsiteY460" fmla="*/ 1069591 h 6862288"/>
              <a:gd name="connsiteX461" fmla="*/ 1479705 w 4794266"/>
              <a:gd name="connsiteY461" fmla="*/ 0 h 6862288"/>
              <a:gd name="connsiteX462" fmla="*/ 1270221 w 4794266"/>
              <a:gd name="connsiteY462" fmla="*/ 0 h 6862288"/>
              <a:gd name="connsiteX463" fmla="*/ 1371191 w 4794266"/>
              <a:gd name="connsiteY463" fmla="*/ 0 h 6862288"/>
              <a:gd name="connsiteX464" fmla="*/ 886459 w 4794266"/>
              <a:gd name="connsiteY464" fmla="*/ 962730 h 6862288"/>
              <a:gd name="connsiteX465" fmla="*/ 837468 w 4794266"/>
              <a:gd name="connsiteY465" fmla="*/ 867670 h 6862288"/>
              <a:gd name="connsiteX466" fmla="*/ 1270221 w 4794266"/>
              <a:gd name="connsiteY466" fmla="*/ 0 h 6862288"/>
              <a:gd name="connsiteX467" fmla="*/ 1086586 w 4794266"/>
              <a:gd name="connsiteY467" fmla="*/ 0 h 6862288"/>
              <a:gd name="connsiteX468" fmla="*/ 1183878 w 4794266"/>
              <a:gd name="connsiteY468" fmla="*/ 0 h 6862288"/>
              <a:gd name="connsiteX469" fmla="*/ 797450 w 4794266"/>
              <a:gd name="connsiteY469" fmla="*/ 760440 h 6862288"/>
              <a:gd name="connsiteX470" fmla="*/ 744092 w 4794266"/>
              <a:gd name="connsiteY470" fmla="*/ 658939 h 6862288"/>
              <a:gd name="connsiteX471" fmla="*/ 1086586 w 4794266"/>
              <a:gd name="connsiteY471" fmla="*/ 0 h 6862288"/>
              <a:gd name="connsiteX472" fmla="*/ 882903 w 4794266"/>
              <a:gd name="connsiteY472" fmla="*/ 0 h 6862288"/>
              <a:gd name="connsiteX473" fmla="*/ 983094 w 4794266"/>
              <a:gd name="connsiteY473" fmla="*/ 0 h 6862288"/>
              <a:gd name="connsiteX474" fmla="*/ 699348 w 4794266"/>
              <a:gd name="connsiteY474" fmla="*/ 573640 h 6862288"/>
              <a:gd name="connsiteX475" fmla="*/ 657662 w 4794266"/>
              <a:gd name="connsiteY475" fmla="*/ 488488 h 6862288"/>
              <a:gd name="connsiteX476" fmla="*/ 650715 w 4794266"/>
              <a:gd name="connsiteY476" fmla="*/ 474296 h 6862288"/>
              <a:gd name="connsiteX477" fmla="*/ 882903 w 4794266"/>
              <a:gd name="connsiteY477" fmla="*/ 0 h 6862288"/>
              <a:gd name="connsiteX478" fmla="*/ 677572 w 4794266"/>
              <a:gd name="connsiteY478" fmla="*/ 0 h 6862288"/>
              <a:gd name="connsiteX479" fmla="*/ 778686 w 4794266"/>
              <a:gd name="connsiteY479" fmla="*/ 0 h 6862288"/>
              <a:gd name="connsiteX480" fmla="*/ 588085 w 4794266"/>
              <a:gd name="connsiteY480" fmla="*/ 371319 h 6862288"/>
              <a:gd name="connsiteX481" fmla="*/ 545333 w 4794266"/>
              <a:gd name="connsiteY481" fmla="*/ 279088 h 6862288"/>
              <a:gd name="connsiteX482" fmla="*/ 541771 w 4794266"/>
              <a:gd name="connsiteY482" fmla="*/ 275541 h 6862288"/>
              <a:gd name="connsiteX483" fmla="*/ 677572 w 4794266"/>
              <a:gd name="connsiteY483" fmla="*/ 0 h 6862288"/>
              <a:gd name="connsiteX484" fmla="*/ 483066 w 4794266"/>
              <a:gd name="connsiteY484" fmla="*/ 0 h 6862288"/>
              <a:gd name="connsiteX485" fmla="*/ 579239 w 4794266"/>
              <a:gd name="connsiteY485" fmla="*/ 0 h 6862288"/>
              <a:gd name="connsiteX486" fmla="*/ 496812 w 4794266"/>
              <a:gd name="connsiteY486" fmla="*/ 169055 h 6862288"/>
              <a:gd name="connsiteX487" fmla="*/ 448395 w 4794266"/>
              <a:gd name="connsiteY487" fmla="*/ 67508 h 6862288"/>
              <a:gd name="connsiteX488" fmla="*/ 483066 w 4794266"/>
              <a:gd name="connsiteY488" fmla="*/ 0 h 6862288"/>
              <a:gd name="connsiteX489" fmla="*/ 281623 w 4794266"/>
              <a:gd name="connsiteY489" fmla="*/ 0 h 6862288"/>
              <a:gd name="connsiteX490" fmla="*/ 380286 w 4794266"/>
              <a:gd name="connsiteY490" fmla="*/ 0 h 6862288"/>
              <a:gd name="connsiteX491" fmla="*/ 347483 w 4794266"/>
              <a:gd name="connsiteY491" fmla="*/ 69038 h 6862288"/>
              <a:gd name="connsiteX492" fmla="*/ 1036285 w 4794266"/>
              <a:gd name="connsiteY492" fmla="*/ 1460728 h 6862288"/>
              <a:gd name="connsiteX493" fmla="*/ 941880 w 4794266"/>
              <a:gd name="connsiteY493" fmla="*/ 1460728 h 6862288"/>
              <a:gd name="connsiteX494" fmla="*/ 246086 w 4794266"/>
              <a:gd name="connsiteY494" fmla="*/ 69038 h 6862288"/>
              <a:gd name="connsiteX495" fmla="*/ 281623 w 4794266"/>
              <a:gd name="connsiteY495" fmla="*/ 0 h 6862288"/>
              <a:gd name="connsiteX496" fmla="*/ 79031 w 4794266"/>
              <a:gd name="connsiteY496" fmla="*/ 0 h 6862288"/>
              <a:gd name="connsiteX497" fmla="*/ 173569 w 4794266"/>
              <a:gd name="connsiteY497" fmla="*/ 0 h 6862288"/>
              <a:gd name="connsiteX498" fmla="*/ 0 w 4794266"/>
              <a:gd name="connsiteY498" fmla="*/ 349055 h 6862288"/>
              <a:gd name="connsiteX499" fmla="*/ 0 w 4794266"/>
              <a:gd name="connsiteY499" fmla="*/ 155555 h 6862288"/>
              <a:gd name="connsiteX500" fmla="*/ 79031 w 4794266"/>
              <a:gd name="connsiteY500" fmla="*/ 0 h 6862288"/>
              <a:gd name="connsiteX0" fmla="*/ 0 w 4794266"/>
              <a:gd name="connsiteY0" fmla="*/ 6708903 h 6862288"/>
              <a:gd name="connsiteX1" fmla="*/ 371024 w 4794266"/>
              <a:gd name="connsiteY1" fmla="*/ 6708903 h 6862288"/>
              <a:gd name="connsiteX2" fmla="*/ 413711 w 4794266"/>
              <a:gd name="connsiteY2" fmla="*/ 6798821 h 6862288"/>
              <a:gd name="connsiteX3" fmla="*/ 0 w 4794266"/>
              <a:gd name="connsiteY3" fmla="*/ 6798821 h 6862288"/>
              <a:gd name="connsiteX4" fmla="*/ 0 w 4794266"/>
              <a:gd name="connsiteY4" fmla="*/ 6708903 h 6862288"/>
              <a:gd name="connsiteX5" fmla="*/ 0 w 4794266"/>
              <a:gd name="connsiteY5" fmla="*/ 6537707 h 6862288"/>
              <a:gd name="connsiteX6" fmla="*/ 275057 w 4794266"/>
              <a:gd name="connsiteY6" fmla="*/ 6537707 h 6862288"/>
              <a:gd name="connsiteX7" fmla="*/ 320404 w 4794266"/>
              <a:gd name="connsiteY7" fmla="*/ 6627492 h 6862288"/>
              <a:gd name="connsiteX8" fmla="*/ 0 w 4794266"/>
              <a:gd name="connsiteY8" fmla="*/ 6627492 h 6862288"/>
              <a:gd name="connsiteX9" fmla="*/ 0 w 4794266"/>
              <a:gd name="connsiteY9" fmla="*/ 6537707 h 6862288"/>
              <a:gd name="connsiteX10" fmla="*/ 1086471 w 4794266"/>
              <a:gd name="connsiteY10" fmla="*/ 6382080 h 6862288"/>
              <a:gd name="connsiteX11" fmla="*/ 1176256 w 4794266"/>
              <a:gd name="connsiteY11" fmla="*/ 6382080 h 6862288"/>
              <a:gd name="connsiteX12" fmla="*/ 1133159 w 4794266"/>
              <a:gd name="connsiteY12" fmla="*/ 6471865 h 6862288"/>
              <a:gd name="connsiteX13" fmla="*/ 1086471 w 4794266"/>
              <a:gd name="connsiteY13" fmla="*/ 6382080 h 6862288"/>
              <a:gd name="connsiteX14" fmla="*/ 176048 w 4794266"/>
              <a:gd name="connsiteY14" fmla="*/ 6350955 h 6862288"/>
              <a:gd name="connsiteX15" fmla="*/ 226884 w 4794266"/>
              <a:gd name="connsiteY15" fmla="*/ 6440996 h 6862288"/>
              <a:gd name="connsiteX16" fmla="*/ 121581 w 4794266"/>
              <a:gd name="connsiteY16" fmla="*/ 6440996 h 6862288"/>
              <a:gd name="connsiteX17" fmla="*/ 176048 w 4794266"/>
              <a:gd name="connsiteY17" fmla="*/ 6350955 h 6862288"/>
              <a:gd name="connsiteX18" fmla="*/ 993094 w 4794266"/>
              <a:gd name="connsiteY18" fmla="*/ 6210896 h 6862288"/>
              <a:gd name="connsiteX19" fmla="*/ 1254175 w 4794266"/>
              <a:gd name="connsiteY19" fmla="*/ 6210896 h 6862288"/>
              <a:gd name="connsiteX20" fmla="*/ 1212402 w 4794266"/>
              <a:gd name="connsiteY20" fmla="*/ 6300814 h 6862288"/>
              <a:gd name="connsiteX21" fmla="*/ 1041829 w 4794266"/>
              <a:gd name="connsiteY21" fmla="*/ 6300814 h 6862288"/>
              <a:gd name="connsiteX22" fmla="*/ 993094 w 4794266"/>
              <a:gd name="connsiteY22" fmla="*/ 6210896 h 6862288"/>
              <a:gd name="connsiteX23" fmla="*/ 87450 w 4794266"/>
              <a:gd name="connsiteY23" fmla="*/ 6148644 h 6862288"/>
              <a:gd name="connsiteX24" fmla="*/ 133591 w 4794266"/>
              <a:gd name="connsiteY24" fmla="*/ 6246047 h 6862288"/>
              <a:gd name="connsiteX25" fmla="*/ 34210 w 4794266"/>
              <a:gd name="connsiteY25" fmla="*/ 6440853 h 6862288"/>
              <a:gd name="connsiteX26" fmla="*/ 0 w 4794266"/>
              <a:gd name="connsiteY26" fmla="*/ 6440853 h 6862288"/>
              <a:gd name="connsiteX27" fmla="*/ 0 w 4794266"/>
              <a:gd name="connsiteY27" fmla="*/ 6316076 h 6862288"/>
              <a:gd name="connsiteX28" fmla="*/ 87450 w 4794266"/>
              <a:gd name="connsiteY28" fmla="*/ 6148644 h 6862288"/>
              <a:gd name="connsiteX29" fmla="*/ 915275 w 4794266"/>
              <a:gd name="connsiteY29" fmla="*/ 6024142 h 6862288"/>
              <a:gd name="connsiteX30" fmla="*/ 1347547 w 4794266"/>
              <a:gd name="connsiteY30" fmla="*/ 6024142 h 6862288"/>
              <a:gd name="connsiteX31" fmla="*/ 1305714 w 4794266"/>
              <a:gd name="connsiteY31" fmla="*/ 6113783 h 6862288"/>
              <a:gd name="connsiteX32" fmla="*/ 957108 w 4794266"/>
              <a:gd name="connsiteY32" fmla="*/ 6113783 h 6862288"/>
              <a:gd name="connsiteX33" fmla="*/ 915275 w 4794266"/>
              <a:gd name="connsiteY33" fmla="*/ 6024142 h 6862288"/>
              <a:gd name="connsiteX34" fmla="*/ 0 w 4794266"/>
              <a:gd name="connsiteY34" fmla="*/ 5987282 h 6862288"/>
              <a:gd name="connsiteX35" fmla="*/ 24904 w 4794266"/>
              <a:gd name="connsiteY35" fmla="*/ 6035135 h 6862288"/>
              <a:gd name="connsiteX36" fmla="*/ 24904 w 4794266"/>
              <a:gd name="connsiteY36" fmla="*/ 6045792 h 6862288"/>
              <a:gd name="connsiteX37" fmla="*/ 0 w 4794266"/>
              <a:gd name="connsiteY37" fmla="*/ 6098551 h 6862288"/>
              <a:gd name="connsiteX38" fmla="*/ 0 w 4794266"/>
              <a:gd name="connsiteY38" fmla="*/ 5987282 h 6862288"/>
              <a:gd name="connsiteX39" fmla="*/ 821899 w 4794266"/>
              <a:gd name="connsiteY39" fmla="*/ 5852947 h 6862288"/>
              <a:gd name="connsiteX40" fmla="*/ 1440872 w 4794266"/>
              <a:gd name="connsiteY40" fmla="*/ 5852947 h 6862288"/>
              <a:gd name="connsiteX41" fmla="*/ 1398428 w 4794266"/>
              <a:gd name="connsiteY41" fmla="*/ 5942732 h 6862288"/>
              <a:gd name="connsiteX42" fmla="*/ 867880 w 4794266"/>
              <a:gd name="connsiteY42" fmla="*/ 5942732 h 6862288"/>
              <a:gd name="connsiteX43" fmla="*/ 821899 w 4794266"/>
              <a:gd name="connsiteY43" fmla="*/ 5852947 h 6862288"/>
              <a:gd name="connsiteX44" fmla="*/ 728522 w 4794266"/>
              <a:gd name="connsiteY44" fmla="*/ 5681762 h 6862288"/>
              <a:gd name="connsiteX45" fmla="*/ 1518715 w 4794266"/>
              <a:gd name="connsiteY45" fmla="*/ 5681762 h 6862288"/>
              <a:gd name="connsiteX46" fmla="*/ 1476572 w 4794266"/>
              <a:gd name="connsiteY46" fmla="*/ 5771680 h 6862288"/>
              <a:gd name="connsiteX47" fmla="*/ 774178 w 4794266"/>
              <a:gd name="connsiteY47" fmla="*/ 5771680 h 6862288"/>
              <a:gd name="connsiteX48" fmla="*/ 728522 w 4794266"/>
              <a:gd name="connsiteY48" fmla="*/ 5681762 h 6862288"/>
              <a:gd name="connsiteX49" fmla="*/ 0 w 4794266"/>
              <a:gd name="connsiteY49" fmla="*/ 5577337 h 6862288"/>
              <a:gd name="connsiteX50" fmla="*/ 647163 w 4794266"/>
              <a:gd name="connsiteY50" fmla="*/ 6860983 h 6862288"/>
              <a:gd name="connsiteX51" fmla="*/ 544192 w 4794266"/>
              <a:gd name="connsiteY51" fmla="*/ 6860983 h 6862288"/>
              <a:gd name="connsiteX52" fmla="*/ 0 w 4794266"/>
              <a:gd name="connsiteY52" fmla="*/ 5779803 h 6862288"/>
              <a:gd name="connsiteX53" fmla="*/ 0 w 4794266"/>
              <a:gd name="connsiteY53" fmla="*/ 5577337 h 6862288"/>
              <a:gd name="connsiteX54" fmla="*/ 650713 w 4794266"/>
              <a:gd name="connsiteY54" fmla="*/ 5495009 h 6862288"/>
              <a:gd name="connsiteX55" fmla="*/ 1627608 w 4794266"/>
              <a:gd name="connsiteY55" fmla="*/ 5495009 h 6862288"/>
              <a:gd name="connsiteX56" fmla="*/ 1581428 w 4794266"/>
              <a:gd name="connsiteY56" fmla="*/ 5584650 h 6862288"/>
              <a:gd name="connsiteX57" fmla="*/ 693341 w 4794266"/>
              <a:gd name="connsiteY57" fmla="*/ 5584650 h 6862288"/>
              <a:gd name="connsiteX58" fmla="*/ 650713 w 4794266"/>
              <a:gd name="connsiteY58" fmla="*/ 5495009 h 6862288"/>
              <a:gd name="connsiteX59" fmla="*/ 557337 w 4794266"/>
              <a:gd name="connsiteY59" fmla="*/ 5323815 h 6862288"/>
              <a:gd name="connsiteX60" fmla="*/ 1705448 w 4794266"/>
              <a:gd name="connsiteY60" fmla="*/ 5323815 h 6862288"/>
              <a:gd name="connsiteX61" fmla="*/ 1663056 w 4794266"/>
              <a:gd name="connsiteY61" fmla="*/ 5413600 h 6862288"/>
              <a:gd name="connsiteX62" fmla="*/ 603262 w 4794266"/>
              <a:gd name="connsiteY62" fmla="*/ 5413600 h 6862288"/>
              <a:gd name="connsiteX63" fmla="*/ 557337 w 4794266"/>
              <a:gd name="connsiteY63" fmla="*/ 5323815 h 6862288"/>
              <a:gd name="connsiteX64" fmla="*/ 0 w 4794266"/>
              <a:gd name="connsiteY64" fmla="*/ 5189911 h 6862288"/>
              <a:gd name="connsiteX65" fmla="*/ 833962 w 4794266"/>
              <a:gd name="connsiteY65" fmla="*/ 6860992 h 6862288"/>
              <a:gd name="connsiteX66" fmla="*/ 735833 w 4794266"/>
              <a:gd name="connsiteY66" fmla="*/ 6860992 h 6862288"/>
              <a:gd name="connsiteX67" fmla="*/ 0 w 4794266"/>
              <a:gd name="connsiteY67" fmla="*/ 5387909 h 6862288"/>
              <a:gd name="connsiteX68" fmla="*/ 0 w 4794266"/>
              <a:gd name="connsiteY68" fmla="*/ 5189911 h 6862288"/>
              <a:gd name="connsiteX69" fmla="*/ 0 w 4794266"/>
              <a:gd name="connsiteY69" fmla="*/ 5181880 h 6862288"/>
              <a:gd name="connsiteX70" fmla="*/ 849480 w 4794266"/>
              <a:gd name="connsiteY70" fmla="*/ 6845445 h 6862288"/>
              <a:gd name="connsiteX71" fmla="*/ 845930 w 4794266"/>
              <a:gd name="connsiteY71" fmla="*/ 6845445 h 6862288"/>
              <a:gd name="connsiteX72" fmla="*/ 0 w 4794266"/>
              <a:gd name="connsiteY72" fmla="*/ 5181880 h 6862288"/>
              <a:gd name="connsiteX73" fmla="*/ 463961 w 4794266"/>
              <a:gd name="connsiteY73" fmla="*/ 5137061 h 6862288"/>
              <a:gd name="connsiteX74" fmla="*/ 1783270 w 4794266"/>
              <a:gd name="connsiteY74" fmla="*/ 5137061 h 6862288"/>
              <a:gd name="connsiteX75" fmla="*/ 1741052 w 4794266"/>
              <a:gd name="connsiteY75" fmla="*/ 5226979 h 6862288"/>
              <a:gd name="connsiteX76" fmla="*/ 509697 w 4794266"/>
              <a:gd name="connsiteY76" fmla="*/ 5226979 h 6862288"/>
              <a:gd name="connsiteX77" fmla="*/ 463961 w 4794266"/>
              <a:gd name="connsiteY77" fmla="*/ 5137061 h 6862288"/>
              <a:gd name="connsiteX78" fmla="*/ 1676125 w 4794266"/>
              <a:gd name="connsiteY78" fmla="*/ 4374492 h 6862288"/>
              <a:gd name="connsiteX79" fmla="*/ 1721083 w 4794266"/>
              <a:gd name="connsiteY79" fmla="*/ 4474715 h 6862288"/>
              <a:gd name="connsiteX80" fmla="*/ 1603498 w 4794266"/>
              <a:gd name="connsiteY80" fmla="*/ 4728851 h 6862288"/>
              <a:gd name="connsiteX81" fmla="*/ 1506664 w 4794266"/>
              <a:gd name="connsiteY81" fmla="*/ 4728851 h 6862288"/>
              <a:gd name="connsiteX82" fmla="*/ 1676125 w 4794266"/>
              <a:gd name="connsiteY82" fmla="*/ 4374492 h 6862288"/>
              <a:gd name="connsiteX83" fmla="*/ 1575538 w 4794266"/>
              <a:gd name="connsiteY83" fmla="*/ 4172172 h 6862288"/>
              <a:gd name="connsiteX84" fmla="*/ 1624211 w 4794266"/>
              <a:gd name="connsiteY84" fmla="*/ 4264954 h 6862288"/>
              <a:gd name="connsiteX85" fmla="*/ 1627689 w 4794266"/>
              <a:gd name="connsiteY85" fmla="*/ 4275659 h 6862288"/>
              <a:gd name="connsiteX86" fmla="*/ 1405177 w 4794266"/>
              <a:gd name="connsiteY86" fmla="*/ 4728862 h 6862288"/>
              <a:gd name="connsiteX87" fmla="*/ 1304352 w 4794266"/>
              <a:gd name="connsiteY87" fmla="*/ 4728862 h 6862288"/>
              <a:gd name="connsiteX88" fmla="*/ 1575538 w 4794266"/>
              <a:gd name="connsiteY88" fmla="*/ 4172172 h 6862288"/>
              <a:gd name="connsiteX89" fmla="*/ 1466667 w 4794266"/>
              <a:gd name="connsiteY89" fmla="*/ 3969861 h 6862288"/>
              <a:gd name="connsiteX90" fmla="*/ 1511813 w 4794266"/>
              <a:gd name="connsiteY90" fmla="*/ 4057539 h 6862288"/>
              <a:gd name="connsiteX91" fmla="*/ 1518759 w 4794266"/>
              <a:gd name="connsiteY91" fmla="*/ 4068060 h 6862288"/>
              <a:gd name="connsiteX92" fmla="*/ 1199267 w 4794266"/>
              <a:gd name="connsiteY92" fmla="*/ 4713366 h 6862288"/>
              <a:gd name="connsiteX93" fmla="*/ 1102031 w 4794266"/>
              <a:gd name="connsiteY93" fmla="*/ 4713366 h 6862288"/>
              <a:gd name="connsiteX94" fmla="*/ 1466667 w 4794266"/>
              <a:gd name="connsiteY94" fmla="*/ 3969861 h 6862288"/>
              <a:gd name="connsiteX95" fmla="*/ 1375942 w 4794266"/>
              <a:gd name="connsiteY95" fmla="*/ 3767540 h 6862288"/>
              <a:gd name="connsiteX96" fmla="*/ 1425327 w 4794266"/>
              <a:gd name="connsiteY96" fmla="*/ 3869505 h 6862288"/>
              <a:gd name="connsiteX97" fmla="*/ 1002020 w 4794266"/>
              <a:gd name="connsiteY97" fmla="*/ 4713356 h 6862288"/>
              <a:gd name="connsiteX98" fmla="*/ 899721 w 4794266"/>
              <a:gd name="connsiteY98" fmla="*/ 4713356 h 6862288"/>
              <a:gd name="connsiteX99" fmla="*/ 1375942 w 4794266"/>
              <a:gd name="connsiteY99" fmla="*/ 3767540 h 6862288"/>
              <a:gd name="connsiteX100" fmla="*/ 1282723 w 4794266"/>
              <a:gd name="connsiteY100" fmla="*/ 3580788 h 6862288"/>
              <a:gd name="connsiteX101" fmla="*/ 1331961 w 4794266"/>
              <a:gd name="connsiteY101" fmla="*/ 3680007 h 6862288"/>
              <a:gd name="connsiteX102" fmla="*/ 807928 w 4794266"/>
              <a:gd name="connsiteY102" fmla="*/ 4728888 h 6862288"/>
              <a:gd name="connsiteX103" fmla="*/ 712969 w 4794266"/>
              <a:gd name="connsiteY103" fmla="*/ 4728888 h 6862288"/>
              <a:gd name="connsiteX104" fmla="*/ 1282723 w 4794266"/>
              <a:gd name="connsiteY104" fmla="*/ 3580788 h 6862288"/>
              <a:gd name="connsiteX105" fmla="*/ 1177644 w 4794266"/>
              <a:gd name="connsiteY105" fmla="*/ 3378477 h 6862288"/>
              <a:gd name="connsiteX106" fmla="*/ 1223042 w 4794266"/>
              <a:gd name="connsiteY106" fmla="*/ 3480350 h 6862288"/>
              <a:gd name="connsiteX107" fmla="*/ 611920 w 4794266"/>
              <a:gd name="connsiteY107" fmla="*/ 4713359 h 6862288"/>
              <a:gd name="connsiteX108" fmla="*/ 510648 w 4794266"/>
              <a:gd name="connsiteY108" fmla="*/ 4713359 h 6862288"/>
              <a:gd name="connsiteX109" fmla="*/ 1177644 w 4794266"/>
              <a:gd name="connsiteY109" fmla="*/ 3378477 h 6862288"/>
              <a:gd name="connsiteX110" fmla="*/ 1076759 w 4794266"/>
              <a:gd name="connsiteY110" fmla="*/ 3176161 h 6862288"/>
              <a:gd name="connsiteX111" fmla="*/ 1129633 w 4794266"/>
              <a:gd name="connsiteY111" fmla="*/ 3274879 h 6862288"/>
              <a:gd name="connsiteX112" fmla="*/ 403509 w 4794266"/>
              <a:gd name="connsiteY112" fmla="*/ 4713347 h 6862288"/>
              <a:gd name="connsiteX113" fmla="*/ 308338 w 4794266"/>
              <a:gd name="connsiteY113" fmla="*/ 4713347 h 6862288"/>
              <a:gd name="connsiteX114" fmla="*/ 1076759 w 4794266"/>
              <a:gd name="connsiteY114" fmla="*/ 3176161 h 6862288"/>
              <a:gd name="connsiteX115" fmla="*/ 2533800 w 4794266"/>
              <a:gd name="connsiteY115" fmla="*/ 3082786 h 6862288"/>
              <a:gd name="connsiteX116" fmla="*/ 2638987 w 4794266"/>
              <a:gd name="connsiteY116" fmla="*/ 3082786 h 6862288"/>
              <a:gd name="connsiteX117" fmla="*/ 2586394 w 4794266"/>
              <a:gd name="connsiteY117" fmla="*/ 3187974 h 6862288"/>
              <a:gd name="connsiteX118" fmla="*/ 2533800 w 4794266"/>
              <a:gd name="connsiteY118" fmla="*/ 3082786 h 6862288"/>
              <a:gd name="connsiteX119" fmla="*/ 2331489 w 4794266"/>
              <a:gd name="connsiteY119" fmla="*/ 3082786 h 6862288"/>
              <a:gd name="connsiteX120" fmla="*/ 2434419 w 4794266"/>
              <a:gd name="connsiteY120" fmla="*/ 3082786 h 6862288"/>
              <a:gd name="connsiteX121" fmla="*/ 2530251 w 4794266"/>
              <a:gd name="connsiteY121" fmla="*/ 3277599 h 6862288"/>
              <a:gd name="connsiteX122" fmla="*/ 2480560 w 4794266"/>
              <a:gd name="connsiteY122" fmla="*/ 3375002 h 6862288"/>
              <a:gd name="connsiteX123" fmla="*/ 2331489 w 4794266"/>
              <a:gd name="connsiteY123" fmla="*/ 3082786 h 6862288"/>
              <a:gd name="connsiteX124" fmla="*/ 2129168 w 4794266"/>
              <a:gd name="connsiteY124" fmla="*/ 3082786 h 6862288"/>
              <a:gd name="connsiteX125" fmla="*/ 2229342 w 4794266"/>
              <a:gd name="connsiteY125" fmla="*/ 3082786 h 6862288"/>
              <a:gd name="connsiteX126" fmla="*/ 2436845 w 4794266"/>
              <a:gd name="connsiteY126" fmla="*/ 3481892 h 6862288"/>
              <a:gd name="connsiteX127" fmla="*/ 2429690 w 4794266"/>
              <a:gd name="connsiteY127" fmla="*/ 3492488 h 6862288"/>
              <a:gd name="connsiteX128" fmla="*/ 2383181 w 4794266"/>
              <a:gd name="connsiteY128" fmla="*/ 3577255 h 6862288"/>
              <a:gd name="connsiteX129" fmla="*/ 2129168 w 4794266"/>
              <a:gd name="connsiteY129" fmla="*/ 3082786 h 6862288"/>
              <a:gd name="connsiteX130" fmla="*/ 1942423 w 4794266"/>
              <a:gd name="connsiteY130" fmla="*/ 3082786 h 6862288"/>
              <a:gd name="connsiteX131" fmla="*/ 2038257 w 4794266"/>
              <a:gd name="connsiteY131" fmla="*/ 3082786 h 6862288"/>
              <a:gd name="connsiteX132" fmla="*/ 2343497 w 4794266"/>
              <a:gd name="connsiteY132" fmla="*/ 3680015 h 6862288"/>
              <a:gd name="connsiteX133" fmla="*/ 2332849 w 4794266"/>
              <a:gd name="connsiteY133" fmla="*/ 3694235 h 6862288"/>
              <a:gd name="connsiteX134" fmla="*/ 2290257 w 4794266"/>
              <a:gd name="connsiteY134" fmla="*/ 3779554 h 6862288"/>
              <a:gd name="connsiteX135" fmla="*/ 1942423 w 4794266"/>
              <a:gd name="connsiteY135" fmla="*/ 3082786 h 6862288"/>
              <a:gd name="connsiteX136" fmla="*/ 1740113 w 4794266"/>
              <a:gd name="connsiteY136" fmla="*/ 3082786 h 6862288"/>
              <a:gd name="connsiteX137" fmla="*/ 1838311 w 4794266"/>
              <a:gd name="connsiteY137" fmla="*/ 3082786 h 6862288"/>
              <a:gd name="connsiteX138" fmla="*/ 2234605 w 4794266"/>
              <a:gd name="connsiteY138" fmla="*/ 3871686 h 6862288"/>
              <a:gd name="connsiteX139" fmla="*/ 2227591 w 4794266"/>
              <a:gd name="connsiteY139" fmla="*/ 3885711 h 6862288"/>
              <a:gd name="connsiteX140" fmla="*/ 2189013 w 4794266"/>
              <a:gd name="connsiteY140" fmla="*/ 3966355 h 6862288"/>
              <a:gd name="connsiteX141" fmla="*/ 1740113 w 4794266"/>
              <a:gd name="connsiteY141" fmla="*/ 3082786 h 6862288"/>
              <a:gd name="connsiteX142" fmla="*/ 1537792 w 4794266"/>
              <a:gd name="connsiteY142" fmla="*/ 3082785 h 6862288"/>
              <a:gd name="connsiteX143" fmla="*/ 1640127 w 4794266"/>
              <a:gd name="connsiteY143" fmla="*/ 3082785 h 6862288"/>
              <a:gd name="connsiteX144" fmla="*/ 2141207 w 4794266"/>
              <a:gd name="connsiteY144" fmla="*/ 4081151 h 6862288"/>
              <a:gd name="connsiteX145" fmla="*/ 2130621 w 4794266"/>
              <a:gd name="connsiteY145" fmla="*/ 4098916 h 6862288"/>
              <a:gd name="connsiteX146" fmla="*/ 2091811 w 4794266"/>
              <a:gd name="connsiteY146" fmla="*/ 4184186 h 6862288"/>
              <a:gd name="connsiteX147" fmla="*/ 1537792 w 4794266"/>
              <a:gd name="connsiteY147" fmla="*/ 3082785 h 6862288"/>
              <a:gd name="connsiteX148" fmla="*/ 1335481 w 4794266"/>
              <a:gd name="connsiteY148" fmla="*/ 3082785 h 6862288"/>
              <a:gd name="connsiteX149" fmla="*/ 1434019 w 4794266"/>
              <a:gd name="connsiteY149" fmla="*/ 3082785 h 6862288"/>
              <a:gd name="connsiteX150" fmla="*/ 2032279 w 4794266"/>
              <a:gd name="connsiteY150" fmla="*/ 4272143 h 6862288"/>
              <a:gd name="connsiteX151" fmla="*/ 2021722 w 4794266"/>
              <a:gd name="connsiteY151" fmla="*/ 4300378 h 6862288"/>
              <a:gd name="connsiteX152" fmla="*/ 1983011 w 4794266"/>
              <a:gd name="connsiteY152" fmla="*/ 4370963 h 6862288"/>
              <a:gd name="connsiteX153" fmla="*/ 1335481 w 4794266"/>
              <a:gd name="connsiteY153" fmla="*/ 3082785 h 6862288"/>
              <a:gd name="connsiteX154" fmla="*/ 1133159 w 4794266"/>
              <a:gd name="connsiteY154" fmla="*/ 3082783 h 6862288"/>
              <a:gd name="connsiteX155" fmla="*/ 1236091 w 4794266"/>
              <a:gd name="connsiteY155" fmla="*/ 3082783 h 6862288"/>
              <a:gd name="connsiteX156" fmla="*/ 1938871 w 4794266"/>
              <a:gd name="connsiteY156" fmla="*/ 4463852 h 6862288"/>
              <a:gd name="connsiteX157" fmla="*/ 1814643 w 4794266"/>
              <a:gd name="connsiteY157" fmla="*/ 4713359 h 6862288"/>
              <a:gd name="connsiteX158" fmla="*/ 1715260 w 4794266"/>
              <a:gd name="connsiteY158" fmla="*/ 4713359 h 6862288"/>
              <a:gd name="connsiteX159" fmla="*/ 1839488 w 4794266"/>
              <a:gd name="connsiteY159" fmla="*/ 4467367 h 6862288"/>
              <a:gd name="connsiteX160" fmla="*/ 1133159 w 4794266"/>
              <a:gd name="connsiteY160" fmla="*/ 3082783 h 6862288"/>
              <a:gd name="connsiteX161" fmla="*/ 1225831 w 4794266"/>
              <a:gd name="connsiteY161" fmla="*/ 2911599 h 6862288"/>
              <a:gd name="connsiteX162" fmla="*/ 2732584 w 4794266"/>
              <a:gd name="connsiteY162" fmla="*/ 2911599 h 6862288"/>
              <a:gd name="connsiteX163" fmla="*/ 2690140 w 4794266"/>
              <a:gd name="connsiteY163" fmla="*/ 3001240 h 6862288"/>
              <a:gd name="connsiteX164" fmla="*/ 1179850 w 4794266"/>
              <a:gd name="connsiteY164" fmla="*/ 3001240 h 6862288"/>
              <a:gd name="connsiteX165" fmla="*/ 1225831 w 4794266"/>
              <a:gd name="connsiteY165" fmla="*/ 2911599 h 6862288"/>
              <a:gd name="connsiteX166" fmla="*/ 91650 w 4794266"/>
              <a:gd name="connsiteY166" fmla="*/ 2771529 h 6862288"/>
              <a:gd name="connsiteX167" fmla="*/ 195801 w 4794266"/>
              <a:gd name="connsiteY167" fmla="*/ 2771529 h 6862288"/>
              <a:gd name="connsiteX168" fmla="*/ 0 w 4794266"/>
              <a:gd name="connsiteY168" fmla="*/ 3143696 h 6862288"/>
              <a:gd name="connsiteX169" fmla="*/ 0 w 4794266"/>
              <a:gd name="connsiteY169" fmla="*/ 2946652 h 6862288"/>
              <a:gd name="connsiteX170" fmla="*/ 91650 w 4794266"/>
              <a:gd name="connsiteY170" fmla="*/ 2771529 h 6862288"/>
              <a:gd name="connsiteX171" fmla="*/ 483354 w 4794266"/>
              <a:gd name="connsiteY171" fmla="*/ 2771528 h 6862288"/>
              <a:gd name="connsiteX172" fmla="*/ 584961 w 4794266"/>
              <a:gd name="connsiteY172" fmla="*/ 2771528 h 6862288"/>
              <a:gd name="connsiteX173" fmla="*/ 0 w 4794266"/>
              <a:gd name="connsiteY173" fmla="*/ 3930829 h 6862288"/>
              <a:gd name="connsiteX174" fmla="*/ 0 w 4794266"/>
              <a:gd name="connsiteY174" fmla="*/ 3732738 h 6862288"/>
              <a:gd name="connsiteX175" fmla="*/ 483354 w 4794266"/>
              <a:gd name="connsiteY175" fmla="*/ 2771528 h 6862288"/>
              <a:gd name="connsiteX176" fmla="*/ 287854 w 4794266"/>
              <a:gd name="connsiteY176" fmla="*/ 2771528 h 6862288"/>
              <a:gd name="connsiteX177" fmla="*/ 382634 w 4794266"/>
              <a:gd name="connsiteY177" fmla="*/ 2771528 h 6862288"/>
              <a:gd name="connsiteX178" fmla="*/ 0 w 4794266"/>
              <a:gd name="connsiteY178" fmla="*/ 3539662 h 6862288"/>
              <a:gd name="connsiteX179" fmla="*/ 0 w 4794266"/>
              <a:gd name="connsiteY179" fmla="*/ 3345484 h 6862288"/>
              <a:gd name="connsiteX180" fmla="*/ 287854 w 4794266"/>
              <a:gd name="connsiteY180" fmla="*/ 2771528 h 6862288"/>
              <a:gd name="connsiteX181" fmla="*/ 1300102 w 4794266"/>
              <a:gd name="connsiteY181" fmla="*/ 2740403 h 6862288"/>
              <a:gd name="connsiteX182" fmla="*/ 2810392 w 4794266"/>
              <a:gd name="connsiteY182" fmla="*/ 2740403 h 6862288"/>
              <a:gd name="connsiteX183" fmla="*/ 2767948 w 4794266"/>
              <a:gd name="connsiteY183" fmla="*/ 2830045 h 6862288"/>
              <a:gd name="connsiteX184" fmla="*/ 1257658 w 4794266"/>
              <a:gd name="connsiteY184" fmla="*/ 2830045 h 6862288"/>
              <a:gd name="connsiteX185" fmla="*/ 1300102 w 4794266"/>
              <a:gd name="connsiteY185" fmla="*/ 2740403 h 6862288"/>
              <a:gd name="connsiteX186" fmla="*/ 0 w 4794266"/>
              <a:gd name="connsiteY186" fmla="*/ 2600343 h 6862288"/>
              <a:gd name="connsiteX187" fmla="*/ 778120 w 4794266"/>
              <a:gd name="connsiteY187" fmla="*/ 2600343 h 6862288"/>
              <a:gd name="connsiteX188" fmla="*/ 792257 w 4794266"/>
              <a:gd name="connsiteY188" fmla="*/ 2600343 h 6862288"/>
              <a:gd name="connsiteX189" fmla="*/ 880617 w 4794266"/>
              <a:gd name="connsiteY189" fmla="*/ 2600343 h 6862288"/>
              <a:gd name="connsiteX190" fmla="*/ 0 w 4794266"/>
              <a:gd name="connsiteY190" fmla="*/ 4336301 h 6862288"/>
              <a:gd name="connsiteX191" fmla="*/ 0 w 4794266"/>
              <a:gd name="connsiteY191" fmla="*/ 4135188 h 6862288"/>
              <a:gd name="connsiteX192" fmla="*/ 735707 w 4794266"/>
              <a:gd name="connsiteY192" fmla="*/ 2688735 h 6862288"/>
              <a:gd name="connsiteX193" fmla="*/ 0 w 4794266"/>
              <a:gd name="connsiteY193" fmla="*/ 2688735 h 6862288"/>
              <a:gd name="connsiteX194" fmla="*/ 0 w 4794266"/>
              <a:gd name="connsiteY194" fmla="*/ 2600343 h 6862288"/>
              <a:gd name="connsiteX195" fmla="*/ 3387196 w 4794266"/>
              <a:gd name="connsiteY195" fmla="*/ 2569217 h 6862288"/>
              <a:gd name="connsiteX196" fmla="*/ 3432921 w 4794266"/>
              <a:gd name="connsiteY196" fmla="*/ 2668350 h 6862288"/>
              <a:gd name="connsiteX197" fmla="*/ 2617619 w 4794266"/>
              <a:gd name="connsiteY197" fmla="*/ 4289332 h 6862288"/>
              <a:gd name="connsiteX198" fmla="*/ 2618570 w 4794266"/>
              <a:gd name="connsiteY198" fmla="*/ 4291299 h 6862288"/>
              <a:gd name="connsiteX199" fmla="*/ 2470177 w 4794266"/>
              <a:gd name="connsiteY199" fmla="*/ 4582475 h 6862288"/>
              <a:gd name="connsiteX200" fmla="*/ 2441053 w 4794266"/>
              <a:gd name="connsiteY200" fmla="*/ 4640378 h 6862288"/>
              <a:gd name="connsiteX201" fmla="*/ 2455122 w 4794266"/>
              <a:gd name="connsiteY201" fmla="*/ 4640378 h 6862288"/>
              <a:gd name="connsiteX202" fmla="*/ 2412915 w 4794266"/>
              <a:gd name="connsiteY202" fmla="*/ 4728890 h 6862288"/>
              <a:gd name="connsiteX203" fmla="*/ 2398846 w 4794266"/>
              <a:gd name="connsiteY203" fmla="*/ 4728890 h 6862288"/>
              <a:gd name="connsiteX204" fmla="*/ 2395559 w 4794266"/>
              <a:gd name="connsiteY204" fmla="*/ 4728890 h 6862288"/>
              <a:gd name="connsiteX205" fmla="*/ 1308307 w 4794266"/>
              <a:gd name="connsiteY205" fmla="*/ 6862288 h 6862288"/>
              <a:gd name="connsiteX206" fmla="*/ 1205888 w 4794266"/>
              <a:gd name="connsiteY206" fmla="*/ 6862288 h 6862288"/>
              <a:gd name="connsiteX207" fmla="*/ 1206546 w 4794266"/>
              <a:gd name="connsiteY207" fmla="*/ 6860998 h 6862288"/>
              <a:gd name="connsiteX208" fmla="*/ 1127055 w 4794266"/>
              <a:gd name="connsiteY208" fmla="*/ 6860998 h 6862288"/>
              <a:gd name="connsiteX209" fmla="*/ 1081302 w 4794266"/>
              <a:gd name="connsiteY209" fmla="*/ 6769162 h 6862288"/>
              <a:gd name="connsiteX210" fmla="*/ 226066 w 4794266"/>
              <a:gd name="connsiteY210" fmla="*/ 5059594 h 6862288"/>
              <a:gd name="connsiteX211" fmla="*/ 183832 w 4794266"/>
              <a:gd name="connsiteY211" fmla="*/ 4974822 h 6862288"/>
              <a:gd name="connsiteX212" fmla="*/ 1880226 w 4794266"/>
              <a:gd name="connsiteY212" fmla="*/ 4974822 h 6862288"/>
              <a:gd name="connsiteX213" fmla="*/ 1834473 w 4794266"/>
              <a:gd name="connsiteY213" fmla="*/ 5059594 h 6862288"/>
              <a:gd name="connsiteX214" fmla="*/ 324611 w 4794266"/>
              <a:gd name="connsiteY214" fmla="*/ 5059594 h 6862288"/>
              <a:gd name="connsiteX215" fmla="*/ 1134094 w 4794266"/>
              <a:gd name="connsiteY215" fmla="*/ 6673793 h 6862288"/>
              <a:gd name="connsiteX216" fmla="*/ 1376939 w 4794266"/>
              <a:gd name="connsiteY216" fmla="*/ 6182822 h 6862288"/>
              <a:gd name="connsiteX217" fmla="*/ 2073798 w 4794266"/>
              <a:gd name="connsiteY217" fmla="*/ 4794681 h 6862288"/>
              <a:gd name="connsiteX218" fmla="*/ 2172342 w 4794266"/>
              <a:gd name="connsiteY218" fmla="*/ 4794681 h 6862288"/>
              <a:gd name="connsiteX219" fmla="*/ 1415653 w 4794266"/>
              <a:gd name="connsiteY219" fmla="*/ 6306448 h 6862288"/>
              <a:gd name="connsiteX220" fmla="*/ 1179847 w 4794266"/>
              <a:gd name="connsiteY220" fmla="*/ 6769162 h 6862288"/>
              <a:gd name="connsiteX221" fmla="*/ 1217546 w 4794266"/>
              <a:gd name="connsiteY221" fmla="*/ 6839426 h 6862288"/>
              <a:gd name="connsiteX222" fmla="*/ 2569126 w 4794266"/>
              <a:gd name="connsiteY222" fmla="*/ 4189024 h 6862288"/>
              <a:gd name="connsiteX223" fmla="*/ 2570556 w 4794266"/>
              <a:gd name="connsiteY223" fmla="*/ 4191982 h 6862288"/>
              <a:gd name="connsiteX224" fmla="*/ 3387196 w 4794266"/>
              <a:gd name="connsiteY224" fmla="*/ 2569217 h 6862288"/>
              <a:gd name="connsiteX225" fmla="*/ 1393478 w 4794266"/>
              <a:gd name="connsiteY225" fmla="*/ 2553652 h 6862288"/>
              <a:gd name="connsiteX226" fmla="*/ 2903768 w 4794266"/>
              <a:gd name="connsiteY226" fmla="*/ 2553652 h 6862288"/>
              <a:gd name="connsiteX227" fmla="*/ 2857787 w 4794266"/>
              <a:gd name="connsiteY227" fmla="*/ 2643437 h 6862288"/>
              <a:gd name="connsiteX228" fmla="*/ 1351035 w 4794266"/>
              <a:gd name="connsiteY228" fmla="*/ 2643437 h 6862288"/>
              <a:gd name="connsiteX229" fmla="*/ 1393478 w 4794266"/>
              <a:gd name="connsiteY229" fmla="*/ 2553652 h 6862288"/>
              <a:gd name="connsiteX230" fmla="*/ 1471298 w 4794266"/>
              <a:gd name="connsiteY230" fmla="*/ 2382466 h 6862288"/>
              <a:gd name="connsiteX231" fmla="*/ 2981587 w 4794266"/>
              <a:gd name="connsiteY231" fmla="*/ 2382466 h 6862288"/>
              <a:gd name="connsiteX232" fmla="*/ 2939143 w 4794266"/>
              <a:gd name="connsiteY232" fmla="*/ 2472251 h 6862288"/>
              <a:gd name="connsiteX233" fmla="*/ 1428853 w 4794266"/>
              <a:gd name="connsiteY233" fmla="*/ 2472251 h 6862288"/>
              <a:gd name="connsiteX234" fmla="*/ 1471298 w 4794266"/>
              <a:gd name="connsiteY234" fmla="*/ 2382466 h 6862288"/>
              <a:gd name="connsiteX235" fmla="*/ 1364286 w 4794266"/>
              <a:gd name="connsiteY235" fmla="*/ 2211271 h 6862288"/>
              <a:gd name="connsiteX236" fmla="*/ 3074965 w 4794266"/>
              <a:gd name="connsiteY236" fmla="*/ 2211271 h 6862288"/>
              <a:gd name="connsiteX237" fmla="*/ 3029017 w 4794266"/>
              <a:gd name="connsiteY237" fmla="*/ 2299248 h 6862288"/>
              <a:gd name="connsiteX238" fmla="*/ 1420838 w 4794266"/>
              <a:gd name="connsiteY238" fmla="*/ 2299248 h 6862288"/>
              <a:gd name="connsiteX239" fmla="*/ 204981 w 4794266"/>
              <a:gd name="connsiteY239" fmla="*/ 4713353 h 6862288"/>
              <a:gd name="connsiteX240" fmla="*/ 106016 w 4794266"/>
              <a:gd name="connsiteY240" fmla="*/ 4713353 h 6862288"/>
              <a:gd name="connsiteX241" fmla="*/ 1364286 w 4794266"/>
              <a:gd name="connsiteY241" fmla="*/ 2211271 h 6862288"/>
              <a:gd name="connsiteX242" fmla="*/ 0 w 4794266"/>
              <a:gd name="connsiteY242" fmla="*/ 2071210 h 6862288"/>
              <a:gd name="connsiteX243" fmla="*/ 740567 w 4794266"/>
              <a:gd name="connsiteY243" fmla="*/ 2071210 h 6862288"/>
              <a:gd name="connsiteX244" fmla="*/ 698268 w 4794266"/>
              <a:gd name="connsiteY244" fmla="*/ 2160994 h 6862288"/>
              <a:gd name="connsiteX245" fmla="*/ 0 w 4794266"/>
              <a:gd name="connsiteY245" fmla="*/ 2160994 h 6862288"/>
              <a:gd name="connsiteX246" fmla="*/ 0 w 4794266"/>
              <a:gd name="connsiteY246" fmla="*/ 2071210 h 6862288"/>
              <a:gd name="connsiteX247" fmla="*/ 1263349 w 4794266"/>
              <a:gd name="connsiteY247" fmla="*/ 2040088 h 6862288"/>
              <a:gd name="connsiteX248" fmla="*/ 3168348 w 4794266"/>
              <a:gd name="connsiteY248" fmla="*/ 2040088 h 6862288"/>
              <a:gd name="connsiteX249" fmla="*/ 3118959 w 4794266"/>
              <a:gd name="connsiteY249" fmla="*/ 2124996 h 6862288"/>
              <a:gd name="connsiteX250" fmla="*/ 1319793 w 4794266"/>
              <a:gd name="connsiteY250" fmla="*/ 2124996 h 6862288"/>
              <a:gd name="connsiteX251" fmla="*/ 14514 w 4794266"/>
              <a:gd name="connsiteY251" fmla="*/ 4728892 h 6862288"/>
              <a:gd name="connsiteX252" fmla="*/ 0 w 4794266"/>
              <a:gd name="connsiteY252" fmla="*/ 4728892 h 6862288"/>
              <a:gd name="connsiteX253" fmla="*/ 0 w 4794266"/>
              <a:gd name="connsiteY253" fmla="*/ 4557406 h 6862288"/>
              <a:gd name="connsiteX254" fmla="*/ 1263349 w 4794266"/>
              <a:gd name="connsiteY254" fmla="*/ 2040088 h 6862288"/>
              <a:gd name="connsiteX255" fmla="*/ 3495719 w 4794266"/>
              <a:gd name="connsiteY255" fmla="*/ 1977841 h 6862288"/>
              <a:gd name="connsiteX256" fmla="*/ 3541835 w 4794266"/>
              <a:gd name="connsiteY256" fmla="*/ 2080385 h 6862288"/>
              <a:gd name="connsiteX257" fmla="*/ 2197370 w 4794266"/>
              <a:gd name="connsiteY257" fmla="*/ 4728895 h 6862288"/>
              <a:gd name="connsiteX258" fmla="*/ 2098043 w 4794266"/>
              <a:gd name="connsiteY258" fmla="*/ 4728895 h 6862288"/>
              <a:gd name="connsiteX259" fmla="*/ 3495719 w 4794266"/>
              <a:gd name="connsiteY259" fmla="*/ 1977841 h 6862288"/>
              <a:gd name="connsiteX260" fmla="*/ 0 w 4794266"/>
              <a:gd name="connsiteY260" fmla="*/ 1900015 h 6862288"/>
              <a:gd name="connsiteX261" fmla="*/ 833922 w 4794266"/>
              <a:gd name="connsiteY261" fmla="*/ 1900015 h 6862288"/>
              <a:gd name="connsiteX262" fmla="*/ 791380 w 4794266"/>
              <a:gd name="connsiteY262" fmla="*/ 1989799 h 6862288"/>
              <a:gd name="connsiteX263" fmla="*/ 0 w 4794266"/>
              <a:gd name="connsiteY263" fmla="*/ 1989799 h 6862288"/>
              <a:gd name="connsiteX264" fmla="*/ 0 w 4794266"/>
              <a:gd name="connsiteY264" fmla="*/ 1900015 h 6862288"/>
              <a:gd name="connsiteX265" fmla="*/ 0 w 4794266"/>
              <a:gd name="connsiteY265" fmla="*/ 1728829 h 6862288"/>
              <a:gd name="connsiteX266" fmla="*/ 911757 w 4794266"/>
              <a:gd name="connsiteY266" fmla="*/ 1728829 h 6862288"/>
              <a:gd name="connsiteX267" fmla="*/ 869523 w 4794266"/>
              <a:gd name="connsiteY267" fmla="*/ 1818614 h 6862288"/>
              <a:gd name="connsiteX268" fmla="*/ 0 w 4794266"/>
              <a:gd name="connsiteY268" fmla="*/ 1818614 h 6862288"/>
              <a:gd name="connsiteX269" fmla="*/ 0 w 4794266"/>
              <a:gd name="connsiteY269" fmla="*/ 1728829 h 6862288"/>
              <a:gd name="connsiteX270" fmla="*/ 3236271 w 4794266"/>
              <a:gd name="connsiteY270" fmla="*/ 1682140 h 6862288"/>
              <a:gd name="connsiteX271" fmla="*/ 3292621 w 4794266"/>
              <a:gd name="connsiteY271" fmla="*/ 1787327 h 6862288"/>
              <a:gd name="connsiteX272" fmla="*/ 3187434 w 4794266"/>
              <a:gd name="connsiteY272" fmla="*/ 1787327 h 6862288"/>
              <a:gd name="connsiteX273" fmla="*/ 3236271 w 4794266"/>
              <a:gd name="connsiteY273" fmla="*/ 1682140 h 6862288"/>
              <a:gd name="connsiteX274" fmla="*/ 0 w 4794266"/>
              <a:gd name="connsiteY274" fmla="*/ 1542076 h 6862288"/>
              <a:gd name="connsiteX275" fmla="*/ 1005127 w 4794266"/>
              <a:gd name="connsiteY275" fmla="*/ 1542076 h 6862288"/>
              <a:gd name="connsiteX276" fmla="*/ 959295 w 4794266"/>
              <a:gd name="connsiteY276" fmla="*/ 1631861 h 6862288"/>
              <a:gd name="connsiteX277" fmla="*/ 0 w 4794266"/>
              <a:gd name="connsiteY277" fmla="*/ 1631861 h 6862288"/>
              <a:gd name="connsiteX278" fmla="*/ 0 w 4794266"/>
              <a:gd name="connsiteY278" fmla="*/ 1542076 h 6862288"/>
              <a:gd name="connsiteX279" fmla="*/ 3132571 w 4794266"/>
              <a:gd name="connsiteY279" fmla="*/ 1479829 h 6862288"/>
              <a:gd name="connsiteX280" fmla="*/ 3184006 w 4794266"/>
              <a:gd name="connsiteY280" fmla="*/ 1573753 h 6862288"/>
              <a:gd name="connsiteX281" fmla="*/ 3084565 w 4794266"/>
              <a:gd name="connsiteY281" fmla="*/ 1772037 h 6862288"/>
              <a:gd name="connsiteX282" fmla="*/ 2985124 w 4794266"/>
              <a:gd name="connsiteY282" fmla="*/ 1772037 h 6862288"/>
              <a:gd name="connsiteX283" fmla="*/ 3132571 w 4794266"/>
              <a:gd name="connsiteY283" fmla="*/ 1479829 h 6862288"/>
              <a:gd name="connsiteX284" fmla="*/ 3389755 w 4794266"/>
              <a:gd name="connsiteY284" fmla="*/ 1386453 h 6862288"/>
              <a:gd name="connsiteX285" fmla="*/ 3479540 w 4794266"/>
              <a:gd name="connsiteY285" fmla="*/ 1386453 h 6862288"/>
              <a:gd name="connsiteX286" fmla="*/ 3436443 w 4794266"/>
              <a:gd name="connsiteY286" fmla="*/ 1476239 h 6862288"/>
              <a:gd name="connsiteX287" fmla="*/ 3389755 w 4794266"/>
              <a:gd name="connsiteY287" fmla="*/ 1386453 h 6862288"/>
              <a:gd name="connsiteX288" fmla="*/ 0 w 4794266"/>
              <a:gd name="connsiteY288" fmla="*/ 1378844 h 6862288"/>
              <a:gd name="connsiteX289" fmla="*/ 40400 w 4794266"/>
              <a:gd name="connsiteY289" fmla="*/ 1460702 h 6862288"/>
              <a:gd name="connsiteX290" fmla="*/ 0 w 4794266"/>
              <a:gd name="connsiteY290" fmla="*/ 1460702 h 6862288"/>
              <a:gd name="connsiteX291" fmla="*/ 0 w 4794266"/>
              <a:gd name="connsiteY291" fmla="*/ 1378844 h 6862288"/>
              <a:gd name="connsiteX292" fmla="*/ 3041878 w 4794266"/>
              <a:gd name="connsiteY292" fmla="*/ 1277509 h 6862288"/>
              <a:gd name="connsiteX293" fmla="*/ 3087101 w 4794266"/>
              <a:gd name="connsiteY293" fmla="*/ 1365185 h 6862288"/>
              <a:gd name="connsiteX294" fmla="*/ 3090579 w 4794266"/>
              <a:gd name="connsiteY294" fmla="*/ 1375707 h 6862288"/>
              <a:gd name="connsiteX295" fmla="*/ 2892295 w 4794266"/>
              <a:gd name="connsiteY295" fmla="*/ 1772009 h 6862288"/>
              <a:gd name="connsiteX296" fmla="*/ 2798371 w 4794266"/>
              <a:gd name="connsiteY296" fmla="*/ 1772009 h 6862288"/>
              <a:gd name="connsiteX297" fmla="*/ 3041878 w 4794266"/>
              <a:gd name="connsiteY297" fmla="*/ 1277509 h 6862288"/>
              <a:gd name="connsiteX298" fmla="*/ 3311937 w 4794266"/>
              <a:gd name="connsiteY298" fmla="*/ 1215257 h 6862288"/>
              <a:gd name="connsiteX299" fmla="*/ 3572933 w 4794266"/>
              <a:gd name="connsiteY299" fmla="*/ 1215257 h 6862288"/>
              <a:gd name="connsiteX300" fmla="*/ 3530029 w 4794266"/>
              <a:gd name="connsiteY300" fmla="*/ 1305042 h 6862288"/>
              <a:gd name="connsiteX301" fmla="*/ 3354840 w 4794266"/>
              <a:gd name="connsiteY301" fmla="*/ 1305042 h 6862288"/>
              <a:gd name="connsiteX302" fmla="*/ 3311937 w 4794266"/>
              <a:gd name="connsiteY302" fmla="*/ 1215257 h 6862288"/>
              <a:gd name="connsiteX303" fmla="*/ 2950989 w 4794266"/>
              <a:gd name="connsiteY303" fmla="*/ 1075199 h 6862288"/>
              <a:gd name="connsiteX304" fmla="*/ 2993582 w 4794266"/>
              <a:gd name="connsiteY304" fmla="*/ 1160086 h 6862288"/>
              <a:gd name="connsiteX305" fmla="*/ 2997131 w 4794266"/>
              <a:gd name="connsiteY305" fmla="*/ 1174233 h 6862288"/>
              <a:gd name="connsiteX306" fmla="*/ 2698982 w 4794266"/>
              <a:gd name="connsiteY306" fmla="*/ 1771979 h 6862288"/>
              <a:gd name="connsiteX307" fmla="*/ 2596050 w 4794266"/>
              <a:gd name="connsiteY307" fmla="*/ 1771979 h 6862288"/>
              <a:gd name="connsiteX308" fmla="*/ 2950989 w 4794266"/>
              <a:gd name="connsiteY308" fmla="*/ 1075199 h 6862288"/>
              <a:gd name="connsiteX309" fmla="*/ 3218559 w 4794266"/>
              <a:gd name="connsiteY309" fmla="*/ 1044073 h 6862288"/>
              <a:gd name="connsiteX310" fmla="*/ 3650802 w 4794266"/>
              <a:gd name="connsiteY310" fmla="*/ 1044073 h 6862288"/>
              <a:gd name="connsiteX311" fmla="*/ 3608632 w 4794266"/>
              <a:gd name="connsiteY311" fmla="*/ 1133858 h 6862288"/>
              <a:gd name="connsiteX312" fmla="*/ 3264243 w 4794266"/>
              <a:gd name="connsiteY312" fmla="*/ 1133858 h 6862288"/>
              <a:gd name="connsiteX313" fmla="*/ 3218559 w 4794266"/>
              <a:gd name="connsiteY313" fmla="*/ 1044073 h 6862288"/>
              <a:gd name="connsiteX314" fmla="*/ 0 w 4794266"/>
              <a:gd name="connsiteY314" fmla="*/ 969072 h 6862288"/>
              <a:gd name="connsiteX315" fmla="*/ 242609 w 4794266"/>
              <a:gd name="connsiteY315" fmla="*/ 1445195 h 6862288"/>
              <a:gd name="connsiteX316" fmla="*/ 141781 w 4794266"/>
              <a:gd name="connsiteY316" fmla="*/ 1445195 h 6862288"/>
              <a:gd name="connsiteX317" fmla="*/ 0 w 4794266"/>
              <a:gd name="connsiteY317" fmla="*/ 1165963 h 6862288"/>
              <a:gd name="connsiteX318" fmla="*/ 0 w 4794266"/>
              <a:gd name="connsiteY318" fmla="*/ 969072 h 6862288"/>
              <a:gd name="connsiteX319" fmla="*/ 2839507 w 4794266"/>
              <a:gd name="connsiteY319" fmla="*/ 888446 h 6862288"/>
              <a:gd name="connsiteX320" fmla="*/ 2888263 w 4794266"/>
              <a:gd name="connsiteY320" fmla="*/ 984396 h 6862288"/>
              <a:gd name="connsiteX321" fmla="*/ 2494733 w 4794266"/>
              <a:gd name="connsiteY321" fmla="*/ 1787533 h 6862288"/>
              <a:gd name="connsiteX322" fmla="*/ 2393739 w 4794266"/>
              <a:gd name="connsiteY322" fmla="*/ 1787533 h 6862288"/>
              <a:gd name="connsiteX323" fmla="*/ 2839507 w 4794266"/>
              <a:gd name="connsiteY323" fmla="*/ 888446 h 6862288"/>
              <a:gd name="connsiteX324" fmla="*/ 3125183 w 4794266"/>
              <a:gd name="connsiteY324" fmla="*/ 872877 h 6862288"/>
              <a:gd name="connsiteX325" fmla="*/ 3744155 w 4794266"/>
              <a:gd name="connsiteY325" fmla="*/ 872877 h 6862288"/>
              <a:gd name="connsiteX326" fmla="*/ 3701711 w 4794266"/>
              <a:gd name="connsiteY326" fmla="*/ 962518 h 6862288"/>
              <a:gd name="connsiteX327" fmla="*/ 3171164 w 4794266"/>
              <a:gd name="connsiteY327" fmla="*/ 962518 h 6862288"/>
              <a:gd name="connsiteX328" fmla="*/ 3125183 w 4794266"/>
              <a:gd name="connsiteY328" fmla="*/ 872877 h 6862288"/>
              <a:gd name="connsiteX329" fmla="*/ 3047375 w 4794266"/>
              <a:gd name="connsiteY329" fmla="*/ 701692 h 6862288"/>
              <a:gd name="connsiteX330" fmla="*/ 3837527 w 4794266"/>
              <a:gd name="connsiteY330" fmla="*/ 701692 h 6862288"/>
              <a:gd name="connsiteX331" fmla="*/ 3795008 w 4794266"/>
              <a:gd name="connsiteY331" fmla="*/ 791333 h 6862288"/>
              <a:gd name="connsiteX332" fmla="*/ 3089894 w 4794266"/>
              <a:gd name="connsiteY332" fmla="*/ 791333 h 6862288"/>
              <a:gd name="connsiteX333" fmla="*/ 3047375 w 4794266"/>
              <a:gd name="connsiteY333" fmla="*/ 701692 h 6862288"/>
              <a:gd name="connsiteX334" fmla="*/ 2741909 w 4794266"/>
              <a:gd name="connsiteY334" fmla="*/ 670568 h 6862288"/>
              <a:gd name="connsiteX335" fmla="*/ 2794841 w 4794266"/>
              <a:gd name="connsiteY335" fmla="*/ 773272 h 6862288"/>
              <a:gd name="connsiteX336" fmla="*/ 2286696 w 4794266"/>
              <a:gd name="connsiteY336" fmla="*/ 1771977 h 6862288"/>
              <a:gd name="connsiteX337" fmla="*/ 2191419 w 4794266"/>
              <a:gd name="connsiteY337" fmla="*/ 1771977 h 6862288"/>
              <a:gd name="connsiteX338" fmla="*/ 2741909 w 4794266"/>
              <a:gd name="connsiteY338" fmla="*/ 670568 h 6862288"/>
              <a:gd name="connsiteX339" fmla="*/ 0 w 4794266"/>
              <a:gd name="connsiteY339" fmla="*/ 587906 h 6862288"/>
              <a:gd name="connsiteX340" fmla="*/ 429355 w 4794266"/>
              <a:gd name="connsiteY340" fmla="*/ 1460707 h 6862288"/>
              <a:gd name="connsiteX341" fmla="*/ 335326 w 4794266"/>
              <a:gd name="connsiteY341" fmla="*/ 1460707 h 6862288"/>
              <a:gd name="connsiteX342" fmla="*/ 0 w 4794266"/>
              <a:gd name="connsiteY342" fmla="*/ 791234 h 6862288"/>
              <a:gd name="connsiteX343" fmla="*/ 0 w 4794266"/>
              <a:gd name="connsiteY343" fmla="*/ 587906 h 6862288"/>
              <a:gd name="connsiteX344" fmla="*/ 2953999 w 4794266"/>
              <a:gd name="connsiteY344" fmla="*/ 514940 h 6862288"/>
              <a:gd name="connsiteX345" fmla="*/ 3915367 w 4794266"/>
              <a:gd name="connsiteY345" fmla="*/ 514940 h 6862288"/>
              <a:gd name="connsiteX346" fmla="*/ 3873109 w 4794266"/>
              <a:gd name="connsiteY346" fmla="*/ 604580 h 6862288"/>
              <a:gd name="connsiteX347" fmla="*/ 2999778 w 4794266"/>
              <a:gd name="connsiteY347" fmla="*/ 604580 h 6862288"/>
              <a:gd name="connsiteX348" fmla="*/ 2953999 w 4794266"/>
              <a:gd name="connsiteY348" fmla="*/ 514940 h 6862288"/>
              <a:gd name="connsiteX349" fmla="*/ 2633401 w 4794266"/>
              <a:gd name="connsiteY349" fmla="*/ 483816 h 6862288"/>
              <a:gd name="connsiteX350" fmla="*/ 2685925 w 4794266"/>
              <a:gd name="connsiteY350" fmla="*/ 582365 h 6862288"/>
              <a:gd name="connsiteX351" fmla="*/ 2090661 w 4794266"/>
              <a:gd name="connsiteY351" fmla="*/ 1771998 h 6862288"/>
              <a:gd name="connsiteX352" fmla="*/ 1989115 w 4794266"/>
              <a:gd name="connsiteY352" fmla="*/ 1771998 h 6862288"/>
              <a:gd name="connsiteX353" fmla="*/ 2633401 w 4794266"/>
              <a:gd name="connsiteY353" fmla="*/ 483816 h 6862288"/>
              <a:gd name="connsiteX354" fmla="*/ 89908 w 4794266"/>
              <a:gd name="connsiteY354" fmla="*/ 359310 h 6862288"/>
              <a:gd name="connsiteX355" fmla="*/ 647166 w 4794266"/>
              <a:gd name="connsiteY355" fmla="*/ 1445187 h 6862288"/>
              <a:gd name="connsiteX356" fmla="*/ 544233 w 4794266"/>
              <a:gd name="connsiteY356" fmla="*/ 1445187 h 6862288"/>
              <a:gd name="connsiteX357" fmla="*/ 43765 w 4794266"/>
              <a:gd name="connsiteY357" fmla="*/ 454193 h 6862288"/>
              <a:gd name="connsiteX358" fmla="*/ 50864 w 4794266"/>
              <a:gd name="connsiteY358" fmla="*/ 436622 h 6862288"/>
              <a:gd name="connsiteX359" fmla="*/ 89908 w 4794266"/>
              <a:gd name="connsiteY359" fmla="*/ 359310 h 6862288"/>
              <a:gd name="connsiteX360" fmla="*/ 2876180 w 4794266"/>
              <a:gd name="connsiteY360" fmla="*/ 343745 h 6862288"/>
              <a:gd name="connsiteX361" fmla="*/ 4008747 w 4794266"/>
              <a:gd name="connsiteY361" fmla="*/ 343745 h 6862288"/>
              <a:gd name="connsiteX362" fmla="*/ 3963022 w 4794266"/>
              <a:gd name="connsiteY362" fmla="*/ 433529 h 6862288"/>
              <a:gd name="connsiteX363" fmla="*/ 2918387 w 4794266"/>
              <a:gd name="connsiteY363" fmla="*/ 433529 h 6862288"/>
              <a:gd name="connsiteX364" fmla="*/ 2876180 w 4794266"/>
              <a:gd name="connsiteY364" fmla="*/ 343745 h 6862288"/>
              <a:gd name="connsiteX365" fmla="*/ 2531542 w 4794266"/>
              <a:gd name="connsiteY365" fmla="*/ 281495 h 6862288"/>
              <a:gd name="connsiteX366" fmla="*/ 2576996 w 4794266"/>
              <a:gd name="connsiteY366" fmla="*/ 380390 h 6862288"/>
              <a:gd name="connsiteX367" fmla="*/ 1888193 w 4794266"/>
              <a:gd name="connsiteY367" fmla="*/ 1771985 h 6862288"/>
              <a:gd name="connsiteX368" fmla="*/ 1786794 w 4794266"/>
              <a:gd name="connsiteY368" fmla="*/ 1771985 h 6862288"/>
              <a:gd name="connsiteX369" fmla="*/ 2531542 w 4794266"/>
              <a:gd name="connsiteY369" fmla="*/ 281495 h 6862288"/>
              <a:gd name="connsiteX370" fmla="*/ 2782803 w 4794266"/>
              <a:gd name="connsiteY370" fmla="*/ 172561 h 6862288"/>
              <a:gd name="connsiteX371" fmla="*/ 4102104 w 4794266"/>
              <a:gd name="connsiteY371" fmla="*/ 172561 h 6862288"/>
              <a:gd name="connsiteX372" fmla="*/ 4059660 w 4794266"/>
              <a:gd name="connsiteY372" fmla="*/ 262345 h 6862288"/>
              <a:gd name="connsiteX373" fmla="*/ 2825247 w 4794266"/>
              <a:gd name="connsiteY373" fmla="*/ 262345 h 6862288"/>
              <a:gd name="connsiteX374" fmla="*/ 2782803 w 4794266"/>
              <a:gd name="connsiteY374" fmla="*/ 172561 h 6862288"/>
              <a:gd name="connsiteX375" fmla="*/ 186164 w 4794266"/>
              <a:gd name="connsiteY375" fmla="*/ 172558 h 6862288"/>
              <a:gd name="connsiteX376" fmla="*/ 833967 w 4794266"/>
              <a:gd name="connsiteY376" fmla="*/ 1460741 h 6862288"/>
              <a:gd name="connsiteX377" fmla="*/ 735921 w 4794266"/>
              <a:gd name="connsiteY377" fmla="*/ 1460741 h 6862288"/>
              <a:gd name="connsiteX378" fmla="*/ 137141 w 4794266"/>
              <a:gd name="connsiteY378" fmla="*/ 271108 h 6862288"/>
              <a:gd name="connsiteX379" fmla="*/ 151148 w 4794266"/>
              <a:gd name="connsiteY379" fmla="*/ 246470 h 6862288"/>
              <a:gd name="connsiteX380" fmla="*/ 186164 w 4794266"/>
              <a:gd name="connsiteY380" fmla="*/ 172558 h 6862288"/>
              <a:gd name="connsiteX381" fmla="*/ 2434228 w 4794266"/>
              <a:gd name="connsiteY381" fmla="*/ 94743 h 6862288"/>
              <a:gd name="connsiteX382" fmla="*/ 2483591 w 4794266"/>
              <a:gd name="connsiteY382" fmla="*/ 190361 h 6862288"/>
              <a:gd name="connsiteX383" fmla="*/ 1683210 w 4794266"/>
              <a:gd name="connsiteY383" fmla="*/ 1787545 h 6862288"/>
              <a:gd name="connsiteX384" fmla="*/ 1584484 w 4794266"/>
              <a:gd name="connsiteY384" fmla="*/ 1787545 h 6862288"/>
              <a:gd name="connsiteX385" fmla="*/ 2434228 w 4794266"/>
              <a:gd name="connsiteY385" fmla="*/ 94743 h 6862288"/>
              <a:gd name="connsiteX386" fmla="*/ 4682467 w 4794266"/>
              <a:gd name="connsiteY386" fmla="*/ 0 h 6862288"/>
              <a:gd name="connsiteX387" fmla="*/ 4685835 w 4794266"/>
              <a:gd name="connsiteY387" fmla="*/ 0 h 6862288"/>
              <a:gd name="connsiteX388" fmla="*/ 3971455 w 4794266"/>
              <a:gd name="connsiteY388" fmla="*/ 1413615 h 6862288"/>
              <a:gd name="connsiteX389" fmla="*/ 4691881 w 4794266"/>
              <a:gd name="connsiteY389" fmla="*/ 0 h 6862288"/>
              <a:gd name="connsiteX390" fmla="*/ 4794266 w 4794266"/>
              <a:gd name="connsiteY390" fmla="*/ 0 h 6862288"/>
              <a:gd name="connsiteX391" fmla="*/ 3485882 w 4794266"/>
              <a:gd name="connsiteY391" fmla="*/ 2565697 h 6862288"/>
              <a:gd name="connsiteX392" fmla="*/ 3438634 w 4794266"/>
              <a:gd name="connsiteY392" fmla="*/ 2467962 h 6862288"/>
              <a:gd name="connsiteX393" fmla="*/ 3436438 w 4794266"/>
              <a:gd name="connsiteY393" fmla="*/ 2472308 h 6862288"/>
              <a:gd name="connsiteX394" fmla="*/ 3438631 w 4794266"/>
              <a:gd name="connsiteY394" fmla="*/ 2467957 h 6862288"/>
              <a:gd name="connsiteX395" fmla="*/ 3436438 w 4794266"/>
              <a:gd name="connsiteY395" fmla="*/ 2463422 h 6862288"/>
              <a:gd name="connsiteX396" fmla="*/ 3841129 w 4794266"/>
              <a:gd name="connsiteY396" fmla="*/ 1669341 h 6862288"/>
              <a:gd name="connsiteX397" fmla="*/ 4682467 w 4794266"/>
              <a:gd name="connsiteY397" fmla="*/ 0 h 6862288"/>
              <a:gd name="connsiteX398" fmla="*/ 4484198 w 4794266"/>
              <a:gd name="connsiteY398" fmla="*/ 0 h 6862288"/>
              <a:gd name="connsiteX399" fmla="*/ 4588266 w 4794266"/>
              <a:gd name="connsiteY399" fmla="*/ 0 h 6862288"/>
              <a:gd name="connsiteX400" fmla="*/ 3580336 w 4794266"/>
              <a:gd name="connsiteY400" fmla="*/ 1982087 h 6862288"/>
              <a:gd name="connsiteX401" fmla="*/ 3530766 w 4794266"/>
              <a:gd name="connsiteY401" fmla="*/ 1886815 h 6862288"/>
              <a:gd name="connsiteX402" fmla="*/ 4484198 w 4794266"/>
              <a:gd name="connsiteY402" fmla="*/ 0 h 6862288"/>
              <a:gd name="connsiteX403" fmla="*/ 2499096 w 4794266"/>
              <a:gd name="connsiteY403" fmla="*/ 0 h 6862288"/>
              <a:gd name="connsiteX404" fmla="*/ 2598201 w 4794266"/>
              <a:gd name="connsiteY404" fmla="*/ 0 h 6862288"/>
              <a:gd name="connsiteX405" fmla="*/ 3203991 w 4794266"/>
              <a:gd name="connsiteY405" fmla="*/ 1191538 h 6862288"/>
              <a:gd name="connsiteX406" fmla="*/ 3451229 w 4794266"/>
              <a:gd name="connsiteY406" fmla="*/ 1678703 h 6862288"/>
              <a:gd name="connsiteX407" fmla="*/ 4252986 w 4794266"/>
              <a:gd name="connsiteY407" fmla="*/ 83062 h 6862288"/>
              <a:gd name="connsiteX408" fmla="*/ 2748367 w 4794266"/>
              <a:gd name="connsiteY408" fmla="*/ 83062 h 6862288"/>
              <a:gd name="connsiteX409" fmla="*/ 2703352 w 4794266"/>
              <a:gd name="connsiteY409" fmla="*/ 0 h 6862288"/>
              <a:gd name="connsiteX410" fmla="*/ 4396965 w 4794266"/>
              <a:gd name="connsiteY410" fmla="*/ 0 h 6862288"/>
              <a:gd name="connsiteX411" fmla="*/ 4355413 w 4794266"/>
              <a:gd name="connsiteY411" fmla="*/ 83062 h 6862288"/>
              <a:gd name="connsiteX412" fmla="*/ 3497144 w 4794266"/>
              <a:gd name="connsiteY412" fmla="*/ 1777549 h 6862288"/>
              <a:gd name="connsiteX413" fmla="*/ 3451229 w 4794266"/>
              <a:gd name="connsiteY413" fmla="*/ 1876393 h 6862288"/>
              <a:gd name="connsiteX414" fmla="*/ 1981937 w 4794266"/>
              <a:gd name="connsiteY414" fmla="*/ 4795845 h 6862288"/>
              <a:gd name="connsiteX415" fmla="*/ 1939552 w 4794266"/>
              <a:gd name="connsiteY415" fmla="*/ 4884099 h 6862288"/>
              <a:gd name="connsiteX416" fmla="*/ 1932489 w 4794266"/>
              <a:gd name="connsiteY416" fmla="*/ 4884099 h 6862288"/>
              <a:gd name="connsiteX417" fmla="*/ 1837126 w 4794266"/>
              <a:gd name="connsiteY417" fmla="*/ 4884099 h 6862288"/>
              <a:gd name="connsiteX418" fmla="*/ 39353 w 4794266"/>
              <a:gd name="connsiteY418" fmla="*/ 4884099 h 6862288"/>
              <a:gd name="connsiteX419" fmla="*/ 1031836 w 4794266"/>
              <a:gd name="connsiteY419" fmla="*/ 6861000 h 6862288"/>
              <a:gd name="connsiteX420" fmla="*/ 936473 w 4794266"/>
              <a:gd name="connsiteY420" fmla="*/ 6861000 h 6862288"/>
              <a:gd name="connsiteX421" fmla="*/ 0 w 4794266"/>
              <a:gd name="connsiteY421" fmla="*/ 5005253 h 6862288"/>
              <a:gd name="connsiteX422" fmla="*/ 0 w 4794266"/>
              <a:gd name="connsiteY422" fmla="*/ 4795845 h 6862288"/>
              <a:gd name="connsiteX423" fmla="*/ 1879509 w 4794266"/>
              <a:gd name="connsiteY423" fmla="*/ 4795845 h 6862288"/>
              <a:gd name="connsiteX424" fmla="*/ 3401781 w 4794266"/>
              <a:gd name="connsiteY424" fmla="*/ 1777549 h 6862288"/>
              <a:gd name="connsiteX425" fmla="*/ 3165139 w 4794266"/>
              <a:gd name="connsiteY425" fmla="*/ 1315095 h 6862288"/>
              <a:gd name="connsiteX426" fmla="*/ 2499096 w 4794266"/>
              <a:gd name="connsiteY426" fmla="*/ 0 h 6862288"/>
              <a:gd name="connsiteX427" fmla="*/ 2282766 w 4794266"/>
              <a:gd name="connsiteY427" fmla="*/ 0 h 6862288"/>
              <a:gd name="connsiteX428" fmla="*/ 2383457 w 4794266"/>
              <a:gd name="connsiteY428" fmla="*/ 0 h 6862288"/>
              <a:gd name="connsiteX429" fmla="*/ 1448845 w 4794266"/>
              <a:gd name="connsiteY429" fmla="*/ 1858774 h 6862288"/>
              <a:gd name="connsiteX430" fmla="*/ 3246161 w 4794266"/>
              <a:gd name="connsiteY430" fmla="*/ 1858774 h 6862288"/>
              <a:gd name="connsiteX431" fmla="*/ 3203871 w 4794266"/>
              <a:gd name="connsiteY431" fmla="*/ 1943196 h 6862288"/>
              <a:gd name="connsiteX432" fmla="*/ 1403031 w 4794266"/>
              <a:gd name="connsiteY432" fmla="*/ 1943196 h 6862288"/>
              <a:gd name="connsiteX433" fmla="*/ 1392458 w 4794266"/>
              <a:gd name="connsiteY433" fmla="*/ 1943196 h 6862288"/>
              <a:gd name="connsiteX434" fmla="*/ 1304354 w 4794266"/>
              <a:gd name="connsiteY434" fmla="*/ 1943196 h 6862288"/>
              <a:gd name="connsiteX435" fmla="*/ 2282766 w 4794266"/>
              <a:gd name="connsiteY435" fmla="*/ 0 h 6862288"/>
              <a:gd name="connsiteX436" fmla="*/ 2085184 w 4794266"/>
              <a:gd name="connsiteY436" fmla="*/ 0 h 6862288"/>
              <a:gd name="connsiteX437" fmla="*/ 2180489 w 4794266"/>
              <a:gd name="connsiteY437" fmla="*/ 0 h 6862288"/>
              <a:gd name="connsiteX438" fmla="*/ 921627 w 4794266"/>
              <a:gd name="connsiteY438" fmla="*/ 2503438 h 6862288"/>
              <a:gd name="connsiteX439" fmla="*/ 0 w 4794266"/>
              <a:gd name="connsiteY439" fmla="*/ 2503438 h 6862288"/>
              <a:gd name="connsiteX440" fmla="*/ 0 w 4794266"/>
              <a:gd name="connsiteY440" fmla="*/ 2418757 h 6862288"/>
              <a:gd name="connsiteX441" fmla="*/ 868685 w 4794266"/>
              <a:gd name="connsiteY441" fmla="*/ 2418757 h 6862288"/>
              <a:gd name="connsiteX442" fmla="*/ 2085184 w 4794266"/>
              <a:gd name="connsiteY442" fmla="*/ 0 h 6862288"/>
              <a:gd name="connsiteX443" fmla="*/ 1883218 w 4794266"/>
              <a:gd name="connsiteY443" fmla="*/ 0 h 6862288"/>
              <a:gd name="connsiteX444" fmla="*/ 1978547 w 4794266"/>
              <a:gd name="connsiteY444" fmla="*/ 0 h 6862288"/>
              <a:gd name="connsiteX445" fmla="*/ 813769 w 4794266"/>
              <a:gd name="connsiteY445" fmla="*/ 2332241 h 6862288"/>
              <a:gd name="connsiteX446" fmla="*/ 0 w 4794266"/>
              <a:gd name="connsiteY446" fmla="*/ 2332241 h 6862288"/>
              <a:gd name="connsiteX447" fmla="*/ 0 w 4794266"/>
              <a:gd name="connsiteY447" fmla="*/ 2247501 h 6862288"/>
              <a:gd name="connsiteX448" fmla="*/ 753901 w 4794266"/>
              <a:gd name="connsiteY448" fmla="*/ 2247501 h 6862288"/>
              <a:gd name="connsiteX449" fmla="*/ 753901 w 4794266"/>
              <a:gd name="connsiteY449" fmla="*/ 2251031 h 6862288"/>
              <a:gd name="connsiteX450" fmla="*/ 1883218 w 4794266"/>
              <a:gd name="connsiteY450" fmla="*/ 0 h 6862288"/>
              <a:gd name="connsiteX451" fmla="*/ 1676567 w 4794266"/>
              <a:gd name="connsiteY451" fmla="*/ 0 h 6862288"/>
              <a:gd name="connsiteX452" fmla="*/ 1775670 w 4794266"/>
              <a:gd name="connsiteY452" fmla="*/ 0 h 6862288"/>
              <a:gd name="connsiteX453" fmla="*/ 1085842 w 4794266"/>
              <a:gd name="connsiteY453" fmla="*/ 1367346 h 6862288"/>
              <a:gd name="connsiteX454" fmla="*/ 1039779 w 4794266"/>
              <a:gd name="connsiteY454" fmla="*/ 1264773 h 6862288"/>
              <a:gd name="connsiteX455" fmla="*/ 1676567 w 4794266"/>
              <a:gd name="connsiteY455" fmla="*/ 0 h 6862288"/>
              <a:gd name="connsiteX456" fmla="*/ 1479705 w 4794266"/>
              <a:gd name="connsiteY456" fmla="*/ 0 h 6862288"/>
              <a:gd name="connsiteX457" fmla="*/ 1574216 w 4794266"/>
              <a:gd name="connsiteY457" fmla="*/ 0 h 6862288"/>
              <a:gd name="connsiteX458" fmla="*/ 995314 w 4794266"/>
              <a:gd name="connsiteY458" fmla="*/ 1165036 h 6862288"/>
              <a:gd name="connsiteX459" fmla="*/ 946402 w 4794266"/>
              <a:gd name="connsiteY459" fmla="*/ 1069591 h 6862288"/>
              <a:gd name="connsiteX460" fmla="*/ 1479705 w 4794266"/>
              <a:gd name="connsiteY460" fmla="*/ 0 h 6862288"/>
              <a:gd name="connsiteX461" fmla="*/ 1270221 w 4794266"/>
              <a:gd name="connsiteY461" fmla="*/ 0 h 6862288"/>
              <a:gd name="connsiteX462" fmla="*/ 1371191 w 4794266"/>
              <a:gd name="connsiteY462" fmla="*/ 0 h 6862288"/>
              <a:gd name="connsiteX463" fmla="*/ 886459 w 4794266"/>
              <a:gd name="connsiteY463" fmla="*/ 962730 h 6862288"/>
              <a:gd name="connsiteX464" fmla="*/ 837468 w 4794266"/>
              <a:gd name="connsiteY464" fmla="*/ 867670 h 6862288"/>
              <a:gd name="connsiteX465" fmla="*/ 1270221 w 4794266"/>
              <a:gd name="connsiteY465" fmla="*/ 0 h 6862288"/>
              <a:gd name="connsiteX466" fmla="*/ 1086586 w 4794266"/>
              <a:gd name="connsiteY466" fmla="*/ 0 h 6862288"/>
              <a:gd name="connsiteX467" fmla="*/ 1183878 w 4794266"/>
              <a:gd name="connsiteY467" fmla="*/ 0 h 6862288"/>
              <a:gd name="connsiteX468" fmla="*/ 797450 w 4794266"/>
              <a:gd name="connsiteY468" fmla="*/ 760440 h 6862288"/>
              <a:gd name="connsiteX469" fmla="*/ 744092 w 4794266"/>
              <a:gd name="connsiteY469" fmla="*/ 658939 h 6862288"/>
              <a:gd name="connsiteX470" fmla="*/ 1086586 w 4794266"/>
              <a:gd name="connsiteY470" fmla="*/ 0 h 6862288"/>
              <a:gd name="connsiteX471" fmla="*/ 882903 w 4794266"/>
              <a:gd name="connsiteY471" fmla="*/ 0 h 6862288"/>
              <a:gd name="connsiteX472" fmla="*/ 983094 w 4794266"/>
              <a:gd name="connsiteY472" fmla="*/ 0 h 6862288"/>
              <a:gd name="connsiteX473" fmla="*/ 699348 w 4794266"/>
              <a:gd name="connsiteY473" fmla="*/ 573640 h 6862288"/>
              <a:gd name="connsiteX474" fmla="*/ 657662 w 4794266"/>
              <a:gd name="connsiteY474" fmla="*/ 488488 h 6862288"/>
              <a:gd name="connsiteX475" fmla="*/ 650715 w 4794266"/>
              <a:gd name="connsiteY475" fmla="*/ 474296 h 6862288"/>
              <a:gd name="connsiteX476" fmla="*/ 882903 w 4794266"/>
              <a:gd name="connsiteY476" fmla="*/ 0 h 6862288"/>
              <a:gd name="connsiteX477" fmla="*/ 677572 w 4794266"/>
              <a:gd name="connsiteY477" fmla="*/ 0 h 6862288"/>
              <a:gd name="connsiteX478" fmla="*/ 778686 w 4794266"/>
              <a:gd name="connsiteY478" fmla="*/ 0 h 6862288"/>
              <a:gd name="connsiteX479" fmla="*/ 588085 w 4794266"/>
              <a:gd name="connsiteY479" fmla="*/ 371319 h 6862288"/>
              <a:gd name="connsiteX480" fmla="*/ 545333 w 4794266"/>
              <a:gd name="connsiteY480" fmla="*/ 279088 h 6862288"/>
              <a:gd name="connsiteX481" fmla="*/ 541771 w 4794266"/>
              <a:gd name="connsiteY481" fmla="*/ 275541 h 6862288"/>
              <a:gd name="connsiteX482" fmla="*/ 677572 w 4794266"/>
              <a:gd name="connsiteY482" fmla="*/ 0 h 6862288"/>
              <a:gd name="connsiteX483" fmla="*/ 483066 w 4794266"/>
              <a:gd name="connsiteY483" fmla="*/ 0 h 6862288"/>
              <a:gd name="connsiteX484" fmla="*/ 579239 w 4794266"/>
              <a:gd name="connsiteY484" fmla="*/ 0 h 6862288"/>
              <a:gd name="connsiteX485" fmla="*/ 496812 w 4794266"/>
              <a:gd name="connsiteY485" fmla="*/ 169055 h 6862288"/>
              <a:gd name="connsiteX486" fmla="*/ 448395 w 4794266"/>
              <a:gd name="connsiteY486" fmla="*/ 67508 h 6862288"/>
              <a:gd name="connsiteX487" fmla="*/ 483066 w 4794266"/>
              <a:gd name="connsiteY487" fmla="*/ 0 h 6862288"/>
              <a:gd name="connsiteX488" fmla="*/ 281623 w 4794266"/>
              <a:gd name="connsiteY488" fmla="*/ 0 h 6862288"/>
              <a:gd name="connsiteX489" fmla="*/ 380286 w 4794266"/>
              <a:gd name="connsiteY489" fmla="*/ 0 h 6862288"/>
              <a:gd name="connsiteX490" fmla="*/ 347483 w 4794266"/>
              <a:gd name="connsiteY490" fmla="*/ 69038 h 6862288"/>
              <a:gd name="connsiteX491" fmla="*/ 1036285 w 4794266"/>
              <a:gd name="connsiteY491" fmla="*/ 1460728 h 6862288"/>
              <a:gd name="connsiteX492" fmla="*/ 941880 w 4794266"/>
              <a:gd name="connsiteY492" fmla="*/ 1460728 h 6862288"/>
              <a:gd name="connsiteX493" fmla="*/ 246086 w 4794266"/>
              <a:gd name="connsiteY493" fmla="*/ 69038 h 6862288"/>
              <a:gd name="connsiteX494" fmla="*/ 281623 w 4794266"/>
              <a:gd name="connsiteY494" fmla="*/ 0 h 6862288"/>
              <a:gd name="connsiteX495" fmla="*/ 79031 w 4794266"/>
              <a:gd name="connsiteY495" fmla="*/ 0 h 6862288"/>
              <a:gd name="connsiteX496" fmla="*/ 173569 w 4794266"/>
              <a:gd name="connsiteY496" fmla="*/ 0 h 6862288"/>
              <a:gd name="connsiteX497" fmla="*/ 0 w 4794266"/>
              <a:gd name="connsiteY497" fmla="*/ 349055 h 6862288"/>
              <a:gd name="connsiteX498" fmla="*/ 0 w 4794266"/>
              <a:gd name="connsiteY498" fmla="*/ 155555 h 6862288"/>
              <a:gd name="connsiteX499" fmla="*/ 79031 w 4794266"/>
              <a:gd name="connsiteY499" fmla="*/ 0 h 6862288"/>
              <a:gd name="connsiteX0" fmla="*/ 0 w 4794266"/>
              <a:gd name="connsiteY0" fmla="*/ 6708903 h 6862288"/>
              <a:gd name="connsiteX1" fmla="*/ 371024 w 4794266"/>
              <a:gd name="connsiteY1" fmla="*/ 6708903 h 6862288"/>
              <a:gd name="connsiteX2" fmla="*/ 413711 w 4794266"/>
              <a:gd name="connsiteY2" fmla="*/ 6798821 h 6862288"/>
              <a:gd name="connsiteX3" fmla="*/ 0 w 4794266"/>
              <a:gd name="connsiteY3" fmla="*/ 6798821 h 6862288"/>
              <a:gd name="connsiteX4" fmla="*/ 0 w 4794266"/>
              <a:gd name="connsiteY4" fmla="*/ 6708903 h 6862288"/>
              <a:gd name="connsiteX5" fmla="*/ 0 w 4794266"/>
              <a:gd name="connsiteY5" fmla="*/ 6537707 h 6862288"/>
              <a:gd name="connsiteX6" fmla="*/ 275057 w 4794266"/>
              <a:gd name="connsiteY6" fmla="*/ 6537707 h 6862288"/>
              <a:gd name="connsiteX7" fmla="*/ 320404 w 4794266"/>
              <a:gd name="connsiteY7" fmla="*/ 6627492 h 6862288"/>
              <a:gd name="connsiteX8" fmla="*/ 0 w 4794266"/>
              <a:gd name="connsiteY8" fmla="*/ 6627492 h 6862288"/>
              <a:gd name="connsiteX9" fmla="*/ 0 w 4794266"/>
              <a:gd name="connsiteY9" fmla="*/ 6537707 h 6862288"/>
              <a:gd name="connsiteX10" fmla="*/ 1086471 w 4794266"/>
              <a:gd name="connsiteY10" fmla="*/ 6382080 h 6862288"/>
              <a:gd name="connsiteX11" fmla="*/ 1176256 w 4794266"/>
              <a:gd name="connsiteY11" fmla="*/ 6382080 h 6862288"/>
              <a:gd name="connsiteX12" fmla="*/ 1133159 w 4794266"/>
              <a:gd name="connsiteY12" fmla="*/ 6471865 h 6862288"/>
              <a:gd name="connsiteX13" fmla="*/ 1086471 w 4794266"/>
              <a:gd name="connsiteY13" fmla="*/ 6382080 h 6862288"/>
              <a:gd name="connsiteX14" fmla="*/ 176048 w 4794266"/>
              <a:gd name="connsiteY14" fmla="*/ 6350955 h 6862288"/>
              <a:gd name="connsiteX15" fmla="*/ 226884 w 4794266"/>
              <a:gd name="connsiteY15" fmla="*/ 6440996 h 6862288"/>
              <a:gd name="connsiteX16" fmla="*/ 121581 w 4794266"/>
              <a:gd name="connsiteY16" fmla="*/ 6440996 h 6862288"/>
              <a:gd name="connsiteX17" fmla="*/ 176048 w 4794266"/>
              <a:gd name="connsiteY17" fmla="*/ 6350955 h 6862288"/>
              <a:gd name="connsiteX18" fmla="*/ 993094 w 4794266"/>
              <a:gd name="connsiteY18" fmla="*/ 6210896 h 6862288"/>
              <a:gd name="connsiteX19" fmla="*/ 1254175 w 4794266"/>
              <a:gd name="connsiteY19" fmla="*/ 6210896 h 6862288"/>
              <a:gd name="connsiteX20" fmla="*/ 1212402 w 4794266"/>
              <a:gd name="connsiteY20" fmla="*/ 6300814 h 6862288"/>
              <a:gd name="connsiteX21" fmla="*/ 1041829 w 4794266"/>
              <a:gd name="connsiteY21" fmla="*/ 6300814 h 6862288"/>
              <a:gd name="connsiteX22" fmla="*/ 993094 w 4794266"/>
              <a:gd name="connsiteY22" fmla="*/ 6210896 h 6862288"/>
              <a:gd name="connsiteX23" fmla="*/ 87450 w 4794266"/>
              <a:gd name="connsiteY23" fmla="*/ 6148644 h 6862288"/>
              <a:gd name="connsiteX24" fmla="*/ 133591 w 4794266"/>
              <a:gd name="connsiteY24" fmla="*/ 6246047 h 6862288"/>
              <a:gd name="connsiteX25" fmla="*/ 34210 w 4794266"/>
              <a:gd name="connsiteY25" fmla="*/ 6440853 h 6862288"/>
              <a:gd name="connsiteX26" fmla="*/ 0 w 4794266"/>
              <a:gd name="connsiteY26" fmla="*/ 6440853 h 6862288"/>
              <a:gd name="connsiteX27" fmla="*/ 0 w 4794266"/>
              <a:gd name="connsiteY27" fmla="*/ 6316076 h 6862288"/>
              <a:gd name="connsiteX28" fmla="*/ 87450 w 4794266"/>
              <a:gd name="connsiteY28" fmla="*/ 6148644 h 6862288"/>
              <a:gd name="connsiteX29" fmla="*/ 915275 w 4794266"/>
              <a:gd name="connsiteY29" fmla="*/ 6024142 h 6862288"/>
              <a:gd name="connsiteX30" fmla="*/ 1347547 w 4794266"/>
              <a:gd name="connsiteY30" fmla="*/ 6024142 h 6862288"/>
              <a:gd name="connsiteX31" fmla="*/ 1305714 w 4794266"/>
              <a:gd name="connsiteY31" fmla="*/ 6113783 h 6862288"/>
              <a:gd name="connsiteX32" fmla="*/ 957108 w 4794266"/>
              <a:gd name="connsiteY32" fmla="*/ 6113783 h 6862288"/>
              <a:gd name="connsiteX33" fmla="*/ 915275 w 4794266"/>
              <a:gd name="connsiteY33" fmla="*/ 6024142 h 6862288"/>
              <a:gd name="connsiteX34" fmla="*/ 0 w 4794266"/>
              <a:gd name="connsiteY34" fmla="*/ 5987282 h 6862288"/>
              <a:gd name="connsiteX35" fmla="*/ 24904 w 4794266"/>
              <a:gd name="connsiteY35" fmla="*/ 6035135 h 6862288"/>
              <a:gd name="connsiteX36" fmla="*/ 24904 w 4794266"/>
              <a:gd name="connsiteY36" fmla="*/ 6045792 h 6862288"/>
              <a:gd name="connsiteX37" fmla="*/ 0 w 4794266"/>
              <a:gd name="connsiteY37" fmla="*/ 6098551 h 6862288"/>
              <a:gd name="connsiteX38" fmla="*/ 0 w 4794266"/>
              <a:gd name="connsiteY38" fmla="*/ 5987282 h 6862288"/>
              <a:gd name="connsiteX39" fmla="*/ 821899 w 4794266"/>
              <a:gd name="connsiteY39" fmla="*/ 5852947 h 6862288"/>
              <a:gd name="connsiteX40" fmla="*/ 1440872 w 4794266"/>
              <a:gd name="connsiteY40" fmla="*/ 5852947 h 6862288"/>
              <a:gd name="connsiteX41" fmla="*/ 1398428 w 4794266"/>
              <a:gd name="connsiteY41" fmla="*/ 5942732 h 6862288"/>
              <a:gd name="connsiteX42" fmla="*/ 867880 w 4794266"/>
              <a:gd name="connsiteY42" fmla="*/ 5942732 h 6862288"/>
              <a:gd name="connsiteX43" fmla="*/ 821899 w 4794266"/>
              <a:gd name="connsiteY43" fmla="*/ 5852947 h 6862288"/>
              <a:gd name="connsiteX44" fmla="*/ 728522 w 4794266"/>
              <a:gd name="connsiteY44" fmla="*/ 5681762 h 6862288"/>
              <a:gd name="connsiteX45" fmla="*/ 1518715 w 4794266"/>
              <a:gd name="connsiteY45" fmla="*/ 5681762 h 6862288"/>
              <a:gd name="connsiteX46" fmla="*/ 1476572 w 4794266"/>
              <a:gd name="connsiteY46" fmla="*/ 5771680 h 6862288"/>
              <a:gd name="connsiteX47" fmla="*/ 774178 w 4794266"/>
              <a:gd name="connsiteY47" fmla="*/ 5771680 h 6862288"/>
              <a:gd name="connsiteX48" fmla="*/ 728522 w 4794266"/>
              <a:gd name="connsiteY48" fmla="*/ 5681762 h 6862288"/>
              <a:gd name="connsiteX49" fmla="*/ 0 w 4794266"/>
              <a:gd name="connsiteY49" fmla="*/ 5577337 h 6862288"/>
              <a:gd name="connsiteX50" fmla="*/ 647163 w 4794266"/>
              <a:gd name="connsiteY50" fmla="*/ 6860983 h 6862288"/>
              <a:gd name="connsiteX51" fmla="*/ 544192 w 4794266"/>
              <a:gd name="connsiteY51" fmla="*/ 6860983 h 6862288"/>
              <a:gd name="connsiteX52" fmla="*/ 0 w 4794266"/>
              <a:gd name="connsiteY52" fmla="*/ 5779803 h 6862288"/>
              <a:gd name="connsiteX53" fmla="*/ 0 w 4794266"/>
              <a:gd name="connsiteY53" fmla="*/ 5577337 h 6862288"/>
              <a:gd name="connsiteX54" fmla="*/ 650713 w 4794266"/>
              <a:gd name="connsiteY54" fmla="*/ 5495009 h 6862288"/>
              <a:gd name="connsiteX55" fmla="*/ 1627608 w 4794266"/>
              <a:gd name="connsiteY55" fmla="*/ 5495009 h 6862288"/>
              <a:gd name="connsiteX56" fmla="*/ 1581428 w 4794266"/>
              <a:gd name="connsiteY56" fmla="*/ 5584650 h 6862288"/>
              <a:gd name="connsiteX57" fmla="*/ 693341 w 4794266"/>
              <a:gd name="connsiteY57" fmla="*/ 5584650 h 6862288"/>
              <a:gd name="connsiteX58" fmla="*/ 650713 w 4794266"/>
              <a:gd name="connsiteY58" fmla="*/ 5495009 h 6862288"/>
              <a:gd name="connsiteX59" fmla="*/ 557337 w 4794266"/>
              <a:gd name="connsiteY59" fmla="*/ 5323815 h 6862288"/>
              <a:gd name="connsiteX60" fmla="*/ 1705448 w 4794266"/>
              <a:gd name="connsiteY60" fmla="*/ 5323815 h 6862288"/>
              <a:gd name="connsiteX61" fmla="*/ 1663056 w 4794266"/>
              <a:gd name="connsiteY61" fmla="*/ 5413600 h 6862288"/>
              <a:gd name="connsiteX62" fmla="*/ 603262 w 4794266"/>
              <a:gd name="connsiteY62" fmla="*/ 5413600 h 6862288"/>
              <a:gd name="connsiteX63" fmla="*/ 557337 w 4794266"/>
              <a:gd name="connsiteY63" fmla="*/ 5323815 h 6862288"/>
              <a:gd name="connsiteX64" fmla="*/ 0 w 4794266"/>
              <a:gd name="connsiteY64" fmla="*/ 5189911 h 6862288"/>
              <a:gd name="connsiteX65" fmla="*/ 833962 w 4794266"/>
              <a:gd name="connsiteY65" fmla="*/ 6860992 h 6862288"/>
              <a:gd name="connsiteX66" fmla="*/ 735833 w 4794266"/>
              <a:gd name="connsiteY66" fmla="*/ 6860992 h 6862288"/>
              <a:gd name="connsiteX67" fmla="*/ 0 w 4794266"/>
              <a:gd name="connsiteY67" fmla="*/ 5387909 h 6862288"/>
              <a:gd name="connsiteX68" fmla="*/ 0 w 4794266"/>
              <a:gd name="connsiteY68" fmla="*/ 5189911 h 6862288"/>
              <a:gd name="connsiteX69" fmla="*/ 845930 w 4794266"/>
              <a:gd name="connsiteY69" fmla="*/ 6845445 h 6862288"/>
              <a:gd name="connsiteX70" fmla="*/ 849480 w 4794266"/>
              <a:gd name="connsiteY70" fmla="*/ 6845445 h 6862288"/>
              <a:gd name="connsiteX71" fmla="*/ 845930 w 4794266"/>
              <a:gd name="connsiteY71" fmla="*/ 6845445 h 6862288"/>
              <a:gd name="connsiteX72" fmla="*/ 463961 w 4794266"/>
              <a:gd name="connsiteY72" fmla="*/ 5137061 h 6862288"/>
              <a:gd name="connsiteX73" fmla="*/ 1783270 w 4794266"/>
              <a:gd name="connsiteY73" fmla="*/ 5137061 h 6862288"/>
              <a:gd name="connsiteX74" fmla="*/ 1741052 w 4794266"/>
              <a:gd name="connsiteY74" fmla="*/ 5226979 h 6862288"/>
              <a:gd name="connsiteX75" fmla="*/ 509697 w 4794266"/>
              <a:gd name="connsiteY75" fmla="*/ 5226979 h 6862288"/>
              <a:gd name="connsiteX76" fmla="*/ 463961 w 4794266"/>
              <a:gd name="connsiteY76" fmla="*/ 5137061 h 6862288"/>
              <a:gd name="connsiteX77" fmla="*/ 1676125 w 4794266"/>
              <a:gd name="connsiteY77" fmla="*/ 4374492 h 6862288"/>
              <a:gd name="connsiteX78" fmla="*/ 1721083 w 4794266"/>
              <a:gd name="connsiteY78" fmla="*/ 4474715 h 6862288"/>
              <a:gd name="connsiteX79" fmla="*/ 1603498 w 4794266"/>
              <a:gd name="connsiteY79" fmla="*/ 4728851 h 6862288"/>
              <a:gd name="connsiteX80" fmla="*/ 1506664 w 4794266"/>
              <a:gd name="connsiteY80" fmla="*/ 4728851 h 6862288"/>
              <a:gd name="connsiteX81" fmla="*/ 1676125 w 4794266"/>
              <a:gd name="connsiteY81" fmla="*/ 4374492 h 6862288"/>
              <a:gd name="connsiteX82" fmla="*/ 1575538 w 4794266"/>
              <a:gd name="connsiteY82" fmla="*/ 4172172 h 6862288"/>
              <a:gd name="connsiteX83" fmla="*/ 1624211 w 4794266"/>
              <a:gd name="connsiteY83" fmla="*/ 4264954 h 6862288"/>
              <a:gd name="connsiteX84" fmla="*/ 1627689 w 4794266"/>
              <a:gd name="connsiteY84" fmla="*/ 4275659 h 6862288"/>
              <a:gd name="connsiteX85" fmla="*/ 1405177 w 4794266"/>
              <a:gd name="connsiteY85" fmla="*/ 4728862 h 6862288"/>
              <a:gd name="connsiteX86" fmla="*/ 1304352 w 4794266"/>
              <a:gd name="connsiteY86" fmla="*/ 4728862 h 6862288"/>
              <a:gd name="connsiteX87" fmla="*/ 1575538 w 4794266"/>
              <a:gd name="connsiteY87" fmla="*/ 4172172 h 6862288"/>
              <a:gd name="connsiteX88" fmla="*/ 1466667 w 4794266"/>
              <a:gd name="connsiteY88" fmla="*/ 3969861 h 6862288"/>
              <a:gd name="connsiteX89" fmla="*/ 1511813 w 4794266"/>
              <a:gd name="connsiteY89" fmla="*/ 4057539 h 6862288"/>
              <a:gd name="connsiteX90" fmla="*/ 1518759 w 4794266"/>
              <a:gd name="connsiteY90" fmla="*/ 4068060 h 6862288"/>
              <a:gd name="connsiteX91" fmla="*/ 1199267 w 4794266"/>
              <a:gd name="connsiteY91" fmla="*/ 4713366 h 6862288"/>
              <a:gd name="connsiteX92" fmla="*/ 1102031 w 4794266"/>
              <a:gd name="connsiteY92" fmla="*/ 4713366 h 6862288"/>
              <a:gd name="connsiteX93" fmla="*/ 1466667 w 4794266"/>
              <a:gd name="connsiteY93" fmla="*/ 3969861 h 6862288"/>
              <a:gd name="connsiteX94" fmla="*/ 1375942 w 4794266"/>
              <a:gd name="connsiteY94" fmla="*/ 3767540 h 6862288"/>
              <a:gd name="connsiteX95" fmla="*/ 1425327 w 4794266"/>
              <a:gd name="connsiteY95" fmla="*/ 3869505 h 6862288"/>
              <a:gd name="connsiteX96" fmla="*/ 1002020 w 4794266"/>
              <a:gd name="connsiteY96" fmla="*/ 4713356 h 6862288"/>
              <a:gd name="connsiteX97" fmla="*/ 899721 w 4794266"/>
              <a:gd name="connsiteY97" fmla="*/ 4713356 h 6862288"/>
              <a:gd name="connsiteX98" fmla="*/ 1375942 w 4794266"/>
              <a:gd name="connsiteY98" fmla="*/ 3767540 h 6862288"/>
              <a:gd name="connsiteX99" fmla="*/ 1282723 w 4794266"/>
              <a:gd name="connsiteY99" fmla="*/ 3580788 h 6862288"/>
              <a:gd name="connsiteX100" fmla="*/ 1331961 w 4794266"/>
              <a:gd name="connsiteY100" fmla="*/ 3680007 h 6862288"/>
              <a:gd name="connsiteX101" fmla="*/ 807928 w 4794266"/>
              <a:gd name="connsiteY101" fmla="*/ 4728888 h 6862288"/>
              <a:gd name="connsiteX102" fmla="*/ 712969 w 4794266"/>
              <a:gd name="connsiteY102" fmla="*/ 4728888 h 6862288"/>
              <a:gd name="connsiteX103" fmla="*/ 1282723 w 4794266"/>
              <a:gd name="connsiteY103" fmla="*/ 3580788 h 6862288"/>
              <a:gd name="connsiteX104" fmla="*/ 1177644 w 4794266"/>
              <a:gd name="connsiteY104" fmla="*/ 3378477 h 6862288"/>
              <a:gd name="connsiteX105" fmla="*/ 1223042 w 4794266"/>
              <a:gd name="connsiteY105" fmla="*/ 3480350 h 6862288"/>
              <a:gd name="connsiteX106" fmla="*/ 611920 w 4794266"/>
              <a:gd name="connsiteY106" fmla="*/ 4713359 h 6862288"/>
              <a:gd name="connsiteX107" fmla="*/ 510648 w 4794266"/>
              <a:gd name="connsiteY107" fmla="*/ 4713359 h 6862288"/>
              <a:gd name="connsiteX108" fmla="*/ 1177644 w 4794266"/>
              <a:gd name="connsiteY108" fmla="*/ 3378477 h 6862288"/>
              <a:gd name="connsiteX109" fmla="*/ 1076759 w 4794266"/>
              <a:gd name="connsiteY109" fmla="*/ 3176161 h 6862288"/>
              <a:gd name="connsiteX110" fmla="*/ 1129633 w 4794266"/>
              <a:gd name="connsiteY110" fmla="*/ 3274879 h 6862288"/>
              <a:gd name="connsiteX111" fmla="*/ 403509 w 4794266"/>
              <a:gd name="connsiteY111" fmla="*/ 4713347 h 6862288"/>
              <a:gd name="connsiteX112" fmla="*/ 308338 w 4794266"/>
              <a:gd name="connsiteY112" fmla="*/ 4713347 h 6862288"/>
              <a:gd name="connsiteX113" fmla="*/ 1076759 w 4794266"/>
              <a:gd name="connsiteY113" fmla="*/ 3176161 h 6862288"/>
              <a:gd name="connsiteX114" fmla="*/ 2533800 w 4794266"/>
              <a:gd name="connsiteY114" fmla="*/ 3082786 h 6862288"/>
              <a:gd name="connsiteX115" fmla="*/ 2638987 w 4794266"/>
              <a:gd name="connsiteY115" fmla="*/ 3082786 h 6862288"/>
              <a:gd name="connsiteX116" fmla="*/ 2586394 w 4794266"/>
              <a:gd name="connsiteY116" fmla="*/ 3187974 h 6862288"/>
              <a:gd name="connsiteX117" fmla="*/ 2533800 w 4794266"/>
              <a:gd name="connsiteY117" fmla="*/ 3082786 h 6862288"/>
              <a:gd name="connsiteX118" fmla="*/ 2331489 w 4794266"/>
              <a:gd name="connsiteY118" fmla="*/ 3082786 h 6862288"/>
              <a:gd name="connsiteX119" fmla="*/ 2434419 w 4794266"/>
              <a:gd name="connsiteY119" fmla="*/ 3082786 h 6862288"/>
              <a:gd name="connsiteX120" fmla="*/ 2530251 w 4794266"/>
              <a:gd name="connsiteY120" fmla="*/ 3277599 h 6862288"/>
              <a:gd name="connsiteX121" fmla="*/ 2480560 w 4794266"/>
              <a:gd name="connsiteY121" fmla="*/ 3375002 h 6862288"/>
              <a:gd name="connsiteX122" fmla="*/ 2331489 w 4794266"/>
              <a:gd name="connsiteY122" fmla="*/ 3082786 h 6862288"/>
              <a:gd name="connsiteX123" fmla="*/ 2129168 w 4794266"/>
              <a:gd name="connsiteY123" fmla="*/ 3082786 h 6862288"/>
              <a:gd name="connsiteX124" fmla="*/ 2229342 w 4794266"/>
              <a:gd name="connsiteY124" fmla="*/ 3082786 h 6862288"/>
              <a:gd name="connsiteX125" fmla="*/ 2436845 w 4794266"/>
              <a:gd name="connsiteY125" fmla="*/ 3481892 h 6862288"/>
              <a:gd name="connsiteX126" fmla="*/ 2429690 w 4794266"/>
              <a:gd name="connsiteY126" fmla="*/ 3492488 h 6862288"/>
              <a:gd name="connsiteX127" fmla="*/ 2383181 w 4794266"/>
              <a:gd name="connsiteY127" fmla="*/ 3577255 h 6862288"/>
              <a:gd name="connsiteX128" fmla="*/ 2129168 w 4794266"/>
              <a:gd name="connsiteY128" fmla="*/ 3082786 h 6862288"/>
              <a:gd name="connsiteX129" fmla="*/ 1942423 w 4794266"/>
              <a:gd name="connsiteY129" fmla="*/ 3082786 h 6862288"/>
              <a:gd name="connsiteX130" fmla="*/ 2038257 w 4794266"/>
              <a:gd name="connsiteY130" fmla="*/ 3082786 h 6862288"/>
              <a:gd name="connsiteX131" fmla="*/ 2343497 w 4794266"/>
              <a:gd name="connsiteY131" fmla="*/ 3680015 h 6862288"/>
              <a:gd name="connsiteX132" fmla="*/ 2332849 w 4794266"/>
              <a:gd name="connsiteY132" fmla="*/ 3694235 h 6862288"/>
              <a:gd name="connsiteX133" fmla="*/ 2290257 w 4794266"/>
              <a:gd name="connsiteY133" fmla="*/ 3779554 h 6862288"/>
              <a:gd name="connsiteX134" fmla="*/ 1942423 w 4794266"/>
              <a:gd name="connsiteY134" fmla="*/ 3082786 h 6862288"/>
              <a:gd name="connsiteX135" fmla="*/ 1740113 w 4794266"/>
              <a:gd name="connsiteY135" fmla="*/ 3082786 h 6862288"/>
              <a:gd name="connsiteX136" fmla="*/ 1838311 w 4794266"/>
              <a:gd name="connsiteY136" fmla="*/ 3082786 h 6862288"/>
              <a:gd name="connsiteX137" fmla="*/ 2234605 w 4794266"/>
              <a:gd name="connsiteY137" fmla="*/ 3871686 h 6862288"/>
              <a:gd name="connsiteX138" fmla="*/ 2227591 w 4794266"/>
              <a:gd name="connsiteY138" fmla="*/ 3885711 h 6862288"/>
              <a:gd name="connsiteX139" fmla="*/ 2189013 w 4794266"/>
              <a:gd name="connsiteY139" fmla="*/ 3966355 h 6862288"/>
              <a:gd name="connsiteX140" fmla="*/ 1740113 w 4794266"/>
              <a:gd name="connsiteY140" fmla="*/ 3082786 h 6862288"/>
              <a:gd name="connsiteX141" fmla="*/ 1537792 w 4794266"/>
              <a:gd name="connsiteY141" fmla="*/ 3082785 h 6862288"/>
              <a:gd name="connsiteX142" fmla="*/ 1640127 w 4794266"/>
              <a:gd name="connsiteY142" fmla="*/ 3082785 h 6862288"/>
              <a:gd name="connsiteX143" fmla="*/ 2141207 w 4794266"/>
              <a:gd name="connsiteY143" fmla="*/ 4081151 h 6862288"/>
              <a:gd name="connsiteX144" fmla="*/ 2130621 w 4794266"/>
              <a:gd name="connsiteY144" fmla="*/ 4098916 h 6862288"/>
              <a:gd name="connsiteX145" fmla="*/ 2091811 w 4794266"/>
              <a:gd name="connsiteY145" fmla="*/ 4184186 h 6862288"/>
              <a:gd name="connsiteX146" fmla="*/ 1537792 w 4794266"/>
              <a:gd name="connsiteY146" fmla="*/ 3082785 h 6862288"/>
              <a:gd name="connsiteX147" fmla="*/ 1335481 w 4794266"/>
              <a:gd name="connsiteY147" fmla="*/ 3082785 h 6862288"/>
              <a:gd name="connsiteX148" fmla="*/ 1434019 w 4794266"/>
              <a:gd name="connsiteY148" fmla="*/ 3082785 h 6862288"/>
              <a:gd name="connsiteX149" fmla="*/ 2032279 w 4794266"/>
              <a:gd name="connsiteY149" fmla="*/ 4272143 h 6862288"/>
              <a:gd name="connsiteX150" fmla="*/ 2021722 w 4794266"/>
              <a:gd name="connsiteY150" fmla="*/ 4300378 h 6862288"/>
              <a:gd name="connsiteX151" fmla="*/ 1983011 w 4794266"/>
              <a:gd name="connsiteY151" fmla="*/ 4370963 h 6862288"/>
              <a:gd name="connsiteX152" fmla="*/ 1335481 w 4794266"/>
              <a:gd name="connsiteY152" fmla="*/ 3082785 h 6862288"/>
              <a:gd name="connsiteX153" fmla="*/ 1133159 w 4794266"/>
              <a:gd name="connsiteY153" fmla="*/ 3082783 h 6862288"/>
              <a:gd name="connsiteX154" fmla="*/ 1236091 w 4794266"/>
              <a:gd name="connsiteY154" fmla="*/ 3082783 h 6862288"/>
              <a:gd name="connsiteX155" fmla="*/ 1938871 w 4794266"/>
              <a:gd name="connsiteY155" fmla="*/ 4463852 h 6862288"/>
              <a:gd name="connsiteX156" fmla="*/ 1814643 w 4794266"/>
              <a:gd name="connsiteY156" fmla="*/ 4713359 h 6862288"/>
              <a:gd name="connsiteX157" fmla="*/ 1715260 w 4794266"/>
              <a:gd name="connsiteY157" fmla="*/ 4713359 h 6862288"/>
              <a:gd name="connsiteX158" fmla="*/ 1839488 w 4794266"/>
              <a:gd name="connsiteY158" fmla="*/ 4467367 h 6862288"/>
              <a:gd name="connsiteX159" fmla="*/ 1133159 w 4794266"/>
              <a:gd name="connsiteY159" fmla="*/ 3082783 h 6862288"/>
              <a:gd name="connsiteX160" fmla="*/ 1225831 w 4794266"/>
              <a:gd name="connsiteY160" fmla="*/ 2911599 h 6862288"/>
              <a:gd name="connsiteX161" fmla="*/ 2732584 w 4794266"/>
              <a:gd name="connsiteY161" fmla="*/ 2911599 h 6862288"/>
              <a:gd name="connsiteX162" fmla="*/ 2690140 w 4794266"/>
              <a:gd name="connsiteY162" fmla="*/ 3001240 h 6862288"/>
              <a:gd name="connsiteX163" fmla="*/ 1179850 w 4794266"/>
              <a:gd name="connsiteY163" fmla="*/ 3001240 h 6862288"/>
              <a:gd name="connsiteX164" fmla="*/ 1225831 w 4794266"/>
              <a:gd name="connsiteY164" fmla="*/ 2911599 h 6862288"/>
              <a:gd name="connsiteX165" fmla="*/ 91650 w 4794266"/>
              <a:gd name="connsiteY165" fmla="*/ 2771529 h 6862288"/>
              <a:gd name="connsiteX166" fmla="*/ 195801 w 4794266"/>
              <a:gd name="connsiteY166" fmla="*/ 2771529 h 6862288"/>
              <a:gd name="connsiteX167" fmla="*/ 0 w 4794266"/>
              <a:gd name="connsiteY167" fmla="*/ 3143696 h 6862288"/>
              <a:gd name="connsiteX168" fmla="*/ 0 w 4794266"/>
              <a:gd name="connsiteY168" fmla="*/ 2946652 h 6862288"/>
              <a:gd name="connsiteX169" fmla="*/ 91650 w 4794266"/>
              <a:gd name="connsiteY169" fmla="*/ 2771529 h 6862288"/>
              <a:gd name="connsiteX170" fmla="*/ 483354 w 4794266"/>
              <a:gd name="connsiteY170" fmla="*/ 2771528 h 6862288"/>
              <a:gd name="connsiteX171" fmla="*/ 584961 w 4794266"/>
              <a:gd name="connsiteY171" fmla="*/ 2771528 h 6862288"/>
              <a:gd name="connsiteX172" fmla="*/ 0 w 4794266"/>
              <a:gd name="connsiteY172" fmla="*/ 3930829 h 6862288"/>
              <a:gd name="connsiteX173" fmla="*/ 0 w 4794266"/>
              <a:gd name="connsiteY173" fmla="*/ 3732738 h 6862288"/>
              <a:gd name="connsiteX174" fmla="*/ 483354 w 4794266"/>
              <a:gd name="connsiteY174" fmla="*/ 2771528 h 6862288"/>
              <a:gd name="connsiteX175" fmla="*/ 287854 w 4794266"/>
              <a:gd name="connsiteY175" fmla="*/ 2771528 h 6862288"/>
              <a:gd name="connsiteX176" fmla="*/ 382634 w 4794266"/>
              <a:gd name="connsiteY176" fmla="*/ 2771528 h 6862288"/>
              <a:gd name="connsiteX177" fmla="*/ 0 w 4794266"/>
              <a:gd name="connsiteY177" fmla="*/ 3539662 h 6862288"/>
              <a:gd name="connsiteX178" fmla="*/ 0 w 4794266"/>
              <a:gd name="connsiteY178" fmla="*/ 3345484 h 6862288"/>
              <a:gd name="connsiteX179" fmla="*/ 287854 w 4794266"/>
              <a:gd name="connsiteY179" fmla="*/ 2771528 h 6862288"/>
              <a:gd name="connsiteX180" fmla="*/ 1300102 w 4794266"/>
              <a:gd name="connsiteY180" fmla="*/ 2740403 h 6862288"/>
              <a:gd name="connsiteX181" fmla="*/ 2810392 w 4794266"/>
              <a:gd name="connsiteY181" fmla="*/ 2740403 h 6862288"/>
              <a:gd name="connsiteX182" fmla="*/ 2767948 w 4794266"/>
              <a:gd name="connsiteY182" fmla="*/ 2830045 h 6862288"/>
              <a:gd name="connsiteX183" fmla="*/ 1257658 w 4794266"/>
              <a:gd name="connsiteY183" fmla="*/ 2830045 h 6862288"/>
              <a:gd name="connsiteX184" fmla="*/ 1300102 w 4794266"/>
              <a:gd name="connsiteY184" fmla="*/ 2740403 h 6862288"/>
              <a:gd name="connsiteX185" fmla="*/ 0 w 4794266"/>
              <a:gd name="connsiteY185" fmla="*/ 2600343 h 6862288"/>
              <a:gd name="connsiteX186" fmla="*/ 778120 w 4794266"/>
              <a:gd name="connsiteY186" fmla="*/ 2600343 h 6862288"/>
              <a:gd name="connsiteX187" fmla="*/ 792257 w 4794266"/>
              <a:gd name="connsiteY187" fmla="*/ 2600343 h 6862288"/>
              <a:gd name="connsiteX188" fmla="*/ 880617 w 4794266"/>
              <a:gd name="connsiteY188" fmla="*/ 2600343 h 6862288"/>
              <a:gd name="connsiteX189" fmla="*/ 0 w 4794266"/>
              <a:gd name="connsiteY189" fmla="*/ 4336301 h 6862288"/>
              <a:gd name="connsiteX190" fmla="*/ 0 w 4794266"/>
              <a:gd name="connsiteY190" fmla="*/ 4135188 h 6862288"/>
              <a:gd name="connsiteX191" fmla="*/ 735707 w 4794266"/>
              <a:gd name="connsiteY191" fmla="*/ 2688735 h 6862288"/>
              <a:gd name="connsiteX192" fmla="*/ 0 w 4794266"/>
              <a:gd name="connsiteY192" fmla="*/ 2688735 h 6862288"/>
              <a:gd name="connsiteX193" fmla="*/ 0 w 4794266"/>
              <a:gd name="connsiteY193" fmla="*/ 2600343 h 6862288"/>
              <a:gd name="connsiteX194" fmla="*/ 3387196 w 4794266"/>
              <a:gd name="connsiteY194" fmla="*/ 2569217 h 6862288"/>
              <a:gd name="connsiteX195" fmla="*/ 3432921 w 4794266"/>
              <a:gd name="connsiteY195" fmla="*/ 2668350 h 6862288"/>
              <a:gd name="connsiteX196" fmla="*/ 2617619 w 4794266"/>
              <a:gd name="connsiteY196" fmla="*/ 4289332 h 6862288"/>
              <a:gd name="connsiteX197" fmla="*/ 2618570 w 4794266"/>
              <a:gd name="connsiteY197" fmla="*/ 4291299 h 6862288"/>
              <a:gd name="connsiteX198" fmla="*/ 2470177 w 4794266"/>
              <a:gd name="connsiteY198" fmla="*/ 4582475 h 6862288"/>
              <a:gd name="connsiteX199" fmla="*/ 2441053 w 4794266"/>
              <a:gd name="connsiteY199" fmla="*/ 4640378 h 6862288"/>
              <a:gd name="connsiteX200" fmla="*/ 2455122 w 4794266"/>
              <a:gd name="connsiteY200" fmla="*/ 4640378 h 6862288"/>
              <a:gd name="connsiteX201" fmla="*/ 2412915 w 4794266"/>
              <a:gd name="connsiteY201" fmla="*/ 4728890 h 6862288"/>
              <a:gd name="connsiteX202" fmla="*/ 2398846 w 4794266"/>
              <a:gd name="connsiteY202" fmla="*/ 4728890 h 6862288"/>
              <a:gd name="connsiteX203" fmla="*/ 2395559 w 4794266"/>
              <a:gd name="connsiteY203" fmla="*/ 4728890 h 6862288"/>
              <a:gd name="connsiteX204" fmla="*/ 1308307 w 4794266"/>
              <a:gd name="connsiteY204" fmla="*/ 6862288 h 6862288"/>
              <a:gd name="connsiteX205" fmla="*/ 1205888 w 4794266"/>
              <a:gd name="connsiteY205" fmla="*/ 6862288 h 6862288"/>
              <a:gd name="connsiteX206" fmla="*/ 1206546 w 4794266"/>
              <a:gd name="connsiteY206" fmla="*/ 6860998 h 6862288"/>
              <a:gd name="connsiteX207" fmla="*/ 1127055 w 4794266"/>
              <a:gd name="connsiteY207" fmla="*/ 6860998 h 6862288"/>
              <a:gd name="connsiteX208" fmla="*/ 1081302 w 4794266"/>
              <a:gd name="connsiteY208" fmla="*/ 6769162 h 6862288"/>
              <a:gd name="connsiteX209" fmla="*/ 226066 w 4794266"/>
              <a:gd name="connsiteY209" fmla="*/ 5059594 h 6862288"/>
              <a:gd name="connsiteX210" fmla="*/ 183832 w 4794266"/>
              <a:gd name="connsiteY210" fmla="*/ 4974822 h 6862288"/>
              <a:gd name="connsiteX211" fmla="*/ 1880226 w 4794266"/>
              <a:gd name="connsiteY211" fmla="*/ 4974822 h 6862288"/>
              <a:gd name="connsiteX212" fmla="*/ 1834473 w 4794266"/>
              <a:gd name="connsiteY212" fmla="*/ 5059594 h 6862288"/>
              <a:gd name="connsiteX213" fmla="*/ 324611 w 4794266"/>
              <a:gd name="connsiteY213" fmla="*/ 5059594 h 6862288"/>
              <a:gd name="connsiteX214" fmla="*/ 1134094 w 4794266"/>
              <a:gd name="connsiteY214" fmla="*/ 6673793 h 6862288"/>
              <a:gd name="connsiteX215" fmla="*/ 1376939 w 4794266"/>
              <a:gd name="connsiteY215" fmla="*/ 6182822 h 6862288"/>
              <a:gd name="connsiteX216" fmla="*/ 2073798 w 4794266"/>
              <a:gd name="connsiteY216" fmla="*/ 4794681 h 6862288"/>
              <a:gd name="connsiteX217" fmla="*/ 2172342 w 4794266"/>
              <a:gd name="connsiteY217" fmla="*/ 4794681 h 6862288"/>
              <a:gd name="connsiteX218" fmla="*/ 1415653 w 4794266"/>
              <a:gd name="connsiteY218" fmla="*/ 6306448 h 6862288"/>
              <a:gd name="connsiteX219" fmla="*/ 1179847 w 4794266"/>
              <a:gd name="connsiteY219" fmla="*/ 6769162 h 6862288"/>
              <a:gd name="connsiteX220" fmla="*/ 1217546 w 4794266"/>
              <a:gd name="connsiteY220" fmla="*/ 6839426 h 6862288"/>
              <a:gd name="connsiteX221" fmla="*/ 2569126 w 4794266"/>
              <a:gd name="connsiteY221" fmla="*/ 4189024 h 6862288"/>
              <a:gd name="connsiteX222" fmla="*/ 2570556 w 4794266"/>
              <a:gd name="connsiteY222" fmla="*/ 4191982 h 6862288"/>
              <a:gd name="connsiteX223" fmla="*/ 3387196 w 4794266"/>
              <a:gd name="connsiteY223" fmla="*/ 2569217 h 6862288"/>
              <a:gd name="connsiteX224" fmla="*/ 1393478 w 4794266"/>
              <a:gd name="connsiteY224" fmla="*/ 2553652 h 6862288"/>
              <a:gd name="connsiteX225" fmla="*/ 2903768 w 4794266"/>
              <a:gd name="connsiteY225" fmla="*/ 2553652 h 6862288"/>
              <a:gd name="connsiteX226" fmla="*/ 2857787 w 4794266"/>
              <a:gd name="connsiteY226" fmla="*/ 2643437 h 6862288"/>
              <a:gd name="connsiteX227" fmla="*/ 1351035 w 4794266"/>
              <a:gd name="connsiteY227" fmla="*/ 2643437 h 6862288"/>
              <a:gd name="connsiteX228" fmla="*/ 1393478 w 4794266"/>
              <a:gd name="connsiteY228" fmla="*/ 2553652 h 6862288"/>
              <a:gd name="connsiteX229" fmla="*/ 1471298 w 4794266"/>
              <a:gd name="connsiteY229" fmla="*/ 2382466 h 6862288"/>
              <a:gd name="connsiteX230" fmla="*/ 2981587 w 4794266"/>
              <a:gd name="connsiteY230" fmla="*/ 2382466 h 6862288"/>
              <a:gd name="connsiteX231" fmla="*/ 2939143 w 4794266"/>
              <a:gd name="connsiteY231" fmla="*/ 2472251 h 6862288"/>
              <a:gd name="connsiteX232" fmla="*/ 1428853 w 4794266"/>
              <a:gd name="connsiteY232" fmla="*/ 2472251 h 6862288"/>
              <a:gd name="connsiteX233" fmla="*/ 1471298 w 4794266"/>
              <a:gd name="connsiteY233" fmla="*/ 2382466 h 6862288"/>
              <a:gd name="connsiteX234" fmla="*/ 1364286 w 4794266"/>
              <a:gd name="connsiteY234" fmla="*/ 2211271 h 6862288"/>
              <a:gd name="connsiteX235" fmla="*/ 3074965 w 4794266"/>
              <a:gd name="connsiteY235" fmla="*/ 2211271 h 6862288"/>
              <a:gd name="connsiteX236" fmla="*/ 3029017 w 4794266"/>
              <a:gd name="connsiteY236" fmla="*/ 2299248 h 6862288"/>
              <a:gd name="connsiteX237" fmla="*/ 1420838 w 4794266"/>
              <a:gd name="connsiteY237" fmla="*/ 2299248 h 6862288"/>
              <a:gd name="connsiteX238" fmla="*/ 204981 w 4794266"/>
              <a:gd name="connsiteY238" fmla="*/ 4713353 h 6862288"/>
              <a:gd name="connsiteX239" fmla="*/ 106016 w 4794266"/>
              <a:gd name="connsiteY239" fmla="*/ 4713353 h 6862288"/>
              <a:gd name="connsiteX240" fmla="*/ 1364286 w 4794266"/>
              <a:gd name="connsiteY240" fmla="*/ 2211271 h 6862288"/>
              <a:gd name="connsiteX241" fmla="*/ 0 w 4794266"/>
              <a:gd name="connsiteY241" fmla="*/ 2071210 h 6862288"/>
              <a:gd name="connsiteX242" fmla="*/ 740567 w 4794266"/>
              <a:gd name="connsiteY242" fmla="*/ 2071210 h 6862288"/>
              <a:gd name="connsiteX243" fmla="*/ 698268 w 4794266"/>
              <a:gd name="connsiteY243" fmla="*/ 2160994 h 6862288"/>
              <a:gd name="connsiteX244" fmla="*/ 0 w 4794266"/>
              <a:gd name="connsiteY244" fmla="*/ 2160994 h 6862288"/>
              <a:gd name="connsiteX245" fmla="*/ 0 w 4794266"/>
              <a:gd name="connsiteY245" fmla="*/ 2071210 h 6862288"/>
              <a:gd name="connsiteX246" fmla="*/ 1263349 w 4794266"/>
              <a:gd name="connsiteY246" fmla="*/ 2040088 h 6862288"/>
              <a:gd name="connsiteX247" fmla="*/ 3168348 w 4794266"/>
              <a:gd name="connsiteY247" fmla="*/ 2040088 h 6862288"/>
              <a:gd name="connsiteX248" fmla="*/ 3118959 w 4794266"/>
              <a:gd name="connsiteY248" fmla="*/ 2124996 h 6862288"/>
              <a:gd name="connsiteX249" fmla="*/ 1319793 w 4794266"/>
              <a:gd name="connsiteY249" fmla="*/ 2124996 h 6862288"/>
              <a:gd name="connsiteX250" fmla="*/ 14514 w 4794266"/>
              <a:gd name="connsiteY250" fmla="*/ 4728892 h 6862288"/>
              <a:gd name="connsiteX251" fmla="*/ 0 w 4794266"/>
              <a:gd name="connsiteY251" fmla="*/ 4728892 h 6862288"/>
              <a:gd name="connsiteX252" fmla="*/ 0 w 4794266"/>
              <a:gd name="connsiteY252" fmla="*/ 4557406 h 6862288"/>
              <a:gd name="connsiteX253" fmla="*/ 1263349 w 4794266"/>
              <a:gd name="connsiteY253" fmla="*/ 2040088 h 6862288"/>
              <a:gd name="connsiteX254" fmla="*/ 3495719 w 4794266"/>
              <a:gd name="connsiteY254" fmla="*/ 1977841 h 6862288"/>
              <a:gd name="connsiteX255" fmla="*/ 3541835 w 4794266"/>
              <a:gd name="connsiteY255" fmla="*/ 2080385 h 6862288"/>
              <a:gd name="connsiteX256" fmla="*/ 2197370 w 4794266"/>
              <a:gd name="connsiteY256" fmla="*/ 4728895 h 6862288"/>
              <a:gd name="connsiteX257" fmla="*/ 2098043 w 4794266"/>
              <a:gd name="connsiteY257" fmla="*/ 4728895 h 6862288"/>
              <a:gd name="connsiteX258" fmla="*/ 3495719 w 4794266"/>
              <a:gd name="connsiteY258" fmla="*/ 1977841 h 6862288"/>
              <a:gd name="connsiteX259" fmla="*/ 0 w 4794266"/>
              <a:gd name="connsiteY259" fmla="*/ 1900015 h 6862288"/>
              <a:gd name="connsiteX260" fmla="*/ 833922 w 4794266"/>
              <a:gd name="connsiteY260" fmla="*/ 1900015 h 6862288"/>
              <a:gd name="connsiteX261" fmla="*/ 791380 w 4794266"/>
              <a:gd name="connsiteY261" fmla="*/ 1989799 h 6862288"/>
              <a:gd name="connsiteX262" fmla="*/ 0 w 4794266"/>
              <a:gd name="connsiteY262" fmla="*/ 1989799 h 6862288"/>
              <a:gd name="connsiteX263" fmla="*/ 0 w 4794266"/>
              <a:gd name="connsiteY263" fmla="*/ 1900015 h 6862288"/>
              <a:gd name="connsiteX264" fmla="*/ 0 w 4794266"/>
              <a:gd name="connsiteY264" fmla="*/ 1728829 h 6862288"/>
              <a:gd name="connsiteX265" fmla="*/ 911757 w 4794266"/>
              <a:gd name="connsiteY265" fmla="*/ 1728829 h 6862288"/>
              <a:gd name="connsiteX266" fmla="*/ 869523 w 4794266"/>
              <a:gd name="connsiteY266" fmla="*/ 1818614 h 6862288"/>
              <a:gd name="connsiteX267" fmla="*/ 0 w 4794266"/>
              <a:gd name="connsiteY267" fmla="*/ 1818614 h 6862288"/>
              <a:gd name="connsiteX268" fmla="*/ 0 w 4794266"/>
              <a:gd name="connsiteY268" fmla="*/ 1728829 h 6862288"/>
              <a:gd name="connsiteX269" fmla="*/ 3236271 w 4794266"/>
              <a:gd name="connsiteY269" fmla="*/ 1682140 h 6862288"/>
              <a:gd name="connsiteX270" fmla="*/ 3292621 w 4794266"/>
              <a:gd name="connsiteY270" fmla="*/ 1787327 h 6862288"/>
              <a:gd name="connsiteX271" fmla="*/ 3187434 w 4794266"/>
              <a:gd name="connsiteY271" fmla="*/ 1787327 h 6862288"/>
              <a:gd name="connsiteX272" fmla="*/ 3236271 w 4794266"/>
              <a:gd name="connsiteY272" fmla="*/ 1682140 h 6862288"/>
              <a:gd name="connsiteX273" fmla="*/ 0 w 4794266"/>
              <a:gd name="connsiteY273" fmla="*/ 1542076 h 6862288"/>
              <a:gd name="connsiteX274" fmla="*/ 1005127 w 4794266"/>
              <a:gd name="connsiteY274" fmla="*/ 1542076 h 6862288"/>
              <a:gd name="connsiteX275" fmla="*/ 959295 w 4794266"/>
              <a:gd name="connsiteY275" fmla="*/ 1631861 h 6862288"/>
              <a:gd name="connsiteX276" fmla="*/ 0 w 4794266"/>
              <a:gd name="connsiteY276" fmla="*/ 1631861 h 6862288"/>
              <a:gd name="connsiteX277" fmla="*/ 0 w 4794266"/>
              <a:gd name="connsiteY277" fmla="*/ 1542076 h 6862288"/>
              <a:gd name="connsiteX278" fmla="*/ 3132571 w 4794266"/>
              <a:gd name="connsiteY278" fmla="*/ 1479829 h 6862288"/>
              <a:gd name="connsiteX279" fmla="*/ 3184006 w 4794266"/>
              <a:gd name="connsiteY279" fmla="*/ 1573753 h 6862288"/>
              <a:gd name="connsiteX280" fmla="*/ 3084565 w 4794266"/>
              <a:gd name="connsiteY280" fmla="*/ 1772037 h 6862288"/>
              <a:gd name="connsiteX281" fmla="*/ 2985124 w 4794266"/>
              <a:gd name="connsiteY281" fmla="*/ 1772037 h 6862288"/>
              <a:gd name="connsiteX282" fmla="*/ 3132571 w 4794266"/>
              <a:gd name="connsiteY282" fmla="*/ 1479829 h 6862288"/>
              <a:gd name="connsiteX283" fmla="*/ 3389755 w 4794266"/>
              <a:gd name="connsiteY283" fmla="*/ 1386453 h 6862288"/>
              <a:gd name="connsiteX284" fmla="*/ 3479540 w 4794266"/>
              <a:gd name="connsiteY284" fmla="*/ 1386453 h 6862288"/>
              <a:gd name="connsiteX285" fmla="*/ 3436443 w 4794266"/>
              <a:gd name="connsiteY285" fmla="*/ 1476239 h 6862288"/>
              <a:gd name="connsiteX286" fmla="*/ 3389755 w 4794266"/>
              <a:gd name="connsiteY286" fmla="*/ 1386453 h 6862288"/>
              <a:gd name="connsiteX287" fmla="*/ 0 w 4794266"/>
              <a:gd name="connsiteY287" fmla="*/ 1378844 h 6862288"/>
              <a:gd name="connsiteX288" fmla="*/ 40400 w 4794266"/>
              <a:gd name="connsiteY288" fmla="*/ 1460702 h 6862288"/>
              <a:gd name="connsiteX289" fmla="*/ 0 w 4794266"/>
              <a:gd name="connsiteY289" fmla="*/ 1460702 h 6862288"/>
              <a:gd name="connsiteX290" fmla="*/ 0 w 4794266"/>
              <a:gd name="connsiteY290" fmla="*/ 1378844 h 6862288"/>
              <a:gd name="connsiteX291" fmla="*/ 3041878 w 4794266"/>
              <a:gd name="connsiteY291" fmla="*/ 1277509 h 6862288"/>
              <a:gd name="connsiteX292" fmla="*/ 3087101 w 4794266"/>
              <a:gd name="connsiteY292" fmla="*/ 1365185 h 6862288"/>
              <a:gd name="connsiteX293" fmla="*/ 3090579 w 4794266"/>
              <a:gd name="connsiteY293" fmla="*/ 1375707 h 6862288"/>
              <a:gd name="connsiteX294" fmla="*/ 2892295 w 4794266"/>
              <a:gd name="connsiteY294" fmla="*/ 1772009 h 6862288"/>
              <a:gd name="connsiteX295" fmla="*/ 2798371 w 4794266"/>
              <a:gd name="connsiteY295" fmla="*/ 1772009 h 6862288"/>
              <a:gd name="connsiteX296" fmla="*/ 3041878 w 4794266"/>
              <a:gd name="connsiteY296" fmla="*/ 1277509 h 6862288"/>
              <a:gd name="connsiteX297" fmla="*/ 3311937 w 4794266"/>
              <a:gd name="connsiteY297" fmla="*/ 1215257 h 6862288"/>
              <a:gd name="connsiteX298" fmla="*/ 3572933 w 4794266"/>
              <a:gd name="connsiteY298" fmla="*/ 1215257 h 6862288"/>
              <a:gd name="connsiteX299" fmla="*/ 3530029 w 4794266"/>
              <a:gd name="connsiteY299" fmla="*/ 1305042 h 6862288"/>
              <a:gd name="connsiteX300" fmla="*/ 3354840 w 4794266"/>
              <a:gd name="connsiteY300" fmla="*/ 1305042 h 6862288"/>
              <a:gd name="connsiteX301" fmla="*/ 3311937 w 4794266"/>
              <a:gd name="connsiteY301" fmla="*/ 1215257 h 6862288"/>
              <a:gd name="connsiteX302" fmla="*/ 2950989 w 4794266"/>
              <a:gd name="connsiteY302" fmla="*/ 1075199 h 6862288"/>
              <a:gd name="connsiteX303" fmla="*/ 2993582 w 4794266"/>
              <a:gd name="connsiteY303" fmla="*/ 1160086 h 6862288"/>
              <a:gd name="connsiteX304" fmla="*/ 2997131 w 4794266"/>
              <a:gd name="connsiteY304" fmla="*/ 1174233 h 6862288"/>
              <a:gd name="connsiteX305" fmla="*/ 2698982 w 4794266"/>
              <a:gd name="connsiteY305" fmla="*/ 1771979 h 6862288"/>
              <a:gd name="connsiteX306" fmla="*/ 2596050 w 4794266"/>
              <a:gd name="connsiteY306" fmla="*/ 1771979 h 6862288"/>
              <a:gd name="connsiteX307" fmla="*/ 2950989 w 4794266"/>
              <a:gd name="connsiteY307" fmla="*/ 1075199 h 6862288"/>
              <a:gd name="connsiteX308" fmla="*/ 3218559 w 4794266"/>
              <a:gd name="connsiteY308" fmla="*/ 1044073 h 6862288"/>
              <a:gd name="connsiteX309" fmla="*/ 3650802 w 4794266"/>
              <a:gd name="connsiteY309" fmla="*/ 1044073 h 6862288"/>
              <a:gd name="connsiteX310" fmla="*/ 3608632 w 4794266"/>
              <a:gd name="connsiteY310" fmla="*/ 1133858 h 6862288"/>
              <a:gd name="connsiteX311" fmla="*/ 3264243 w 4794266"/>
              <a:gd name="connsiteY311" fmla="*/ 1133858 h 6862288"/>
              <a:gd name="connsiteX312" fmla="*/ 3218559 w 4794266"/>
              <a:gd name="connsiteY312" fmla="*/ 1044073 h 6862288"/>
              <a:gd name="connsiteX313" fmla="*/ 0 w 4794266"/>
              <a:gd name="connsiteY313" fmla="*/ 969072 h 6862288"/>
              <a:gd name="connsiteX314" fmla="*/ 242609 w 4794266"/>
              <a:gd name="connsiteY314" fmla="*/ 1445195 h 6862288"/>
              <a:gd name="connsiteX315" fmla="*/ 141781 w 4794266"/>
              <a:gd name="connsiteY315" fmla="*/ 1445195 h 6862288"/>
              <a:gd name="connsiteX316" fmla="*/ 0 w 4794266"/>
              <a:gd name="connsiteY316" fmla="*/ 1165963 h 6862288"/>
              <a:gd name="connsiteX317" fmla="*/ 0 w 4794266"/>
              <a:gd name="connsiteY317" fmla="*/ 969072 h 6862288"/>
              <a:gd name="connsiteX318" fmla="*/ 2839507 w 4794266"/>
              <a:gd name="connsiteY318" fmla="*/ 888446 h 6862288"/>
              <a:gd name="connsiteX319" fmla="*/ 2888263 w 4794266"/>
              <a:gd name="connsiteY319" fmla="*/ 984396 h 6862288"/>
              <a:gd name="connsiteX320" fmla="*/ 2494733 w 4794266"/>
              <a:gd name="connsiteY320" fmla="*/ 1787533 h 6862288"/>
              <a:gd name="connsiteX321" fmla="*/ 2393739 w 4794266"/>
              <a:gd name="connsiteY321" fmla="*/ 1787533 h 6862288"/>
              <a:gd name="connsiteX322" fmla="*/ 2839507 w 4794266"/>
              <a:gd name="connsiteY322" fmla="*/ 888446 h 6862288"/>
              <a:gd name="connsiteX323" fmla="*/ 3125183 w 4794266"/>
              <a:gd name="connsiteY323" fmla="*/ 872877 h 6862288"/>
              <a:gd name="connsiteX324" fmla="*/ 3744155 w 4794266"/>
              <a:gd name="connsiteY324" fmla="*/ 872877 h 6862288"/>
              <a:gd name="connsiteX325" fmla="*/ 3701711 w 4794266"/>
              <a:gd name="connsiteY325" fmla="*/ 962518 h 6862288"/>
              <a:gd name="connsiteX326" fmla="*/ 3171164 w 4794266"/>
              <a:gd name="connsiteY326" fmla="*/ 962518 h 6862288"/>
              <a:gd name="connsiteX327" fmla="*/ 3125183 w 4794266"/>
              <a:gd name="connsiteY327" fmla="*/ 872877 h 6862288"/>
              <a:gd name="connsiteX328" fmla="*/ 3047375 w 4794266"/>
              <a:gd name="connsiteY328" fmla="*/ 701692 h 6862288"/>
              <a:gd name="connsiteX329" fmla="*/ 3837527 w 4794266"/>
              <a:gd name="connsiteY329" fmla="*/ 701692 h 6862288"/>
              <a:gd name="connsiteX330" fmla="*/ 3795008 w 4794266"/>
              <a:gd name="connsiteY330" fmla="*/ 791333 h 6862288"/>
              <a:gd name="connsiteX331" fmla="*/ 3089894 w 4794266"/>
              <a:gd name="connsiteY331" fmla="*/ 791333 h 6862288"/>
              <a:gd name="connsiteX332" fmla="*/ 3047375 w 4794266"/>
              <a:gd name="connsiteY332" fmla="*/ 701692 h 6862288"/>
              <a:gd name="connsiteX333" fmla="*/ 2741909 w 4794266"/>
              <a:gd name="connsiteY333" fmla="*/ 670568 h 6862288"/>
              <a:gd name="connsiteX334" fmla="*/ 2794841 w 4794266"/>
              <a:gd name="connsiteY334" fmla="*/ 773272 h 6862288"/>
              <a:gd name="connsiteX335" fmla="*/ 2286696 w 4794266"/>
              <a:gd name="connsiteY335" fmla="*/ 1771977 h 6862288"/>
              <a:gd name="connsiteX336" fmla="*/ 2191419 w 4794266"/>
              <a:gd name="connsiteY336" fmla="*/ 1771977 h 6862288"/>
              <a:gd name="connsiteX337" fmla="*/ 2741909 w 4794266"/>
              <a:gd name="connsiteY337" fmla="*/ 670568 h 6862288"/>
              <a:gd name="connsiteX338" fmla="*/ 0 w 4794266"/>
              <a:gd name="connsiteY338" fmla="*/ 587906 h 6862288"/>
              <a:gd name="connsiteX339" fmla="*/ 429355 w 4794266"/>
              <a:gd name="connsiteY339" fmla="*/ 1460707 h 6862288"/>
              <a:gd name="connsiteX340" fmla="*/ 335326 w 4794266"/>
              <a:gd name="connsiteY340" fmla="*/ 1460707 h 6862288"/>
              <a:gd name="connsiteX341" fmla="*/ 0 w 4794266"/>
              <a:gd name="connsiteY341" fmla="*/ 791234 h 6862288"/>
              <a:gd name="connsiteX342" fmla="*/ 0 w 4794266"/>
              <a:gd name="connsiteY342" fmla="*/ 587906 h 6862288"/>
              <a:gd name="connsiteX343" fmla="*/ 2953999 w 4794266"/>
              <a:gd name="connsiteY343" fmla="*/ 514940 h 6862288"/>
              <a:gd name="connsiteX344" fmla="*/ 3915367 w 4794266"/>
              <a:gd name="connsiteY344" fmla="*/ 514940 h 6862288"/>
              <a:gd name="connsiteX345" fmla="*/ 3873109 w 4794266"/>
              <a:gd name="connsiteY345" fmla="*/ 604580 h 6862288"/>
              <a:gd name="connsiteX346" fmla="*/ 2999778 w 4794266"/>
              <a:gd name="connsiteY346" fmla="*/ 604580 h 6862288"/>
              <a:gd name="connsiteX347" fmla="*/ 2953999 w 4794266"/>
              <a:gd name="connsiteY347" fmla="*/ 514940 h 6862288"/>
              <a:gd name="connsiteX348" fmla="*/ 2633401 w 4794266"/>
              <a:gd name="connsiteY348" fmla="*/ 483816 h 6862288"/>
              <a:gd name="connsiteX349" fmla="*/ 2685925 w 4794266"/>
              <a:gd name="connsiteY349" fmla="*/ 582365 h 6862288"/>
              <a:gd name="connsiteX350" fmla="*/ 2090661 w 4794266"/>
              <a:gd name="connsiteY350" fmla="*/ 1771998 h 6862288"/>
              <a:gd name="connsiteX351" fmla="*/ 1989115 w 4794266"/>
              <a:gd name="connsiteY351" fmla="*/ 1771998 h 6862288"/>
              <a:gd name="connsiteX352" fmla="*/ 2633401 w 4794266"/>
              <a:gd name="connsiteY352" fmla="*/ 483816 h 6862288"/>
              <a:gd name="connsiteX353" fmla="*/ 89908 w 4794266"/>
              <a:gd name="connsiteY353" fmla="*/ 359310 h 6862288"/>
              <a:gd name="connsiteX354" fmla="*/ 647166 w 4794266"/>
              <a:gd name="connsiteY354" fmla="*/ 1445187 h 6862288"/>
              <a:gd name="connsiteX355" fmla="*/ 544233 w 4794266"/>
              <a:gd name="connsiteY355" fmla="*/ 1445187 h 6862288"/>
              <a:gd name="connsiteX356" fmla="*/ 43765 w 4794266"/>
              <a:gd name="connsiteY356" fmla="*/ 454193 h 6862288"/>
              <a:gd name="connsiteX357" fmla="*/ 50864 w 4794266"/>
              <a:gd name="connsiteY357" fmla="*/ 436622 h 6862288"/>
              <a:gd name="connsiteX358" fmla="*/ 89908 w 4794266"/>
              <a:gd name="connsiteY358" fmla="*/ 359310 h 6862288"/>
              <a:gd name="connsiteX359" fmla="*/ 2876180 w 4794266"/>
              <a:gd name="connsiteY359" fmla="*/ 343745 h 6862288"/>
              <a:gd name="connsiteX360" fmla="*/ 4008747 w 4794266"/>
              <a:gd name="connsiteY360" fmla="*/ 343745 h 6862288"/>
              <a:gd name="connsiteX361" fmla="*/ 3963022 w 4794266"/>
              <a:gd name="connsiteY361" fmla="*/ 433529 h 6862288"/>
              <a:gd name="connsiteX362" fmla="*/ 2918387 w 4794266"/>
              <a:gd name="connsiteY362" fmla="*/ 433529 h 6862288"/>
              <a:gd name="connsiteX363" fmla="*/ 2876180 w 4794266"/>
              <a:gd name="connsiteY363" fmla="*/ 343745 h 6862288"/>
              <a:gd name="connsiteX364" fmla="*/ 2531542 w 4794266"/>
              <a:gd name="connsiteY364" fmla="*/ 281495 h 6862288"/>
              <a:gd name="connsiteX365" fmla="*/ 2576996 w 4794266"/>
              <a:gd name="connsiteY365" fmla="*/ 380390 h 6862288"/>
              <a:gd name="connsiteX366" fmla="*/ 1888193 w 4794266"/>
              <a:gd name="connsiteY366" fmla="*/ 1771985 h 6862288"/>
              <a:gd name="connsiteX367" fmla="*/ 1786794 w 4794266"/>
              <a:gd name="connsiteY367" fmla="*/ 1771985 h 6862288"/>
              <a:gd name="connsiteX368" fmla="*/ 2531542 w 4794266"/>
              <a:gd name="connsiteY368" fmla="*/ 281495 h 6862288"/>
              <a:gd name="connsiteX369" fmla="*/ 2782803 w 4794266"/>
              <a:gd name="connsiteY369" fmla="*/ 172561 h 6862288"/>
              <a:gd name="connsiteX370" fmla="*/ 4102104 w 4794266"/>
              <a:gd name="connsiteY370" fmla="*/ 172561 h 6862288"/>
              <a:gd name="connsiteX371" fmla="*/ 4059660 w 4794266"/>
              <a:gd name="connsiteY371" fmla="*/ 262345 h 6862288"/>
              <a:gd name="connsiteX372" fmla="*/ 2825247 w 4794266"/>
              <a:gd name="connsiteY372" fmla="*/ 262345 h 6862288"/>
              <a:gd name="connsiteX373" fmla="*/ 2782803 w 4794266"/>
              <a:gd name="connsiteY373" fmla="*/ 172561 h 6862288"/>
              <a:gd name="connsiteX374" fmla="*/ 186164 w 4794266"/>
              <a:gd name="connsiteY374" fmla="*/ 172558 h 6862288"/>
              <a:gd name="connsiteX375" fmla="*/ 833967 w 4794266"/>
              <a:gd name="connsiteY375" fmla="*/ 1460741 h 6862288"/>
              <a:gd name="connsiteX376" fmla="*/ 735921 w 4794266"/>
              <a:gd name="connsiteY376" fmla="*/ 1460741 h 6862288"/>
              <a:gd name="connsiteX377" fmla="*/ 137141 w 4794266"/>
              <a:gd name="connsiteY377" fmla="*/ 271108 h 6862288"/>
              <a:gd name="connsiteX378" fmla="*/ 151148 w 4794266"/>
              <a:gd name="connsiteY378" fmla="*/ 246470 h 6862288"/>
              <a:gd name="connsiteX379" fmla="*/ 186164 w 4794266"/>
              <a:gd name="connsiteY379" fmla="*/ 172558 h 6862288"/>
              <a:gd name="connsiteX380" fmla="*/ 2434228 w 4794266"/>
              <a:gd name="connsiteY380" fmla="*/ 94743 h 6862288"/>
              <a:gd name="connsiteX381" fmla="*/ 2483591 w 4794266"/>
              <a:gd name="connsiteY381" fmla="*/ 190361 h 6862288"/>
              <a:gd name="connsiteX382" fmla="*/ 1683210 w 4794266"/>
              <a:gd name="connsiteY382" fmla="*/ 1787545 h 6862288"/>
              <a:gd name="connsiteX383" fmla="*/ 1584484 w 4794266"/>
              <a:gd name="connsiteY383" fmla="*/ 1787545 h 6862288"/>
              <a:gd name="connsiteX384" fmla="*/ 2434228 w 4794266"/>
              <a:gd name="connsiteY384" fmla="*/ 94743 h 6862288"/>
              <a:gd name="connsiteX385" fmla="*/ 4682467 w 4794266"/>
              <a:gd name="connsiteY385" fmla="*/ 0 h 6862288"/>
              <a:gd name="connsiteX386" fmla="*/ 4685835 w 4794266"/>
              <a:gd name="connsiteY386" fmla="*/ 0 h 6862288"/>
              <a:gd name="connsiteX387" fmla="*/ 3971455 w 4794266"/>
              <a:gd name="connsiteY387" fmla="*/ 1413615 h 6862288"/>
              <a:gd name="connsiteX388" fmla="*/ 4691881 w 4794266"/>
              <a:gd name="connsiteY388" fmla="*/ 0 h 6862288"/>
              <a:gd name="connsiteX389" fmla="*/ 4794266 w 4794266"/>
              <a:gd name="connsiteY389" fmla="*/ 0 h 6862288"/>
              <a:gd name="connsiteX390" fmla="*/ 3485882 w 4794266"/>
              <a:gd name="connsiteY390" fmla="*/ 2565697 h 6862288"/>
              <a:gd name="connsiteX391" fmla="*/ 3438634 w 4794266"/>
              <a:gd name="connsiteY391" fmla="*/ 2467962 h 6862288"/>
              <a:gd name="connsiteX392" fmla="*/ 3436438 w 4794266"/>
              <a:gd name="connsiteY392" fmla="*/ 2472308 h 6862288"/>
              <a:gd name="connsiteX393" fmla="*/ 3438631 w 4794266"/>
              <a:gd name="connsiteY393" fmla="*/ 2467957 h 6862288"/>
              <a:gd name="connsiteX394" fmla="*/ 3436438 w 4794266"/>
              <a:gd name="connsiteY394" fmla="*/ 2463422 h 6862288"/>
              <a:gd name="connsiteX395" fmla="*/ 3841129 w 4794266"/>
              <a:gd name="connsiteY395" fmla="*/ 1669341 h 6862288"/>
              <a:gd name="connsiteX396" fmla="*/ 4682467 w 4794266"/>
              <a:gd name="connsiteY396" fmla="*/ 0 h 6862288"/>
              <a:gd name="connsiteX397" fmla="*/ 4484198 w 4794266"/>
              <a:gd name="connsiteY397" fmla="*/ 0 h 6862288"/>
              <a:gd name="connsiteX398" fmla="*/ 4588266 w 4794266"/>
              <a:gd name="connsiteY398" fmla="*/ 0 h 6862288"/>
              <a:gd name="connsiteX399" fmla="*/ 3580336 w 4794266"/>
              <a:gd name="connsiteY399" fmla="*/ 1982087 h 6862288"/>
              <a:gd name="connsiteX400" fmla="*/ 3530766 w 4794266"/>
              <a:gd name="connsiteY400" fmla="*/ 1886815 h 6862288"/>
              <a:gd name="connsiteX401" fmla="*/ 4484198 w 4794266"/>
              <a:gd name="connsiteY401" fmla="*/ 0 h 6862288"/>
              <a:gd name="connsiteX402" fmla="*/ 2499096 w 4794266"/>
              <a:gd name="connsiteY402" fmla="*/ 0 h 6862288"/>
              <a:gd name="connsiteX403" fmla="*/ 2598201 w 4794266"/>
              <a:gd name="connsiteY403" fmla="*/ 0 h 6862288"/>
              <a:gd name="connsiteX404" fmla="*/ 3203991 w 4794266"/>
              <a:gd name="connsiteY404" fmla="*/ 1191538 h 6862288"/>
              <a:gd name="connsiteX405" fmla="*/ 3451229 w 4794266"/>
              <a:gd name="connsiteY405" fmla="*/ 1678703 h 6862288"/>
              <a:gd name="connsiteX406" fmla="*/ 4252986 w 4794266"/>
              <a:gd name="connsiteY406" fmla="*/ 83062 h 6862288"/>
              <a:gd name="connsiteX407" fmla="*/ 2748367 w 4794266"/>
              <a:gd name="connsiteY407" fmla="*/ 83062 h 6862288"/>
              <a:gd name="connsiteX408" fmla="*/ 2703352 w 4794266"/>
              <a:gd name="connsiteY408" fmla="*/ 0 h 6862288"/>
              <a:gd name="connsiteX409" fmla="*/ 4396965 w 4794266"/>
              <a:gd name="connsiteY409" fmla="*/ 0 h 6862288"/>
              <a:gd name="connsiteX410" fmla="*/ 4355413 w 4794266"/>
              <a:gd name="connsiteY410" fmla="*/ 83062 h 6862288"/>
              <a:gd name="connsiteX411" fmla="*/ 3497144 w 4794266"/>
              <a:gd name="connsiteY411" fmla="*/ 1777549 h 6862288"/>
              <a:gd name="connsiteX412" fmla="*/ 3451229 w 4794266"/>
              <a:gd name="connsiteY412" fmla="*/ 1876393 h 6862288"/>
              <a:gd name="connsiteX413" fmla="*/ 1981937 w 4794266"/>
              <a:gd name="connsiteY413" fmla="*/ 4795845 h 6862288"/>
              <a:gd name="connsiteX414" fmla="*/ 1939552 w 4794266"/>
              <a:gd name="connsiteY414" fmla="*/ 4884099 h 6862288"/>
              <a:gd name="connsiteX415" fmla="*/ 1932489 w 4794266"/>
              <a:gd name="connsiteY415" fmla="*/ 4884099 h 6862288"/>
              <a:gd name="connsiteX416" fmla="*/ 1837126 w 4794266"/>
              <a:gd name="connsiteY416" fmla="*/ 4884099 h 6862288"/>
              <a:gd name="connsiteX417" fmla="*/ 39353 w 4794266"/>
              <a:gd name="connsiteY417" fmla="*/ 4884099 h 6862288"/>
              <a:gd name="connsiteX418" fmla="*/ 1031836 w 4794266"/>
              <a:gd name="connsiteY418" fmla="*/ 6861000 h 6862288"/>
              <a:gd name="connsiteX419" fmla="*/ 936473 w 4794266"/>
              <a:gd name="connsiteY419" fmla="*/ 6861000 h 6862288"/>
              <a:gd name="connsiteX420" fmla="*/ 0 w 4794266"/>
              <a:gd name="connsiteY420" fmla="*/ 5005253 h 6862288"/>
              <a:gd name="connsiteX421" fmla="*/ 0 w 4794266"/>
              <a:gd name="connsiteY421" fmla="*/ 4795845 h 6862288"/>
              <a:gd name="connsiteX422" fmla="*/ 1879509 w 4794266"/>
              <a:gd name="connsiteY422" fmla="*/ 4795845 h 6862288"/>
              <a:gd name="connsiteX423" fmla="*/ 3401781 w 4794266"/>
              <a:gd name="connsiteY423" fmla="*/ 1777549 h 6862288"/>
              <a:gd name="connsiteX424" fmla="*/ 3165139 w 4794266"/>
              <a:gd name="connsiteY424" fmla="*/ 1315095 h 6862288"/>
              <a:gd name="connsiteX425" fmla="*/ 2499096 w 4794266"/>
              <a:gd name="connsiteY425" fmla="*/ 0 h 6862288"/>
              <a:gd name="connsiteX426" fmla="*/ 2282766 w 4794266"/>
              <a:gd name="connsiteY426" fmla="*/ 0 h 6862288"/>
              <a:gd name="connsiteX427" fmla="*/ 2383457 w 4794266"/>
              <a:gd name="connsiteY427" fmla="*/ 0 h 6862288"/>
              <a:gd name="connsiteX428" fmla="*/ 1448845 w 4794266"/>
              <a:gd name="connsiteY428" fmla="*/ 1858774 h 6862288"/>
              <a:gd name="connsiteX429" fmla="*/ 3246161 w 4794266"/>
              <a:gd name="connsiteY429" fmla="*/ 1858774 h 6862288"/>
              <a:gd name="connsiteX430" fmla="*/ 3203871 w 4794266"/>
              <a:gd name="connsiteY430" fmla="*/ 1943196 h 6862288"/>
              <a:gd name="connsiteX431" fmla="*/ 1403031 w 4794266"/>
              <a:gd name="connsiteY431" fmla="*/ 1943196 h 6862288"/>
              <a:gd name="connsiteX432" fmla="*/ 1392458 w 4794266"/>
              <a:gd name="connsiteY432" fmla="*/ 1943196 h 6862288"/>
              <a:gd name="connsiteX433" fmla="*/ 1304354 w 4794266"/>
              <a:gd name="connsiteY433" fmla="*/ 1943196 h 6862288"/>
              <a:gd name="connsiteX434" fmla="*/ 2282766 w 4794266"/>
              <a:gd name="connsiteY434" fmla="*/ 0 h 6862288"/>
              <a:gd name="connsiteX435" fmla="*/ 2085184 w 4794266"/>
              <a:gd name="connsiteY435" fmla="*/ 0 h 6862288"/>
              <a:gd name="connsiteX436" fmla="*/ 2180489 w 4794266"/>
              <a:gd name="connsiteY436" fmla="*/ 0 h 6862288"/>
              <a:gd name="connsiteX437" fmla="*/ 921627 w 4794266"/>
              <a:gd name="connsiteY437" fmla="*/ 2503438 h 6862288"/>
              <a:gd name="connsiteX438" fmla="*/ 0 w 4794266"/>
              <a:gd name="connsiteY438" fmla="*/ 2503438 h 6862288"/>
              <a:gd name="connsiteX439" fmla="*/ 0 w 4794266"/>
              <a:gd name="connsiteY439" fmla="*/ 2418757 h 6862288"/>
              <a:gd name="connsiteX440" fmla="*/ 868685 w 4794266"/>
              <a:gd name="connsiteY440" fmla="*/ 2418757 h 6862288"/>
              <a:gd name="connsiteX441" fmla="*/ 2085184 w 4794266"/>
              <a:gd name="connsiteY441" fmla="*/ 0 h 6862288"/>
              <a:gd name="connsiteX442" fmla="*/ 1883218 w 4794266"/>
              <a:gd name="connsiteY442" fmla="*/ 0 h 6862288"/>
              <a:gd name="connsiteX443" fmla="*/ 1978547 w 4794266"/>
              <a:gd name="connsiteY443" fmla="*/ 0 h 6862288"/>
              <a:gd name="connsiteX444" fmla="*/ 813769 w 4794266"/>
              <a:gd name="connsiteY444" fmla="*/ 2332241 h 6862288"/>
              <a:gd name="connsiteX445" fmla="*/ 0 w 4794266"/>
              <a:gd name="connsiteY445" fmla="*/ 2332241 h 6862288"/>
              <a:gd name="connsiteX446" fmla="*/ 0 w 4794266"/>
              <a:gd name="connsiteY446" fmla="*/ 2247501 h 6862288"/>
              <a:gd name="connsiteX447" fmla="*/ 753901 w 4794266"/>
              <a:gd name="connsiteY447" fmla="*/ 2247501 h 6862288"/>
              <a:gd name="connsiteX448" fmla="*/ 753901 w 4794266"/>
              <a:gd name="connsiteY448" fmla="*/ 2251031 h 6862288"/>
              <a:gd name="connsiteX449" fmla="*/ 1883218 w 4794266"/>
              <a:gd name="connsiteY449" fmla="*/ 0 h 6862288"/>
              <a:gd name="connsiteX450" fmla="*/ 1676567 w 4794266"/>
              <a:gd name="connsiteY450" fmla="*/ 0 h 6862288"/>
              <a:gd name="connsiteX451" fmla="*/ 1775670 w 4794266"/>
              <a:gd name="connsiteY451" fmla="*/ 0 h 6862288"/>
              <a:gd name="connsiteX452" fmla="*/ 1085842 w 4794266"/>
              <a:gd name="connsiteY452" fmla="*/ 1367346 h 6862288"/>
              <a:gd name="connsiteX453" fmla="*/ 1039779 w 4794266"/>
              <a:gd name="connsiteY453" fmla="*/ 1264773 h 6862288"/>
              <a:gd name="connsiteX454" fmla="*/ 1676567 w 4794266"/>
              <a:gd name="connsiteY454" fmla="*/ 0 h 6862288"/>
              <a:gd name="connsiteX455" fmla="*/ 1479705 w 4794266"/>
              <a:gd name="connsiteY455" fmla="*/ 0 h 6862288"/>
              <a:gd name="connsiteX456" fmla="*/ 1574216 w 4794266"/>
              <a:gd name="connsiteY456" fmla="*/ 0 h 6862288"/>
              <a:gd name="connsiteX457" fmla="*/ 995314 w 4794266"/>
              <a:gd name="connsiteY457" fmla="*/ 1165036 h 6862288"/>
              <a:gd name="connsiteX458" fmla="*/ 946402 w 4794266"/>
              <a:gd name="connsiteY458" fmla="*/ 1069591 h 6862288"/>
              <a:gd name="connsiteX459" fmla="*/ 1479705 w 4794266"/>
              <a:gd name="connsiteY459" fmla="*/ 0 h 6862288"/>
              <a:gd name="connsiteX460" fmla="*/ 1270221 w 4794266"/>
              <a:gd name="connsiteY460" fmla="*/ 0 h 6862288"/>
              <a:gd name="connsiteX461" fmla="*/ 1371191 w 4794266"/>
              <a:gd name="connsiteY461" fmla="*/ 0 h 6862288"/>
              <a:gd name="connsiteX462" fmla="*/ 886459 w 4794266"/>
              <a:gd name="connsiteY462" fmla="*/ 962730 h 6862288"/>
              <a:gd name="connsiteX463" fmla="*/ 837468 w 4794266"/>
              <a:gd name="connsiteY463" fmla="*/ 867670 h 6862288"/>
              <a:gd name="connsiteX464" fmla="*/ 1270221 w 4794266"/>
              <a:gd name="connsiteY464" fmla="*/ 0 h 6862288"/>
              <a:gd name="connsiteX465" fmla="*/ 1086586 w 4794266"/>
              <a:gd name="connsiteY465" fmla="*/ 0 h 6862288"/>
              <a:gd name="connsiteX466" fmla="*/ 1183878 w 4794266"/>
              <a:gd name="connsiteY466" fmla="*/ 0 h 6862288"/>
              <a:gd name="connsiteX467" fmla="*/ 797450 w 4794266"/>
              <a:gd name="connsiteY467" fmla="*/ 760440 h 6862288"/>
              <a:gd name="connsiteX468" fmla="*/ 744092 w 4794266"/>
              <a:gd name="connsiteY468" fmla="*/ 658939 h 6862288"/>
              <a:gd name="connsiteX469" fmla="*/ 1086586 w 4794266"/>
              <a:gd name="connsiteY469" fmla="*/ 0 h 6862288"/>
              <a:gd name="connsiteX470" fmla="*/ 882903 w 4794266"/>
              <a:gd name="connsiteY470" fmla="*/ 0 h 6862288"/>
              <a:gd name="connsiteX471" fmla="*/ 983094 w 4794266"/>
              <a:gd name="connsiteY471" fmla="*/ 0 h 6862288"/>
              <a:gd name="connsiteX472" fmla="*/ 699348 w 4794266"/>
              <a:gd name="connsiteY472" fmla="*/ 573640 h 6862288"/>
              <a:gd name="connsiteX473" fmla="*/ 657662 w 4794266"/>
              <a:gd name="connsiteY473" fmla="*/ 488488 h 6862288"/>
              <a:gd name="connsiteX474" fmla="*/ 650715 w 4794266"/>
              <a:gd name="connsiteY474" fmla="*/ 474296 h 6862288"/>
              <a:gd name="connsiteX475" fmla="*/ 882903 w 4794266"/>
              <a:gd name="connsiteY475" fmla="*/ 0 h 6862288"/>
              <a:gd name="connsiteX476" fmla="*/ 677572 w 4794266"/>
              <a:gd name="connsiteY476" fmla="*/ 0 h 6862288"/>
              <a:gd name="connsiteX477" fmla="*/ 778686 w 4794266"/>
              <a:gd name="connsiteY477" fmla="*/ 0 h 6862288"/>
              <a:gd name="connsiteX478" fmla="*/ 588085 w 4794266"/>
              <a:gd name="connsiteY478" fmla="*/ 371319 h 6862288"/>
              <a:gd name="connsiteX479" fmla="*/ 545333 w 4794266"/>
              <a:gd name="connsiteY479" fmla="*/ 279088 h 6862288"/>
              <a:gd name="connsiteX480" fmla="*/ 541771 w 4794266"/>
              <a:gd name="connsiteY480" fmla="*/ 275541 h 6862288"/>
              <a:gd name="connsiteX481" fmla="*/ 677572 w 4794266"/>
              <a:gd name="connsiteY481" fmla="*/ 0 h 6862288"/>
              <a:gd name="connsiteX482" fmla="*/ 483066 w 4794266"/>
              <a:gd name="connsiteY482" fmla="*/ 0 h 6862288"/>
              <a:gd name="connsiteX483" fmla="*/ 579239 w 4794266"/>
              <a:gd name="connsiteY483" fmla="*/ 0 h 6862288"/>
              <a:gd name="connsiteX484" fmla="*/ 496812 w 4794266"/>
              <a:gd name="connsiteY484" fmla="*/ 169055 h 6862288"/>
              <a:gd name="connsiteX485" fmla="*/ 448395 w 4794266"/>
              <a:gd name="connsiteY485" fmla="*/ 67508 h 6862288"/>
              <a:gd name="connsiteX486" fmla="*/ 483066 w 4794266"/>
              <a:gd name="connsiteY486" fmla="*/ 0 h 6862288"/>
              <a:gd name="connsiteX487" fmla="*/ 281623 w 4794266"/>
              <a:gd name="connsiteY487" fmla="*/ 0 h 6862288"/>
              <a:gd name="connsiteX488" fmla="*/ 380286 w 4794266"/>
              <a:gd name="connsiteY488" fmla="*/ 0 h 6862288"/>
              <a:gd name="connsiteX489" fmla="*/ 347483 w 4794266"/>
              <a:gd name="connsiteY489" fmla="*/ 69038 h 6862288"/>
              <a:gd name="connsiteX490" fmla="*/ 1036285 w 4794266"/>
              <a:gd name="connsiteY490" fmla="*/ 1460728 h 6862288"/>
              <a:gd name="connsiteX491" fmla="*/ 941880 w 4794266"/>
              <a:gd name="connsiteY491" fmla="*/ 1460728 h 6862288"/>
              <a:gd name="connsiteX492" fmla="*/ 246086 w 4794266"/>
              <a:gd name="connsiteY492" fmla="*/ 69038 h 6862288"/>
              <a:gd name="connsiteX493" fmla="*/ 281623 w 4794266"/>
              <a:gd name="connsiteY493" fmla="*/ 0 h 6862288"/>
              <a:gd name="connsiteX494" fmla="*/ 79031 w 4794266"/>
              <a:gd name="connsiteY494" fmla="*/ 0 h 6862288"/>
              <a:gd name="connsiteX495" fmla="*/ 173569 w 4794266"/>
              <a:gd name="connsiteY495" fmla="*/ 0 h 6862288"/>
              <a:gd name="connsiteX496" fmla="*/ 0 w 4794266"/>
              <a:gd name="connsiteY496" fmla="*/ 349055 h 6862288"/>
              <a:gd name="connsiteX497" fmla="*/ 0 w 4794266"/>
              <a:gd name="connsiteY497" fmla="*/ 155555 h 6862288"/>
              <a:gd name="connsiteX498" fmla="*/ 79031 w 4794266"/>
              <a:gd name="connsiteY498" fmla="*/ 0 h 6862288"/>
              <a:gd name="connsiteX0" fmla="*/ 0 w 4794266"/>
              <a:gd name="connsiteY0" fmla="*/ 6708903 h 6862288"/>
              <a:gd name="connsiteX1" fmla="*/ 371024 w 4794266"/>
              <a:gd name="connsiteY1" fmla="*/ 6708903 h 6862288"/>
              <a:gd name="connsiteX2" fmla="*/ 413711 w 4794266"/>
              <a:gd name="connsiteY2" fmla="*/ 6798821 h 6862288"/>
              <a:gd name="connsiteX3" fmla="*/ 0 w 4794266"/>
              <a:gd name="connsiteY3" fmla="*/ 6798821 h 6862288"/>
              <a:gd name="connsiteX4" fmla="*/ 0 w 4794266"/>
              <a:gd name="connsiteY4" fmla="*/ 6708903 h 6862288"/>
              <a:gd name="connsiteX5" fmla="*/ 0 w 4794266"/>
              <a:gd name="connsiteY5" fmla="*/ 6537707 h 6862288"/>
              <a:gd name="connsiteX6" fmla="*/ 275057 w 4794266"/>
              <a:gd name="connsiteY6" fmla="*/ 6537707 h 6862288"/>
              <a:gd name="connsiteX7" fmla="*/ 320404 w 4794266"/>
              <a:gd name="connsiteY7" fmla="*/ 6627492 h 6862288"/>
              <a:gd name="connsiteX8" fmla="*/ 0 w 4794266"/>
              <a:gd name="connsiteY8" fmla="*/ 6627492 h 6862288"/>
              <a:gd name="connsiteX9" fmla="*/ 0 w 4794266"/>
              <a:gd name="connsiteY9" fmla="*/ 6537707 h 6862288"/>
              <a:gd name="connsiteX10" fmla="*/ 1086471 w 4794266"/>
              <a:gd name="connsiteY10" fmla="*/ 6382080 h 6862288"/>
              <a:gd name="connsiteX11" fmla="*/ 1176256 w 4794266"/>
              <a:gd name="connsiteY11" fmla="*/ 6382080 h 6862288"/>
              <a:gd name="connsiteX12" fmla="*/ 1133159 w 4794266"/>
              <a:gd name="connsiteY12" fmla="*/ 6471865 h 6862288"/>
              <a:gd name="connsiteX13" fmla="*/ 1086471 w 4794266"/>
              <a:gd name="connsiteY13" fmla="*/ 6382080 h 6862288"/>
              <a:gd name="connsiteX14" fmla="*/ 176048 w 4794266"/>
              <a:gd name="connsiteY14" fmla="*/ 6350955 h 6862288"/>
              <a:gd name="connsiteX15" fmla="*/ 226884 w 4794266"/>
              <a:gd name="connsiteY15" fmla="*/ 6440996 h 6862288"/>
              <a:gd name="connsiteX16" fmla="*/ 121581 w 4794266"/>
              <a:gd name="connsiteY16" fmla="*/ 6440996 h 6862288"/>
              <a:gd name="connsiteX17" fmla="*/ 176048 w 4794266"/>
              <a:gd name="connsiteY17" fmla="*/ 6350955 h 6862288"/>
              <a:gd name="connsiteX18" fmla="*/ 993094 w 4794266"/>
              <a:gd name="connsiteY18" fmla="*/ 6210896 h 6862288"/>
              <a:gd name="connsiteX19" fmla="*/ 1254175 w 4794266"/>
              <a:gd name="connsiteY19" fmla="*/ 6210896 h 6862288"/>
              <a:gd name="connsiteX20" fmla="*/ 1212402 w 4794266"/>
              <a:gd name="connsiteY20" fmla="*/ 6300814 h 6862288"/>
              <a:gd name="connsiteX21" fmla="*/ 1041829 w 4794266"/>
              <a:gd name="connsiteY21" fmla="*/ 6300814 h 6862288"/>
              <a:gd name="connsiteX22" fmla="*/ 993094 w 4794266"/>
              <a:gd name="connsiteY22" fmla="*/ 6210896 h 6862288"/>
              <a:gd name="connsiteX23" fmla="*/ 87450 w 4794266"/>
              <a:gd name="connsiteY23" fmla="*/ 6148644 h 6862288"/>
              <a:gd name="connsiteX24" fmla="*/ 133591 w 4794266"/>
              <a:gd name="connsiteY24" fmla="*/ 6246047 h 6862288"/>
              <a:gd name="connsiteX25" fmla="*/ 34210 w 4794266"/>
              <a:gd name="connsiteY25" fmla="*/ 6440853 h 6862288"/>
              <a:gd name="connsiteX26" fmla="*/ 0 w 4794266"/>
              <a:gd name="connsiteY26" fmla="*/ 6440853 h 6862288"/>
              <a:gd name="connsiteX27" fmla="*/ 0 w 4794266"/>
              <a:gd name="connsiteY27" fmla="*/ 6316076 h 6862288"/>
              <a:gd name="connsiteX28" fmla="*/ 87450 w 4794266"/>
              <a:gd name="connsiteY28" fmla="*/ 6148644 h 6862288"/>
              <a:gd name="connsiteX29" fmla="*/ 915275 w 4794266"/>
              <a:gd name="connsiteY29" fmla="*/ 6024142 h 6862288"/>
              <a:gd name="connsiteX30" fmla="*/ 1347547 w 4794266"/>
              <a:gd name="connsiteY30" fmla="*/ 6024142 h 6862288"/>
              <a:gd name="connsiteX31" fmla="*/ 1305714 w 4794266"/>
              <a:gd name="connsiteY31" fmla="*/ 6113783 h 6862288"/>
              <a:gd name="connsiteX32" fmla="*/ 957108 w 4794266"/>
              <a:gd name="connsiteY32" fmla="*/ 6113783 h 6862288"/>
              <a:gd name="connsiteX33" fmla="*/ 915275 w 4794266"/>
              <a:gd name="connsiteY33" fmla="*/ 6024142 h 6862288"/>
              <a:gd name="connsiteX34" fmla="*/ 0 w 4794266"/>
              <a:gd name="connsiteY34" fmla="*/ 5987282 h 6862288"/>
              <a:gd name="connsiteX35" fmla="*/ 24904 w 4794266"/>
              <a:gd name="connsiteY35" fmla="*/ 6035135 h 6862288"/>
              <a:gd name="connsiteX36" fmla="*/ 24904 w 4794266"/>
              <a:gd name="connsiteY36" fmla="*/ 6045792 h 6862288"/>
              <a:gd name="connsiteX37" fmla="*/ 0 w 4794266"/>
              <a:gd name="connsiteY37" fmla="*/ 6098551 h 6862288"/>
              <a:gd name="connsiteX38" fmla="*/ 0 w 4794266"/>
              <a:gd name="connsiteY38" fmla="*/ 5987282 h 6862288"/>
              <a:gd name="connsiteX39" fmla="*/ 821899 w 4794266"/>
              <a:gd name="connsiteY39" fmla="*/ 5852947 h 6862288"/>
              <a:gd name="connsiteX40" fmla="*/ 1440872 w 4794266"/>
              <a:gd name="connsiteY40" fmla="*/ 5852947 h 6862288"/>
              <a:gd name="connsiteX41" fmla="*/ 1398428 w 4794266"/>
              <a:gd name="connsiteY41" fmla="*/ 5942732 h 6862288"/>
              <a:gd name="connsiteX42" fmla="*/ 867880 w 4794266"/>
              <a:gd name="connsiteY42" fmla="*/ 5942732 h 6862288"/>
              <a:gd name="connsiteX43" fmla="*/ 821899 w 4794266"/>
              <a:gd name="connsiteY43" fmla="*/ 5852947 h 6862288"/>
              <a:gd name="connsiteX44" fmla="*/ 728522 w 4794266"/>
              <a:gd name="connsiteY44" fmla="*/ 5681762 h 6862288"/>
              <a:gd name="connsiteX45" fmla="*/ 1518715 w 4794266"/>
              <a:gd name="connsiteY45" fmla="*/ 5681762 h 6862288"/>
              <a:gd name="connsiteX46" fmla="*/ 1476572 w 4794266"/>
              <a:gd name="connsiteY46" fmla="*/ 5771680 h 6862288"/>
              <a:gd name="connsiteX47" fmla="*/ 774178 w 4794266"/>
              <a:gd name="connsiteY47" fmla="*/ 5771680 h 6862288"/>
              <a:gd name="connsiteX48" fmla="*/ 728522 w 4794266"/>
              <a:gd name="connsiteY48" fmla="*/ 5681762 h 6862288"/>
              <a:gd name="connsiteX49" fmla="*/ 0 w 4794266"/>
              <a:gd name="connsiteY49" fmla="*/ 5577337 h 6862288"/>
              <a:gd name="connsiteX50" fmla="*/ 647163 w 4794266"/>
              <a:gd name="connsiteY50" fmla="*/ 6860983 h 6862288"/>
              <a:gd name="connsiteX51" fmla="*/ 544192 w 4794266"/>
              <a:gd name="connsiteY51" fmla="*/ 6860983 h 6862288"/>
              <a:gd name="connsiteX52" fmla="*/ 0 w 4794266"/>
              <a:gd name="connsiteY52" fmla="*/ 5779803 h 6862288"/>
              <a:gd name="connsiteX53" fmla="*/ 0 w 4794266"/>
              <a:gd name="connsiteY53" fmla="*/ 5577337 h 6862288"/>
              <a:gd name="connsiteX54" fmla="*/ 650713 w 4794266"/>
              <a:gd name="connsiteY54" fmla="*/ 5495009 h 6862288"/>
              <a:gd name="connsiteX55" fmla="*/ 1627608 w 4794266"/>
              <a:gd name="connsiteY55" fmla="*/ 5495009 h 6862288"/>
              <a:gd name="connsiteX56" fmla="*/ 1581428 w 4794266"/>
              <a:gd name="connsiteY56" fmla="*/ 5584650 h 6862288"/>
              <a:gd name="connsiteX57" fmla="*/ 693341 w 4794266"/>
              <a:gd name="connsiteY57" fmla="*/ 5584650 h 6862288"/>
              <a:gd name="connsiteX58" fmla="*/ 650713 w 4794266"/>
              <a:gd name="connsiteY58" fmla="*/ 5495009 h 6862288"/>
              <a:gd name="connsiteX59" fmla="*/ 557337 w 4794266"/>
              <a:gd name="connsiteY59" fmla="*/ 5323815 h 6862288"/>
              <a:gd name="connsiteX60" fmla="*/ 1705448 w 4794266"/>
              <a:gd name="connsiteY60" fmla="*/ 5323815 h 6862288"/>
              <a:gd name="connsiteX61" fmla="*/ 1663056 w 4794266"/>
              <a:gd name="connsiteY61" fmla="*/ 5413600 h 6862288"/>
              <a:gd name="connsiteX62" fmla="*/ 603262 w 4794266"/>
              <a:gd name="connsiteY62" fmla="*/ 5413600 h 6862288"/>
              <a:gd name="connsiteX63" fmla="*/ 557337 w 4794266"/>
              <a:gd name="connsiteY63" fmla="*/ 5323815 h 6862288"/>
              <a:gd name="connsiteX64" fmla="*/ 0 w 4794266"/>
              <a:gd name="connsiteY64" fmla="*/ 5189911 h 6862288"/>
              <a:gd name="connsiteX65" fmla="*/ 833962 w 4794266"/>
              <a:gd name="connsiteY65" fmla="*/ 6860992 h 6862288"/>
              <a:gd name="connsiteX66" fmla="*/ 735833 w 4794266"/>
              <a:gd name="connsiteY66" fmla="*/ 6860992 h 6862288"/>
              <a:gd name="connsiteX67" fmla="*/ 0 w 4794266"/>
              <a:gd name="connsiteY67" fmla="*/ 5387909 h 6862288"/>
              <a:gd name="connsiteX68" fmla="*/ 0 w 4794266"/>
              <a:gd name="connsiteY68" fmla="*/ 5189911 h 6862288"/>
              <a:gd name="connsiteX69" fmla="*/ 845930 w 4794266"/>
              <a:gd name="connsiteY69" fmla="*/ 6845445 h 6862288"/>
              <a:gd name="connsiteX70" fmla="*/ 849480 w 4794266"/>
              <a:gd name="connsiteY70" fmla="*/ 6845445 h 6862288"/>
              <a:gd name="connsiteX71" fmla="*/ 845930 w 4794266"/>
              <a:gd name="connsiteY71" fmla="*/ 6845445 h 6862288"/>
              <a:gd name="connsiteX72" fmla="*/ 463961 w 4794266"/>
              <a:gd name="connsiteY72" fmla="*/ 5137061 h 6862288"/>
              <a:gd name="connsiteX73" fmla="*/ 1783270 w 4794266"/>
              <a:gd name="connsiteY73" fmla="*/ 5137061 h 6862288"/>
              <a:gd name="connsiteX74" fmla="*/ 1741052 w 4794266"/>
              <a:gd name="connsiteY74" fmla="*/ 5226979 h 6862288"/>
              <a:gd name="connsiteX75" fmla="*/ 509697 w 4794266"/>
              <a:gd name="connsiteY75" fmla="*/ 5226979 h 6862288"/>
              <a:gd name="connsiteX76" fmla="*/ 463961 w 4794266"/>
              <a:gd name="connsiteY76" fmla="*/ 5137061 h 6862288"/>
              <a:gd name="connsiteX77" fmla="*/ 1676125 w 4794266"/>
              <a:gd name="connsiteY77" fmla="*/ 4374492 h 6862288"/>
              <a:gd name="connsiteX78" fmla="*/ 1721083 w 4794266"/>
              <a:gd name="connsiteY78" fmla="*/ 4474715 h 6862288"/>
              <a:gd name="connsiteX79" fmla="*/ 1603498 w 4794266"/>
              <a:gd name="connsiteY79" fmla="*/ 4728851 h 6862288"/>
              <a:gd name="connsiteX80" fmla="*/ 1506664 w 4794266"/>
              <a:gd name="connsiteY80" fmla="*/ 4728851 h 6862288"/>
              <a:gd name="connsiteX81" fmla="*/ 1676125 w 4794266"/>
              <a:gd name="connsiteY81" fmla="*/ 4374492 h 6862288"/>
              <a:gd name="connsiteX82" fmla="*/ 1575538 w 4794266"/>
              <a:gd name="connsiteY82" fmla="*/ 4172172 h 6862288"/>
              <a:gd name="connsiteX83" fmla="*/ 1624211 w 4794266"/>
              <a:gd name="connsiteY83" fmla="*/ 4264954 h 6862288"/>
              <a:gd name="connsiteX84" fmla="*/ 1627689 w 4794266"/>
              <a:gd name="connsiteY84" fmla="*/ 4275659 h 6862288"/>
              <a:gd name="connsiteX85" fmla="*/ 1405177 w 4794266"/>
              <a:gd name="connsiteY85" fmla="*/ 4728862 h 6862288"/>
              <a:gd name="connsiteX86" fmla="*/ 1304352 w 4794266"/>
              <a:gd name="connsiteY86" fmla="*/ 4728862 h 6862288"/>
              <a:gd name="connsiteX87" fmla="*/ 1575538 w 4794266"/>
              <a:gd name="connsiteY87" fmla="*/ 4172172 h 6862288"/>
              <a:gd name="connsiteX88" fmla="*/ 1466667 w 4794266"/>
              <a:gd name="connsiteY88" fmla="*/ 3969861 h 6862288"/>
              <a:gd name="connsiteX89" fmla="*/ 1511813 w 4794266"/>
              <a:gd name="connsiteY89" fmla="*/ 4057539 h 6862288"/>
              <a:gd name="connsiteX90" fmla="*/ 1518759 w 4794266"/>
              <a:gd name="connsiteY90" fmla="*/ 4068060 h 6862288"/>
              <a:gd name="connsiteX91" fmla="*/ 1199267 w 4794266"/>
              <a:gd name="connsiteY91" fmla="*/ 4713366 h 6862288"/>
              <a:gd name="connsiteX92" fmla="*/ 1102031 w 4794266"/>
              <a:gd name="connsiteY92" fmla="*/ 4713366 h 6862288"/>
              <a:gd name="connsiteX93" fmla="*/ 1466667 w 4794266"/>
              <a:gd name="connsiteY93" fmla="*/ 3969861 h 6862288"/>
              <a:gd name="connsiteX94" fmla="*/ 1375942 w 4794266"/>
              <a:gd name="connsiteY94" fmla="*/ 3767540 h 6862288"/>
              <a:gd name="connsiteX95" fmla="*/ 1425327 w 4794266"/>
              <a:gd name="connsiteY95" fmla="*/ 3869505 h 6862288"/>
              <a:gd name="connsiteX96" fmla="*/ 1002020 w 4794266"/>
              <a:gd name="connsiteY96" fmla="*/ 4713356 h 6862288"/>
              <a:gd name="connsiteX97" fmla="*/ 899721 w 4794266"/>
              <a:gd name="connsiteY97" fmla="*/ 4713356 h 6862288"/>
              <a:gd name="connsiteX98" fmla="*/ 1375942 w 4794266"/>
              <a:gd name="connsiteY98" fmla="*/ 3767540 h 6862288"/>
              <a:gd name="connsiteX99" fmla="*/ 1282723 w 4794266"/>
              <a:gd name="connsiteY99" fmla="*/ 3580788 h 6862288"/>
              <a:gd name="connsiteX100" fmla="*/ 1331961 w 4794266"/>
              <a:gd name="connsiteY100" fmla="*/ 3680007 h 6862288"/>
              <a:gd name="connsiteX101" fmla="*/ 807928 w 4794266"/>
              <a:gd name="connsiteY101" fmla="*/ 4728888 h 6862288"/>
              <a:gd name="connsiteX102" fmla="*/ 712969 w 4794266"/>
              <a:gd name="connsiteY102" fmla="*/ 4728888 h 6862288"/>
              <a:gd name="connsiteX103" fmla="*/ 1282723 w 4794266"/>
              <a:gd name="connsiteY103" fmla="*/ 3580788 h 6862288"/>
              <a:gd name="connsiteX104" fmla="*/ 1177644 w 4794266"/>
              <a:gd name="connsiteY104" fmla="*/ 3378477 h 6862288"/>
              <a:gd name="connsiteX105" fmla="*/ 1223042 w 4794266"/>
              <a:gd name="connsiteY105" fmla="*/ 3480350 h 6862288"/>
              <a:gd name="connsiteX106" fmla="*/ 611920 w 4794266"/>
              <a:gd name="connsiteY106" fmla="*/ 4713359 h 6862288"/>
              <a:gd name="connsiteX107" fmla="*/ 510648 w 4794266"/>
              <a:gd name="connsiteY107" fmla="*/ 4713359 h 6862288"/>
              <a:gd name="connsiteX108" fmla="*/ 1177644 w 4794266"/>
              <a:gd name="connsiteY108" fmla="*/ 3378477 h 6862288"/>
              <a:gd name="connsiteX109" fmla="*/ 1076759 w 4794266"/>
              <a:gd name="connsiteY109" fmla="*/ 3176161 h 6862288"/>
              <a:gd name="connsiteX110" fmla="*/ 1129633 w 4794266"/>
              <a:gd name="connsiteY110" fmla="*/ 3274879 h 6862288"/>
              <a:gd name="connsiteX111" fmla="*/ 403509 w 4794266"/>
              <a:gd name="connsiteY111" fmla="*/ 4713347 h 6862288"/>
              <a:gd name="connsiteX112" fmla="*/ 308338 w 4794266"/>
              <a:gd name="connsiteY112" fmla="*/ 4713347 h 6862288"/>
              <a:gd name="connsiteX113" fmla="*/ 1076759 w 4794266"/>
              <a:gd name="connsiteY113" fmla="*/ 3176161 h 6862288"/>
              <a:gd name="connsiteX114" fmla="*/ 2533800 w 4794266"/>
              <a:gd name="connsiteY114" fmla="*/ 3082786 h 6862288"/>
              <a:gd name="connsiteX115" fmla="*/ 2638987 w 4794266"/>
              <a:gd name="connsiteY115" fmla="*/ 3082786 h 6862288"/>
              <a:gd name="connsiteX116" fmla="*/ 2586394 w 4794266"/>
              <a:gd name="connsiteY116" fmla="*/ 3187974 h 6862288"/>
              <a:gd name="connsiteX117" fmla="*/ 2533800 w 4794266"/>
              <a:gd name="connsiteY117" fmla="*/ 3082786 h 6862288"/>
              <a:gd name="connsiteX118" fmla="*/ 2331489 w 4794266"/>
              <a:gd name="connsiteY118" fmla="*/ 3082786 h 6862288"/>
              <a:gd name="connsiteX119" fmla="*/ 2434419 w 4794266"/>
              <a:gd name="connsiteY119" fmla="*/ 3082786 h 6862288"/>
              <a:gd name="connsiteX120" fmla="*/ 2530251 w 4794266"/>
              <a:gd name="connsiteY120" fmla="*/ 3277599 h 6862288"/>
              <a:gd name="connsiteX121" fmla="*/ 2480560 w 4794266"/>
              <a:gd name="connsiteY121" fmla="*/ 3375002 h 6862288"/>
              <a:gd name="connsiteX122" fmla="*/ 2331489 w 4794266"/>
              <a:gd name="connsiteY122" fmla="*/ 3082786 h 6862288"/>
              <a:gd name="connsiteX123" fmla="*/ 2129168 w 4794266"/>
              <a:gd name="connsiteY123" fmla="*/ 3082786 h 6862288"/>
              <a:gd name="connsiteX124" fmla="*/ 2229342 w 4794266"/>
              <a:gd name="connsiteY124" fmla="*/ 3082786 h 6862288"/>
              <a:gd name="connsiteX125" fmla="*/ 2436845 w 4794266"/>
              <a:gd name="connsiteY125" fmla="*/ 3481892 h 6862288"/>
              <a:gd name="connsiteX126" fmla="*/ 2429690 w 4794266"/>
              <a:gd name="connsiteY126" fmla="*/ 3492488 h 6862288"/>
              <a:gd name="connsiteX127" fmla="*/ 2383181 w 4794266"/>
              <a:gd name="connsiteY127" fmla="*/ 3577255 h 6862288"/>
              <a:gd name="connsiteX128" fmla="*/ 2129168 w 4794266"/>
              <a:gd name="connsiteY128" fmla="*/ 3082786 h 6862288"/>
              <a:gd name="connsiteX129" fmla="*/ 1942423 w 4794266"/>
              <a:gd name="connsiteY129" fmla="*/ 3082786 h 6862288"/>
              <a:gd name="connsiteX130" fmla="*/ 2038257 w 4794266"/>
              <a:gd name="connsiteY130" fmla="*/ 3082786 h 6862288"/>
              <a:gd name="connsiteX131" fmla="*/ 2343497 w 4794266"/>
              <a:gd name="connsiteY131" fmla="*/ 3680015 h 6862288"/>
              <a:gd name="connsiteX132" fmla="*/ 2332849 w 4794266"/>
              <a:gd name="connsiteY132" fmla="*/ 3694235 h 6862288"/>
              <a:gd name="connsiteX133" fmla="*/ 2290257 w 4794266"/>
              <a:gd name="connsiteY133" fmla="*/ 3779554 h 6862288"/>
              <a:gd name="connsiteX134" fmla="*/ 1942423 w 4794266"/>
              <a:gd name="connsiteY134" fmla="*/ 3082786 h 6862288"/>
              <a:gd name="connsiteX135" fmla="*/ 1740113 w 4794266"/>
              <a:gd name="connsiteY135" fmla="*/ 3082786 h 6862288"/>
              <a:gd name="connsiteX136" fmla="*/ 1838311 w 4794266"/>
              <a:gd name="connsiteY136" fmla="*/ 3082786 h 6862288"/>
              <a:gd name="connsiteX137" fmla="*/ 2234605 w 4794266"/>
              <a:gd name="connsiteY137" fmla="*/ 3871686 h 6862288"/>
              <a:gd name="connsiteX138" fmla="*/ 2227591 w 4794266"/>
              <a:gd name="connsiteY138" fmla="*/ 3885711 h 6862288"/>
              <a:gd name="connsiteX139" fmla="*/ 2189013 w 4794266"/>
              <a:gd name="connsiteY139" fmla="*/ 3966355 h 6862288"/>
              <a:gd name="connsiteX140" fmla="*/ 1740113 w 4794266"/>
              <a:gd name="connsiteY140" fmla="*/ 3082786 h 6862288"/>
              <a:gd name="connsiteX141" fmla="*/ 1537792 w 4794266"/>
              <a:gd name="connsiteY141" fmla="*/ 3082785 h 6862288"/>
              <a:gd name="connsiteX142" fmla="*/ 1640127 w 4794266"/>
              <a:gd name="connsiteY142" fmla="*/ 3082785 h 6862288"/>
              <a:gd name="connsiteX143" fmla="*/ 2141207 w 4794266"/>
              <a:gd name="connsiteY143" fmla="*/ 4081151 h 6862288"/>
              <a:gd name="connsiteX144" fmla="*/ 2130621 w 4794266"/>
              <a:gd name="connsiteY144" fmla="*/ 4098916 h 6862288"/>
              <a:gd name="connsiteX145" fmla="*/ 2091811 w 4794266"/>
              <a:gd name="connsiteY145" fmla="*/ 4184186 h 6862288"/>
              <a:gd name="connsiteX146" fmla="*/ 1537792 w 4794266"/>
              <a:gd name="connsiteY146" fmla="*/ 3082785 h 6862288"/>
              <a:gd name="connsiteX147" fmla="*/ 1335481 w 4794266"/>
              <a:gd name="connsiteY147" fmla="*/ 3082785 h 6862288"/>
              <a:gd name="connsiteX148" fmla="*/ 1434019 w 4794266"/>
              <a:gd name="connsiteY148" fmla="*/ 3082785 h 6862288"/>
              <a:gd name="connsiteX149" fmla="*/ 2032279 w 4794266"/>
              <a:gd name="connsiteY149" fmla="*/ 4272143 h 6862288"/>
              <a:gd name="connsiteX150" fmla="*/ 2021722 w 4794266"/>
              <a:gd name="connsiteY150" fmla="*/ 4300378 h 6862288"/>
              <a:gd name="connsiteX151" fmla="*/ 1983011 w 4794266"/>
              <a:gd name="connsiteY151" fmla="*/ 4370963 h 6862288"/>
              <a:gd name="connsiteX152" fmla="*/ 1335481 w 4794266"/>
              <a:gd name="connsiteY152" fmla="*/ 3082785 h 6862288"/>
              <a:gd name="connsiteX153" fmla="*/ 1133159 w 4794266"/>
              <a:gd name="connsiteY153" fmla="*/ 3082783 h 6862288"/>
              <a:gd name="connsiteX154" fmla="*/ 1236091 w 4794266"/>
              <a:gd name="connsiteY154" fmla="*/ 3082783 h 6862288"/>
              <a:gd name="connsiteX155" fmla="*/ 1938871 w 4794266"/>
              <a:gd name="connsiteY155" fmla="*/ 4463852 h 6862288"/>
              <a:gd name="connsiteX156" fmla="*/ 1814643 w 4794266"/>
              <a:gd name="connsiteY156" fmla="*/ 4713359 h 6862288"/>
              <a:gd name="connsiteX157" fmla="*/ 1715260 w 4794266"/>
              <a:gd name="connsiteY157" fmla="*/ 4713359 h 6862288"/>
              <a:gd name="connsiteX158" fmla="*/ 1839488 w 4794266"/>
              <a:gd name="connsiteY158" fmla="*/ 4467367 h 6862288"/>
              <a:gd name="connsiteX159" fmla="*/ 1133159 w 4794266"/>
              <a:gd name="connsiteY159" fmla="*/ 3082783 h 6862288"/>
              <a:gd name="connsiteX160" fmla="*/ 1225831 w 4794266"/>
              <a:gd name="connsiteY160" fmla="*/ 2911599 h 6862288"/>
              <a:gd name="connsiteX161" fmla="*/ 2732584 w 4794266"/>
              <a:gd name="connsiteY161" fmla="*/ 2911599 h 6862288"/>
              <a:gd name="connsiteX162" fmla="*/ 2690140 w 4794266"/>
              <a:gd name="connsiteY162" fmla="*/ 3001240 h 6862288"/>
              <a:gd name="connsiteX163" fmla="*/ 1179850 w 4794266"/>
              <a:gd name="connsiteY163" fmla="*/ 3001240 h 6862288"/>
              <a:gd name="connsiteX164" fmla="*/ 1225831 w 4794266"/>
              <a:gd name="connsiteY164" fmla="*/ 2911599 h 6862288"/>
              <a:gd name="connsiteX165" fmla="*/ 91650 w 4794266"/>
              <a:gd name="connsiteY165" fmla="*/ 2771529 h 6862288"/>
              <a:gd name="connsiteX166" fmla="*/ 195801 w 4794266"/>
              <a:gd name="connsiteY166" fmla="*/ 2771529 h 6862288"/>
              <a:gd name="connsiteX167" fmla="*/ 0 w 4794266"/>
              <a:gd name="connsiteY167" fmla="*/ 3143696 h 6862288"/>
              <a:gd name="connsiteX168" fmla="*/ 0 w 4794266"/>
              <a:gd name="connsiteY168" fmla="*/ 2946652 h 6862288"/>
              <a:gd name="connsiteX169" fmla="*/ 91650 w 4794266"/>
              <a:gd name="connsiteY169" fmla="*/ 2771529 h 6862288"/>
              <a:gd name="connsiteX170" fmla="*/ 483354 w 4794266"/>
              <a:gd name="connsiteY170" fmla="*/ 2771528 h 6862288"/>
              <a:gd name="connsiteX171" fmla="*/ 584961 w 4794266"/>
              <a:gd name="connsiteY171" fmla="*/ 2771528 h 6862288"/>
              <a:gd name="connsiteX172" fmla="*/ 0 w 4794266"/>
              <a:gd name="connsiteY172" fmla="*/ 3930829 h 6862288"/>
              <a:gd name="connsiteX173" fmla="*/ 0 w 4794266"/>
              <a:gd name="connsiteY173" fmla="*/ 3732738 h 6862288"/>
              <a:gd name="connsiteX174" fmla="*/ 483354 w 4794266"/>
              <a:gd name="connsiteY174" fmla="*/ 2771528 h 6862288"/>
              <a:gd name="connsiteX175" fmla="*/ 287854 w 4794266"/>
              <a:gd name="connsiteY175" fmla="*/ 2771528 h 6862288"/>
              <a:gd name="connsiteX176" fmla="*/ 382634 w 4794266"/>
              <a:gd name="connsiteY176" fmla="*/ 2771528 h 6862288"/>
              <a:gd name="connsiteX177" fmla="*/ 0 w 4794266"/>
              <a:gd name="connsiteY177" fmla="*/ 3539662 h 6862288"/>
              <a:gd name="connsiteX178" fmla="*/ 0 w 4794266"/>
              <a:gd name="connsiteY178" fmla="*/ 3345484 h 6862288"/>
              <a:gd name="connsiteX179" fmla="*/ 287854 w 4794266"/>
              <a:gd name="connsiteY179" fmla="*/ 2771528 h 6862288"/>
              <a:gd name="connsiteX180" fmla="*/ 1300102 w 4794266"/>
              <a:gd name="connsiteY180" fmla="*/ 2740403 h 6862288"/>
              <a:gd name="connsiteX181" fmla="*/ 2810392 w 4794266"/>
              <a:gd name="connsiteY181" fmla="*/ 2740403 h 6862288"/>
              <a:gd name="connsiteX182" fmla="*/ 2767948 w 4794266"/>
              <a:gd name="connsiteY182" fmla="*/ 2830045 h 6862288"/>
              <a:gd name="connsiteX183" fmla="*/ 1257658 w 4794266"/>
              <a:gd name="connsiteY183" fmla="*/ 2830045 h 6862288"/>
              <a:gd name="connsiteX184" fmla="*/ 1300102 w 4794266"/>
              <a:gd name="connsiteY184" fmla="*/ 2740403 h 6862288"/>
              <a:gd name="connsiteX185" fmla="*/ 0 w 4794266"/>
              <a:gd name="connsiteY185" fmla="*/ 2600343 h 6862288"/>
              <a:gd name="connsiteX186" fmla="*/ 778120 w 4794266"/>
              <a:gd name="connsiteY186" fmla="*/ 2600343 h 6862288"/>
              <a:gd name="connsiteX187" fmla="*/ 792257 w 4794266"/>
              <a:gd name="connsiteY187" fmla="*/ 2600343 h 6862288"/>
              <a:gd name="connsiteX188" fmla="*/ 880617 w 4794266"/>
              <a:gd name="connsiteY188" fmla="*/ 2600343 h 6862288"/>
              <a:gd name="connsiteX189" fmla="*/ 0 w 4794266"/>
              <a:gd name="connsiteY189" fmla="*/ 4336301 h 6862288"/>
              <a:gd name="connsiteX190" fmla="*/ 0 w 4794266"/>
              <a:gd name="connsiteY190" fmla="*/ 4135188 h 6862288"/>
              <a:gd name="connsiteX191" fmla="*/ 735707 w 4794266"/>
              <a:gd name="connsiteY191" fmla="*/ 2688735 h 6862288"/>
              <a:gd name="connsiteX192" fmla="*/ 0 w 4794266"/>
              <a:gd name="connsiteY192" fmla="*/ 2688735 h 6862288"/>
              <a:gd name="connsiteX193" fmla="*/ 0 w 4794266"/>
              <a:gd name="connsiteY193" fmla="*/ 2600343 h 6862288"/>
              <a:gd name="connsiteX194" fmla="*/ 3387196 w 4794266"/>
              <a:gd name="connsiteY194" fmla="*/ 2569217 h 6862288"/>
              <a:gd name="connsiteX195" fmla="*/ 3432921 w 4794266"/>
              <a:gd name="connsiteY195" fmla="*/ 2668350 h 6862288"/>
              <a:gd name="connsiteX196" fmla="*/ 2617619 w 4794266"/>
              <a:gd name="connsiteY196" fmla="*/ 4289332 h 6862288"/>
              <a:gd name="connsiteX197" fmla="*/ 2618570 w 4794266"/>
              <a:gd name="connsiteY197" fmla="*/ 4291299 h 6862288"/>
              <a:gd name="connsiteX198" fmla="*/ 2470177 w 4794266"/>
              <a:gd name="connsiteY198" fmla="*/ 4582475 h 6862288"/>
              <a:gd name="connsiteX199" fmla="*/ 2441053 w 4794266"/>
              <a:gd name="connsiteY199" fmla="*/ 4640378 h 6862288"/>
              <a:gd name="connsiteX200" fmla="*/ 2412915 w 4794266"/>
              <a:gd name="connsiteY200" fmla="*/ 4728890 h 6862288"/>
              <a:gd name="connsiteX201" fmla="*/ 2398846 w 4794266"/>
              <a:gd name="connsiteY201" fmla="*/ 4728890 h 6862288"/>
              <a:gd name="connsiteX202" fmla="*/ 2395559 w 4794266"/>
              <a:gd name="connsiteY202" fmla="*/ 4728890 h 6862288"/>
              <a:gd name="connsiteX203" fmla="*/ 1308307 w 4794266"/>
              <a:gd name="connsiteY203" fmla="*/ 6862288 h 6862288"/>
              <a:gd name="connsiteX204" fmla="*/ 1205888 w 4794266"/>
              <a:gd name="connsiteY204" fmla="*/ 6862288 h 6862288"/>
              <a:gd name="connsiteX205" fmla="*/ 1206546 w 4794266"/>
              <a:gd name="connsiteY205" fmla="*/ 6860998 h 6862288"/>
              <a:gd name="connsiteX206" fmla="*/ 1127055 w 4794266"/>
              <a:gd name="connsiteY206" fmla="*/ 6860998 h 6862288"/>
              <a:gd name="connsiteX207" fmla="*/ 1081302 w 4794266"/>
              <a:gd name="connsiteY207" fmla="*/ 6769162 h 6862288"/>
              <a:gd name="connsiteX208" fmla="*/ 226066 w 4794266"/>
              <a:gd name="connsiteY208" fmla="*/ 5059594 h 6862288"/>
              <a:gd name="connsiteX209" fmla="*/ 183832 w 4794266"/>
              <a:gd name="connsiteY209" fmla="*/ 4974822 h 6862288"/>
              <a:gd name="connsiteX210" fmla="*/ 1880226 w 4794266"/>
              <a:gd name="connsiteY210" fmla="*/ 4974822 h 6862288"/>
              <a:gd name="connsiteX211" fmla="*/ 1834473 w 4794266"/>
              <a:gd name="connsiteY211" fmla="*/ 5059594 h 6862288"/>
              <a:gd name="connsiteX212" fmla="*/ 324611 w 4794266"/>
              <a:gd name="connsiteY212" fmla="*/ 5059594 h 6862288"/>
              <a:gd name="connsiteX213" fmla="*/ 1134094 w 4794266"/>
              <a:gd name="connsiteY213" fmla="*/ 6673793 h 6862288"/>
              <a:gd name="connsiteX214" fmla="*/ 1376939 w 4794266"/>
              <a:gd name="connsiteY214" fmla="*/ 6182822 h 6862288"/>
              <a:gd name="connsiteX215" fmla="*/ 2073798 w 4794266"/>
              <a:gd name="connsiteY215" fmla="*/ 4794681 h 6862288"/>
              <a:gd name="connsiteX216" fmla="*/ 2172342 w 4794266"/>
              <a:gd name="connsiteY216" fmla="*/ 4794681 h 6862288"/>
              <a:gd name="connsiteX217" fmla="*/ 1415653 w 4794266"/>
              <a:gd name="connsiteY217" fmla="*/ 6306448 h 6862288"/>
              <a:gd name="connsiteX218" fmla="*/ 1179847 w 4794266"/>
              <a:gd name="connsiteY218" fmla="*/ 6769162 h 6862288"/>
              <a:gd name="connsiteX219" fmla="*/ 1217546 w 4794266"/>
              <a:gd name="connsiteY219" fmla="*/ 6839426 h 6862288"/>
              <a:gd name="connsiteX220" fmla="*/ 2569126 w 4794266"/>
              <a:gd name="connsiteY220" fmla="*/ 4189024 h 6862288"/>
              <a:gd name="connsiteX221" fmla="*/ 2570556 w 4794266"/>
              <a:gd name="connsiteY221" fmla="*/ 4191982 h 6862288"/>
              <a:gd name="connsiteX222" fmla="*/ 3387196 w 4794266"/>
              <a:gd name="connsiteY222" fmla="*/ 2569217 h 6862288"/>
              <a:gd name="connsiteX223" fmla="*/ 1393478 w 4794266"/>
              <a:gd name="connsiteY223" fmla="*/ 2553652 h 6862288"/>
              <a:gd name="connsiteX224" fmla="*/ 2903768 w 4794266"/>
              <a:gd name="connsiteY224" fmla="*/ 2553652 h 6862288"/>
              <a:gd name="connsiteX225" fmla="*/ 2857787 w 4794266"/>
              <a:gd name="connsiteY225" fmla="*/ 2643437 h 6862288"/>
              <a:gd name="connsiteX226" fmla="*/ 1351035 w 4794266"/>
              <a:gd name="connsiteY226" fmla="*/ 2643437 h 6862288"/>
              <a:gd name="connsiteX227" fmla="*/ 1393478 w 4794266"/>
              <a:gd name="connsiteY227" fmla="*/ 2553652 h 6862288"/>
              <a:gd name="connsiteX228" fmla="*/ 1471298 w 4794266"/>
              <a:gd name="connsiteY228" fmla="*/ 2382466 h 6862288"/>
              <a:gd name="connsiteX229" fmla="*/ 2981587 w 4794266"/>
              <a:gd name="connsiteY229" fmla="*/ 2382466 h 6862288"/>
              <a:gd name="connsiteX230" fmla="*/ 2939143 w 4794266"/>
              <a:gd name="connsiteY230" fmla="*/ 2472251 h 6862288"/>
              <a:gd name="connsiteX231" fmla="*/ 1428853 w 4794266"/>
              <a:gd name="connsiteY231" fmla="*/ 2472251 h 6862288"/>
              <a:gd name="connsiteX232" fmla="*/ 1471298 w 4794266"/>
              <a:gd name="connsiteY232" fmla="*/ 2382466 h 6862288"/>
              <a:gd name="connsiteX233" fmla="*/ 1364286 w 4794266"/>
              <a:gd name="connsiteY233" fmla="*/ 2211271 h 6862288"/>
              <a:gd name="connsiteX234" fmla="*/ 3074965 w 4794266"/>
              <a:gd name="connsiteY234" fmla="*/ 2211271 h 6862288"/>
              <a:gd name="connsiteX235" fmla="*/ 3029017 w 4794266"/>
              <a:gd name="connsiteY235" fmla="*/ 2299248 h 6862288"/>
              <a:gd name="connsiteX236" fmla="*/ 1420838 w 4794266"/>
              <a:gd name="connsiteY236" fmla="*/ 2299248 h 6862288"/>
              <a:gd name="connsiteX237" fmla="*/ 204981 w 4794266"/>
              <a:gd name="connsiteY237" fmla="*/ 4713353 h 6862288"/>
              <a:gd name="connsiteX238" fmla="*/ 106016 w 4794266"/>
              <a:gd name="connsiteY238" fmla="*/ 4713353 h 6862288"/>
              <a:gd name="connsiteX239" fmla="*/ 1364286 w 4794266"/>
              <a:gd name="connsiteY239" fmla="*/ 2211271 h 6862288"/>
              <a:gd name="connsiteX240" fmla="*/ 0 w 4794266"/>
              <a:gd name="connsiteY240" fmla="*/ 2071210 h 6862288"/>
              <a:gd name="connsiteX241" fmla="*/ 740567 w 4794266"/>
              <a:gd name="connsiteY241" fmla="*/ 2071210 h 6862288"/>
              <a:gd name="connsiteX242" fmla="*/ 698268 w 4794266"/>
              <a:gd name="connsiteY242" fmla="*/ 2160994 h 6862288"/>
              <a:gd name="connsiteX243" fmla="*/ 0 w 4794266"/>
              <a:gd name="connsiteY243" fmla="*/ 2160994 h 6862288"/>
              <a:gd name="connsiteX244" fmla="*/ 0 w 4794266"/>
              <a:gd name="connsiteY244" fmla="*/ 2071210 h 6862288"/>
              <a:gd name="connsiteX245" fmla="*/ 1263349 w 4794266"/>
              <a:gd name="connsiteY245" fmla="*/ 2040088 h 6862288"/>
              <a:gd name="connsiteX246" fmla="*/ 3168348 w 4794266"/>
              <a:gd name="connsiteY246" fmla="*/ 2040088 h 6862288"/>
              <a:gd name="connsiteX247" fmla="*/ 3118959 w 4794266"/>
              <a:gd name="connsiteY247" fmla="*/ 2124996 h 6862288"/>
              <a:gd name="connsiteX248" fmla="*/ 1319793 w 4794266"/>
              <a:gd name="connsiteY248" fmla="*/ 2124996 h 6862288"/>
              <a:gd name="connsiteX249" fmla="*/ 14514 w 4794266"/>
              <a:gd name="connsiteY249" fmla="*/ 4728892 h 6862288"/>
              <a:gd name="connsiteX250" fmla="*/ 0 w 4794266"/>
              <a:gd name="connsiteY250" fmla="*/ 4728892 h 6862288"/>
              <a:gd name="connsiteX251" fmla="*/ 0 w 4794266"/>
              <a:gd name="connsiteY251" fmla="*/ 4557406 h 6862288"/>
              <a:gd name="connsiteX252" fmla="*/ 1263349 w 4794266"/>
              <a:gd name="connsiteY252" fmla="*/ 2040088 h 6862288"/>
              <a:gd name="connsiteX253" fmla="*/ 3495719 w 4794266"/>
              <a:gd name="connsiteY253" fmla="*/ 1977841 h 6862288"/>
              <a:gd name="connsiteX254" fmla="*/ 3541835 w 4794266"/>
              <a:gd name="connsiteY254" fmla="*/ 2080385 h 6862288"/>
              <a:gd name="connsiteX255" fmla="*/ 2197370 w 4794266"/>
              <a:gd name="connsiteY255" fmla="*/ 4728895 h 6862288"/>
              <a:gd name="connsiteX256" fmla="*/ 2098043 w 4794266"/>
              <a:gd name="connsiteY256" fmla="*/ 4728895 h 6862288"/>
              <a:gd name="connsiteX257" fmla="*/ 3495719 w 4794266"/>
              <a:gd name="connsiteY257" fmla="*/ 1977841 h 6862288"/>
              <a:gd name="connsiteX258" fmla="*/ 0 w 4794266"/>
              <a:gd name="connsiteY258" fmla="*/ 1900015 h 6862288"/>
              <a:gd name="connsiteX259" fmla="*/ 833922 w 4794266"/>
              <a:gd name="connsiteY259" fmla="*/ 1900015 h 6862288"/>
              <a:gd name="connsiteX260" fmla="*/ 791380 w 4794266"/>
              <a:gd name="connsiteY260" fmla="*/ 1989799 h 6862288"/>
              <a:gd name="connsiteX261" fmla="*/ 0 w 4794266"/>
              <a:gd name="connsiteY261" fmla="*/ 1989799 h 6862288"/>
              <a:gd name="connsiteX262" fmla="*/ 0 w 4794266"/>
              <a:gd name="connsiteY262" fmla="*/ 1900015 h 6862288"/>
              <a:gd name="connsiteX263" fmla="*/ 0 w 4794266"/>
              <a:gd name="connsiteY263" fmla="*/ 1728829 h 6862288"/>
              <a:gd name="connsiteX264" fmla="*/ 911757 w 4794266"/>
              <a:gd name="connsiteY264" fmla="*/ 1728829 h 6862288"/>
              <a:gd name="connsiteX265" fmla="*/ 869523 w 4794266"/>
              <a:gd name="connsiteY265" fmla="*/ 1818614 h 6862288"/>
              <a:gd name="connsiteX266" fmla="*/ 0 w 4794266"/>
              <a:gd name="connsiteY266" fmla="*/ 1818614 h 6862288"/>
              <a:gd name="connsiteX267" fmla="*/ 0 w 4794266"/>
              <a:gd name="connsiteY267" fmla="*/ 1728829 h 6862288"/>
              <a:gd name="connsiteX268" fmla="*/ 3236271 w 4794266"/>
              <a:gd name="connsiteY268" fmla="*/ 1682140 h 6862288"/>
              <a:gd name="connsiteX269" fmla="*/ 3292621 w 4794266"/>
              <a:gd name="connsiteY269" fmla="*/ 1787327 h 6862288"/>
              <a:gd name="connsiteX270" fmla="*/ 3187434 w 4794266"/>
              <a:gd name="connsiteY270" fmla="*/ 1787327 h 6862288"/>
              <a:gd name="connsiteX271" fmla="*/ 3236271 w 4794266"/>
              <a:gd name="connsiteY271" fmla="*/ 1682140 h 6862288"/>
              <a:gd name="connsiteX272" fmla="*/ 0 w 4794266"/>
              <a:gd name="connsiteY272" fmla="*/ 1542076 h 6862288"/>
              <a:gd name="connsiteX273" fmla="*/ 1005127 w 4794266"/>
              <a:gd name="connsiteY273" fmla="*/ 1542076 h 6862288"/>
              <a:gd name="connsiteX274" fmla="*/ 959295 w 4794266"/>
              <a:gd name="connsiteY274" fmla="*/ 1631861 h 6862288"/>
              <a:gd name="connsiteX275" fmla="*/ 0 w 4794266"/>
              <a:gd name="connsiteY275" fmla="*/ 1631861 h 6862288"/>
              <a:gd name="connsiteX276" fmla="*/ 0 w 4794266"/>
              <a:gd name="connsiteY276" fmla="*/ 1542076 h 6862288"/>
              <a:gd name="connsiteX277" fmla="*/ 3132571 w 4794266"/>
              <a:gd name="connsiteY277" fmla="*/ 1479829 h 6862288"/>
              <a:gd name="connsiteX278" fmla="*/ 3184006 w 4794266"/>
              <a:gd name="connsiteY278" fmla="*/ 1573753 h 6862288"/>
              <a:gd name="connsiteX279" fmla="*/ 3084565 w 4794266"/>
              <a:gd name="connsiteY279" fmla="*/ 1772037 h 6862288"/>
              <a:gd name="connsiteX280" fmla="*/ 2985124 w 4794266"/>
              <a:gd name="connsiteY280" fmla="*/ 1772037 h 6862288"/>
              <a:gd name="connsiteX281" fmla="*/ 3132571 w 4794266"/>
              <a:gd name="connsiteY281" fmla="*/ 1479829 h 6862288"/>
              <a:gd name="connsiteX282" fmla="*/ 3389755 w 4794266"/>
              <a:gd name="connsiteY282" fmla="*/ 1386453 h 6862288"/>
              <a:gd name="connsiteX283" fmla="*/ 3479540 w 4794266"/>
              <a:gd name="connsiteY283" fmla="*/ 1386453 h 6862288"/>
              <a:gd name="connsiteX284" fmla="*/ 3436443 w 4794266"/>
              <a:gd name="connsiteY284" fmla="*/ 1476239 h 6862288"/>
              <a:gd name="connsiteX285" fmla="*/ 3389755 w 4794266"/>
              <a:gd name="connsiteY285" fmla="*/ 1386453 h 6862288"/>
              <a:gd name="connsiteX286" fmla="*/ 0 w 4794266"/>
              <a:gd name="connsiteY286" fmla="*/ 1378844 h 6862288"/>
              <a:gd name="connsiteX287" fmla="*/ 40400 w 4794266"/>
              <a:gd name="connsiteY287" fmla="*/ 1460702 h 6862288"/>
              <a:gd name="connsiteX288" fmla="*/ 0 w 4794266"/>
              <a:gd name="connsiteY288" fmla="*/ 1460702 h 6862288"/>
              <a:gd name="connsiteX289" fmla="*/ 0 w 4794266"/>
              <a:gd name="connsiteY289" fmla="*/ 1378844 h 6862288"/>
              <a:gd name="connsiteX290" fmla="*/ 3041878 w 4794266"/>
              <a:gd name="connsiteY290" fmla="*/ 1277509 h 6862288"/>
              <a:gd name="connsiteX291" fmla="*/ 3087101 w 4794266"/>
              <a:gd name="connsiteY291" fmla="*/ 1365185 h 6862288"/>
              <a:gd name="connsiteX292" fmla="*/ 3090579 w 4794266"/>
              <a:gd name="connsiteY292" fmla="*/ 1375707 h 6862288"/>
              <a:gd name="connsiteX293" fmla="*/ 2892295 w 4794266"/>
              <a:gd name="connsiteY293" fmla="*/ 1772009 h 6862288"/>
              <a:gd name="connsiteX294" fmla="*/ 2798371 w 4794266"/>
              <a:gd name="connsiteY294" fmla="*/ 1772009 h 6862288"/>
              <a:gd name="connsiteX295" fmla="*/ 3041878 w 4794266"/>
              <a:gd name="connsiteY295" fmla="*/ 1277509 h 6862288"/>
              <a:gd name="connsiteX296" fmla="*/ 3311937 w 4794266"/>
              <a:gd name="connsiteY296" fmla="*/ 1215257 h 6862288"/>
              <a:gd name="connsiteX297" fmla="*/ 3572933 w 4794266"/>
              <a:gd name="connsiteY297" fmla="*/ 1215257 h 6862288"/>
              <a:gd name="connsiteX298" fmla="*/ 3530029 w 4794266"/>
              <a:gd name="connsiteY298" fmla="*/ 1305042 h 6862288"/>
              <a:gd name="connsiteX299" fmla="*/ 3354840 w 4794266"/>
              <a:gd name="connsiteY299" fmla="*/ 1305042 h 6862288"/>
              <a:gd name="connsiteX300" fmla="*/ 3311937 w 4794266"/>
              <a:gd name="connsiteY300" fmla="*/ 1215257 h 6862288"/>
              <a:gd name="connsiteX301" fmla="*/ 2950989 w 4794266"/>
              <a:gd name="connsiteY301" fmla="*/ 1075199 h 6862288"/>
              <a:gd name="connsiteX302" fmla="*/ 2993582 w 4794266"/>
              <a:gd name="connsiteY302" fmla="*/ 1160086 h 6862288"/>
              <a:gd name="connsiteX303" fmla="*/ 2997131 w 4794266"/>
              <a:gd name="connsiteY303" fmla="*/ 1174233 h 6862288"/>
              <a:gd name="connsiteX304" fmla="*/ 2698982 w 4794266"/>
              <a:gd name="connsiteY304" fmla="*/ 1771979 h 6862288"/>
              <a:gd name="connsiteX305" fmla="*/ 2596050 w 4794266"/>
              <a:gd name="connsiteY305" fmla="*/ 1771979 h 6862288"/>
              <a:gd name="connsiteX306" fmla="*/ 2950989 w 4794266"/>
              <a:gd name="connsiteY306" fmla="*/ 1075199 h 6862288"/>
              <a:gd name="connsiteX307" fmla="*/ 3218559 w 4794266"/>
              <a:gd name="connsiteY307" fmla="*/ 1044073 h 6862288"/>
              <a:gd name="connsiteX308" fmla="*/ 3650802 w 4794266"/>
              <a:gd name="connsiteY308" fmla="*/ 1044073 h 6862288"/>
              <a:gd name="connsiteX309" fmla="*/ 3608632 w 4794266"/>
              <a:gd name="connsiteY309" fmla="*/ 1133858 h 6862288"/>
              <a:gd name="connsiteX310" fmla="*/ 3264243 w 4794266"/>
              <a:gd name="connsiteY310" fmla="*/ 1133858 h 6862288"/>
              <a:gd name="connsiteX311" fmla="*/ 3218559 w 4794266"/>
              <a:gd name="connsiteY311" fmla="*/ 1044073 h 6862288"/>
              <a:gd name="connsiteX312" fmla="*/ 0 w 4794266"/>
              <a:gd name="connsiteY312" fmla="*/ 969072 h 6862288"/>
              <a:gd name="connsiteX313" fmla="*/ 242609 w 4794266"/>
              <a:gd name="connsiteY313" fmla="*/ 1445195 h 6862288"/>
              <a:gd name="connsiteX314" fmla="*/ 141781 w 4794266"/>
              <a:gd name="connsiteY314" fmla="*/ 1445195 h 6862288"/>
              <a:gd name="connsiteX315" fmla="*/ 0 w 4794266"/>
              <a:gd name="connsiteY315" fmla="*/ 1165963 h 6862288"/>
              <a:gd name="connsiteX316" fmla="*/ 0 w 4794266"/>
              <a:gd name="connsiteY316" fmla="*/ 969072 h 6862288"/>
              <a:gd name="connsiteX317" fmla="*/ 2839507 w 4794266"/>
              <a:gd name="connsiteY317" fmla="*/ 888446 h 6862288"/>
              <a:gd name="connsiteX318" fmla="*/ 2888263 w 4794266"/>
              <a:gd name="connsiteY318" fmla="*/ 984396 h 6862288"/>
              <a:gd name="connsiteX319" fmla="*/ 2494733 w 4794266"/>
              <a:gd name="connsiteY319" fmla="*/ 1787533 h 6862288"/>
              <a:gd name="connsiteX320" fmla="*/ 2393739 w 4794266"/>
              <a:gd name="connsiteY320" fmla="*/ 1787533 h 6862288"/>
              <a:gd name="connsiteX321" fmla="*/ 2839507 w 4794266"/>
              <a:gd name="connsiteY321" fmla="*/ 888446 h 6862288"/>
              <a:gd name="connsiteX322" fmla="*/ 3125183 w 4794266"/>
              <a:gd name="connsiteY322" fmla="*/ 872877 h 6862288"/>
              <a:gd name="connsiteX323" fmla="*/ 3744155 w 4794266"/>
              <a:gd name="connsiteY323" fmla="*/ 872877 h 6862288"/>
              <a:gd name="connsiteX324" fmla="*/ 3701711 w 4794266"/>
              <a:gd name="connsiteY324" fmla="*/ 962518 h 6862288"/>
              <a:gd name="connsiteX325" fmla="*/ 3171164 w 4794266"/>
              <a:gd name="connsiteY325" fmla="*/ 962518 h 6862288"/>
              <a:gd name="connsiteX326" fmla="*/ 3125183 w 4794266"/>
              <a:gd name="connsiteY326" fmla="*/ 872877 h 6862288"/>
              <a:gd name="connsiteX327" fmla="*/ 3047375 w 4794266"/>
              <a:gd name="connsiteY327" fmla="*/ 701692 h 6862288"/>
              <a:gd name="connsiteX328" fmla="*/ 3837527 w 4794266"/>
              <a:gd name="connsiteY328" fmla="*/ 701692 h 6862288"/>
              <a:gd name="connsiteX329" fmla="*/ 3795008 w 4794266"/>
              <a:gd name="connsiteY329" fmla="*/ 791333 h 6862288"/>
              <a:gd name="connsiteX330" fmla="*/ 3089894 w 4794266"/>
              <a:gd name="connsiteY330" fmla="*/ 791333 h 6862288"/>
              <a:gd name="connsiteX331" fmla="*/ 3047375 w 4794266"/>
              <a:gd name="connsiteY331" fmla="*/ 701692 h 6862288"/>
              <a:gd name="connsiteX332" fmla="*/ 2741909 w 4794266"/>
              <a:gd name="connsiteY332" fmla="*/ 670568 h 6862288"/>
              <a:gd name="connsiteX333" fmla="*/ 2794841 w 4794266"/>
              <a:gd name="connsiteY333" fmla="*/ 773272 h 6862288"/>
              <a:gd name="connsiteX334" fmla="*/ 2286696 w 4794266"/>
              <a:gd name="connsiteY334" fmla="*/ 1771977 h 6862288"/>
              <a:gd name="connsiteX335" fmla="*/ 2191419 w 4794266"/>
              <a:gd name="connsiteY335" fmla="*/ 1771977 h 6862288"/>
              <a:gd name="connsiteX336" fmla="*/ 2741909 w 4794266"/>
              <a:gd name="connsiteY336" fmla="*/ 670568 h 6862288"/>
              <a:gd name="connsiteX337" fmla="*/ 0 w 4794266"/>
              <a:gd name="connsiteY337" fmla="*/ 587906 h 6862288"/>
              <a:gd name="connsiteX338" fmla="*/ 429355 w 4794266"/>
              <a:gd name="connsiteY338" fmla="*/ 1460707 h 6862288"/>
              <a:gd name="connsiteX339" fmla="*/ 335326 w 4794266"/>
              <a:gd name="connsiteY339" fmla="*/ 1460707 h 6862288"/>
              <a:gd name="connsiteX340" fmla="*/ 0 w 4794266"/>
              <a:gd name="connsiteY340" fmla="*/ 791234 h 6862288"/>
              <a:gd name="connsiteX341" fmla="*/ 0 w 4794266"/>
              <a:gd name="connsiteY341" fmla="*/ 587906 h 6862288"/>
              <a:gd name="connsiteX342" fmla="*/ 2953999 w 4794266"/>
              <a:gd name="connsiteY342" fmla="*/ 514940 h 6862288"/>
              <a:gd name="connsiteX343" fmla="*/ 3915367 w 4794266"/>
              <a:gd name="connsiteY343" fmla="*/ 514940 h 6862288"/>
              <a:gd name="connsiteX344" fmla="*/ 3873109 w 4794266"/>
              <a:gd name="connsiteY344" fmla="*/ 604580 h 6862288"/>
              <a:gd name="connsiteX345" fmla="*/ 2999778 w 4794266"/>
              <a:gd name="connsiteY345" fmla="*/ 604580 h 6862288"/>
              <a:gd name="connsiteX346" fmla="*/ 2953999 w 4794266"/>
              <a:gd name="connsiteY346" fmla="*/ 514940 h 6862288"/>
              <a:gd name="connsiteX347" fmla="*/ 2633401 w 4794266"/>
              <a:gd name="connsiteY347" fmla="*/ 483816 h 6862288"/>
              <a:gd name="connsiteX348" fmla="*/ 2685925 w 4794266"/>
              <a:gd name="connsiteY348" fmla="*/ 582365 h 6862288"/>
              <a:gd name="connsiteX349" fmla="*/ 2090661 w 4794266"/>
              <a:gd name="connsiteY349" fmla="*/ 1771998 h 6862288"/>
              <a:gd name="connsiteX350" fmla="*/ 1989115 w 4794266"/>
              <a:gd name="connsiteY350" fmla="*/ 1771998 h 6862288"/>
              <a:gd name="connsiteX351" fmla="*/ 2633401 w 4794266"/>
              <a:gd name="connsiteY351" fmla="*/ 483816 h 6862288"/>
              <a:gd name="connsiteX352" fmla="*/ 89908 w 4794266"/>
              <a:gd name="connsiteY352" fmla="*/ 359310 h 6862288"/>
              <a:gd name="connsiteX353" fmla="*/ 647166 w 4794266"/>
              <a:gd name="connsiteY353" fmla="*/ 1445187 h 6862288"/>
              <a:gd name="connsiteX354" fmla="*/ 544233 w 4794266"/>
              <a:gd name="connsiteY354" fmla="*/ 1445187 h 6862288"/>
              <a:gd name="connsiteX355" fmla="*/ 43765 w 4794266"/>
              <a:gd name="connsiteY355" fmla="*/ 454193 h 6862288"/>
              <a:gd name="connsiteX356" fmla="*/ 50864 w 4794266"/>
              <a:gd name="connsiteY356" fmla="*/ 436622 h 6862288"/>
              <a:gd name="connsiteX357" fmla="*/ 89908 w 4794266"/>
              <a:gd name="connsiteY357" fmla="*/ 359310 h 6862288"/>
              <a:gd name="connsiteX358" fmla="*/ 2876180 w 4794266"/>
              <a:gd name="connsiteY358" fmla="*/ 343745 h 6862288"/>
              <a:gd name="connsiteX359" fmla="*/ 4008747 w 4794266"/>
              <a:gd name="connsiteY359" fmla="*/ 343745 h 6862288"/>
              <a:gd name="connsiteX360" fmla="*/ 3963022 w 4794266"/>
              <a:gd name="connsiteY360" fmla="*/ 433529 h 6862288"/>
              <a:gd name="connsiteX361" fmla="*/ 2918387 w 4794266"/>
              <a:gd name="connsiteY361" fmla="*/ 433529 h 6862288"/>
              <a:gd name="connsiteX362" fmla="*/ 2876180 w 4794266"/>
              <a:gd name="connsiteY362" fmla="*/ 343745 h 6862288"/>
              <a:gd name="connsiteX363" fmla="*/ 2531542 w 4794266"/>
              <a:gd name="connsiteY363" fmla="*/ 281495 h 6862288"/>
              <a:gd name="connsiteX364" fmla="*/ 2576996 w 4794266"/>
              <a:gd name="connsiteY364" fmla="*/ 380390 h 6862288"/>
              <a:gd name="connsiteX365" fmla="*/ 1888193 w 4794266"/>
              <a:gd name="connsiteY365" fmla="*/ 1771985 h 6862288"/>
              <a:gd name="connsiteX366" fmla="*/ 1786794 w 4794266"/>
              <a:gd name="connsiteY366" fmla="*/ 1771985 h 6862288"/>
              <a:gd name="connsiteX367" fmla="*/ 2531542 w 4794266"/>
              <a:gd name="connsiteY367" fmla="*/ 281495 h 6862288"/>
              <a:gd name="connsiteX368" fmla="*/ 2782803 w 4794266"/>
              <a:gd name="connsiteY368" fmla="*/ 172561 h 6862288"/>
              <a:gd name="connsiteX369" fmla="*/ 4102104 w 4794266"/>
              <a:gd name="connsiteY369" fmla="*/ 172561 h 6862288"/>
              <a:gd name="connsiteX370" fmla="*/ 4059660 w 4794266"/>
              <a:gd name="connsiteY370" fmla="*/ 262345 h 6862288"/>
              <a:gd name="connsiteX371" fmla="*/ 2825247 w 4794266"/>
              <a:gd name="connsiteY371" fmla="*/ 262345 h 6862288"/>
              <a:gd name="connsiteX372" fmla="*/ 2782803 w 4794266"/>
              <a:gd name="connsiteY372" fmla="*/ 172561 h 6862288"/>
              <a:gd name="connsiteX373" fmla="*/ 186164 w 4794266"/>
              <a:gd name="connsiteY373" fmla="*/ 172558 h 6862288"/>
              <a:gd name="connsiteX374" fmla="*/ 833967 w 4794266"/>
              <a:gd name="connsiteY374" fmla="*/ 1460741 h 6862288"/>
              <a:gd name="connsiteX375" fmla="*/ 735921 w 4794266"/>
              <a:gd name="connsiteY375" fmla="*/ 1460741 h 6862288"/>
              <a:gd name="connsiteX376" fmla="*/ 137141 w 4794266"/>
              <a:gd name="connsiteY376" fmla="*/ 271108 h 6862288"/>
              <a:gd name="connsiteX377" fmla="*/ 151148 w 4794266"/>
              <a:gd name="connsiteY377" fmla="*/ 246470 h 6862288"/>
              <a:gd name="connsiteX378" fmla="*/ 186164 w 4794266"/>
              <a:gd name="connsiteY378" fmla="*/ 172558 h 6862288"/>
              <a:gd name="connsiteX379" fmla="*/ 2434228 w 4794266"/>
              <a:gd name="connsiteY379" fmla="*/ 94743 h 6862288"/>
              <a:gd name="connsiteX380" fmla="*/ 2483591 w 4794266"/>
              <a:gd name="connsiteY380" fmla="*/ 190361 h 6862288"/>
              <a:gd name="connsiteX381" fmla="*/ 1683210 w 4794266"/>
              <a:gd name="connsiteY381" fmla="*/ 1787545 h 6862288"/>
              <a:gd name="connsiteX382" fmla="*/ 1584484 w 4794266"/>
              <a:gd name="connsiteY382" fmla="*/ 1787545 h 6862288"/>
              <a:gd name="connsiteX383" fmla="*/ 2434228 w 4794266"/>
              <a:gd name="connsiteY383" fmla="*/ 94743 h 6862288"/>
              <a:gd name="connsiteX384" fmla="*/ 4682467 w 4794266"/>
              <a:gd name="connsiteY384" fmla="*/ 0 h 6862288"/>
              <a:gd name="connsiteX385" fmla="*/ 4685835 w 4794266"/>
              <a:gd name="connsiteY385" fmla="*/ 0 h 6862288"/>
              <a:gd name="connsiteX386" fmla="*/ 3971455 w 4794266"/>
              <a:gd name="connsiteY386" fmla="*/ 1413615 h 6862288"/>
              <a:gd name="connsiteX387" fmla="*/ 4691881 w 4794266"/>
              <a:gd name="connsiteY387" fmla="*/ 0 h 6862288"/>
              <a:gd name="connsiteX388" fmla="*/ 4794266 w 4794266"/>
              <a:gd name="connsiteY388" fmla="*/ 0 h 6862288"/>
              <a:gd name="connsiteX389" fmla="*/ 3485882 w 4794266"/>
              <a:gd name="connsiteY389" fmla="*/ 2565697 h 6862288"/>
              <a:gd name="connsiteX390" fmla="*/ 3438634 w 4794266"/>
              <a:gd name="connsiteY390" fmla="*/ 2467962 h 6862288"/>
              <a:gd name="connsiteX391" fmla="*/ 3436438 w 4794266"/>
              <a:gd name="connsiteY391" fmla="*/ 2472308 h 6862288"/>
              <a:gd name="connsiteX392" fmla="*/ 3438631 w 4794266"/>
              <a:gd name="connsiteY392" fmla="*/ 2467957 h 6862288"/>
              <a:gd name="connsiteX393" fmla="*/ 3436438 w 4794266"/>
              <a:gd name="connsiteY393" fmla="*/ 2463422 h 6862288"/>
              <a:gd name="connsiteX394" fmla="*/ 3841129 w 4794266"/>
              <a:gd name="connsiteY394" fmla="*/ 1669341 h 6862288"/>
              <a:gd name="connsiteX395" fmla="*/ 4682467 w 4794266"/>
              <a:gd name="connsiteY395" fmla="*/ 0 h 6862288"/>
              <a:gd name="connsiteX396" fmla="*/ 4484198 w 4794266"/>
              <a:gd name="connsiteY396" fmla="*/ 0 h 6862288"/>
              <a:gd name="connsiteX397" fmla="*/ 4588266 w 4794266"/>
              <a:gd name="connsiteY397" fmla="*/ 0 h 6862288"/>
              <a:gd name="connsiteX398" fmla="*/ 3580336 w 4794266"/>
              <a:gd name="connsiteY398" fmla="*/ 1982087 h 6862288"/>
              <a:gd name="connsiteX399" fmla="*/ 3530766 w 4794266"/>
              <a:gd name="connsiteY399" fmla="*/ 1886815 h 6862288"/>
              <a:gd name="connsiteX400" fmla="*/ 4484198 w 4794266"/>
              <a:gd name="connsiteY400" fmla="*/ 0 h 6862288"/>
              <a:gd name="connsiteX401" fmla="*/ 2499096 w 4794266"/>
              <a:gd name="connsiteY401" fmla="*/ 0 h 6862288"/>
              <a:gd name="connsiteX402" fmla="*/ 2598201 w 4794266"/>
              <a:gd name="connsiteY402" fmla="*/ 0 h 6862288"/>
              <a:gd name="connsiteX403" fmla="*/ 3203991 w 4794266"/>
              <a:gd name="connsiteY403" fmla="*/ 1191538 h 6862288"/>
              <a:gd name="connsiteX404" fmla="*/ 3451229 w 4794266"/>
              <a:gd name="connsiteY404" fmla="*/ 1678703 h 6862288"/>
              <a:gd name="connsiteX405" fmla="*/ 4252986 w 4794266"/>
              <a:gd name="connsiteY405" fmla="*/ 83062 h 6862288"/>
              <a:gd name="connsiteX406" fmla="*/ 2748367 w 4794266"/>
              <a:gd name="connsiteY406" fmla="*/ 83062 h 6862288"/>
              <a:gd name="connsiteX407" fmla="*/ 2703352 w 4794266"/>
              <a:gd name="connsiteY407" fmla="*/ 0 h 6862288"/>
              <a:gd name="connsiteX408" fmla="*/ 4396965 w 4794266"/>
              <a:gd name="connsiteY408" fmla="*/ 0 h 6862288"/>
              <a:gd name="connsiteX409" fmla="*/ 4355413 w 4794266"/>
              <a:gd name="connsiteY409" fmla="*/ 83062 h 6862288"/>
              <a:gd name="connsiteX410" fmla="*/ 3497144 w 4794266"/>
              <a:gd name="connsiteY410" fmla="*/ 1777549 h 6862288"/>
              <a:gd name="connsiteX411" fmla="*/ 3451229 w 4794266"/>
              <a:gd name="connsiteY411" fmla="*/ 1876393 h 6862288"/>
              <a:gd name="connsiteX412" fmla="*/ 1981937 w 4794266"/>
              <a:gd name="connsiteY412" fmla="*/ 4795845 h 6862288"/>
              <a:gd name="connsiteX413" fmla="*/ 1939552 w 4794266"/>
              <a:gd name="connsiteY413" fmla="*/ 4884099 h 6862288"/>
              <a:gd name="connsiteX414" fmla="*/ 1932489 w 4794266"/>
              <a:gd name="connsiteY414" fmla="*/ 4884099 h 6862288"/>
              <a:gd name="connsiteX415" fmla="*/ 1837126 w 4794266"/>
              <a:gd name="connsiteY415" fmla="*/ 4884099 h 6862288"/>
              <a:gd name="connsiteX416" fmla="*/ 39353 w 4794266"/>
              <a:gd name="connsiteY416" fmla="*/ 4884099 h 6862288"/>
              <a:gd name="connsiteX417" fmla="*/ 1031836 w 4794266"/>
              <a:gd name="connsiteY417" fmla="*/ 6861000 h 6862288"/>
              <a:gd name="connsiteX418" fmla="*/ 936473 w 4794266"/>
              <a:gd name="connsiteY418" fmla="*/ 6861000 h 6862288"/>
              <a:gd name="connsiteX419" fmla="*/ 0 w 4794266"/>
              <a:gd name="connsiteY419" fmla="*/ 5005253 h 6862288"/>
              <a:gd name="connsiteX420" fmla="*/ 0 w 4794266"/>
              <a:gd name="connsiteY420" fmla="*/ 4795845 h 6862288"/>
              <a:gd name="connsiteX421" fmla="*/ 1879509 w 4794266"/>
              <a:gd name="connsiteY421" fmla="*/ 4795845 h 6862288"/>
              <a:gd name="connsiteX422" fmla="*/ 3401781 w 4794266"/>
              <a:gd name="connsiteY422" fmla="*/ 1777549 h 6862288"/>
              <a:gd name="connsiteX423" fmla="*/ 3165139 w 4794266"/>
              <a:gd name="connsiteY423" fmla="*/ 1315095 h 6862288"/>
              <a:gd name="connsiteX424" fmla="*/ 2499096 w 4794266"/>
              <a:gd name="connsiteY424" fmla="*/ 0 h 6862288"/>
              <a:gd name="connsiteX425" fmla="*/ 2282766 w 4794266"/>
              <a:gd name="connsiteY425" fmla="*/ 0 h 6862288"/>
              <a:gd name="connsiteX426" fmla="*/ 2383457 w 4794266"/>
              <a:gd name="connsiteY426" fmla="*/ 0 h 6862288"/>
              <a:gd name="connsiteX427" fmla="*/ 1448845 w 4794266"/>
              <a:gd name="connsiteY427" fmla="*/ 1858774 h 6862288"/>
              <a:gd name="connsiteX428" fmla="*/ 3246161 w 4794266"/>
              <a:gd name="connsiteY428" fmla="*/ 1858774 h 6862288"/>
              <a:gd name="connsiteX429" fmla="*/ 3203871 w 4794266"/>
              <a:gd name="connsiteY429" fmla="*/ 1943196 h 6862288"/>
              <a:gd name="connsiteX430" fmla="*/ 1403031 w 4794266"/>
              <a:gd name="connsiteY430" fmla="*/ 1943196 h 6862288"/>
              <a:gd name="connsiteX431" fmla="*/ 1392458 w 4794266"/>
              <a:gd name="connsiteY431" fmla="*/ 1943196 h 6862288"/>
              <a:gd name="connsiteX432" fmla="*/ 1304354 w 4794266"/>
              <a:gd name="connsiteY432" fmla="*/ 1943196 h 6862288"/>
              <a:gd name="connsiteX433" fmla="*/ 2282766 w 4794266"/>
              <a:gd name="connsiteY433" fmla="*/ 0 h 6862288"/>
              <a:gd name="connsiteX434" fmla="*/ 2085184 w 4794266"/>
              <a:gd name="connsiteY434" fmla="*/ 0 h 6862288"/>
              <a:gd name="connsiteX435" fmla="*/ 2180489 w 4794266"/>
              <a:gd name="connsiteY435" fmla="*/ 0 h 6862288"/>
              <a:gd name="connsiteX436" fmla="*/ 921627 w 4794266"/>
              <a:gd name="connsiteY436" fmla="*/ 2503438 h 6862288"/>
              <a:gd name="connsiteX437" fmla="*/ 0 w 4794266"/>
              <a:gd name="connsiteY437" fmla="*/ 2503438 h 6862288"/>
              <a:gd name="connsiteX438" fmla="*/ 0 w 4794266"/>
              <a:gd name="connsiteY438" fmla="*/ 2418757 h 6862288"/>
              <a:gd name="connsiteX439" fmla="*/ 868685 w 4794266"/>
              <a:gd name="connsiteY439" fmla="*/ 2418757 h 6862288"/>
              <a:gd name="connsiteX440" fmla="*/ 2085184 w 4794266"/>
              <a:gd name="connsiteY440" fmla="*/ 0 h 6862288"/>
              <a:gd name="connsiteX441" fmla="*/ 1883218 w 4794266"/>
              <a:gd name="connsiteY441" fmla="*/ 0 h 6862288"/>
              <a:gd name="connsiteX442" fmla="*/ 1978547 w 4794266"/>
              <a:gd name="connsiteY442" fmla="*/ 0 h 6862288"/>
              <a:gd name="connsiteX443" fmla="*/ 813769 w 4794266"/>
              <a:gd name="connsiteY443" fmla="*/ 2332241 h 6862288"/>
              <a:gd name="connsiteX444" fmla="*/ 0 w 4794266"/>
              <a:gd name="connsiteY444" fmla="*/ 2332241 h 6862288"/>
              <a:gd name="connsiteX445" fmla="*/ 0 w 4794266"/>
              <a:gd name="connsiteY445" fmla="*/ 2247501 h 6862288"/>
              <a:gd name="connsiteX446" fmla="*/ 753901 w 4794266"/>
              <a:gd name="connsiteY446" fmla="*/ 2247501 h 6862288"/>
              <a:gd name="connsiteX447" fmla="*/ 753901 w 4794266"/>
              <a:gd name="connsiteY447" fmla="*/ 2251031 h 6862288"/>
              <a:gd name="connsiteX448" fmla="*/ 1883218 w 4794266"/>
              <a:gd name="connsiteY448" fmla="*/ 0 h 6862288"/>
              <a:gd name="connsiteX449" fmla="*/ 1676567 w 4794266"/>
              <a:gd name="connsiteY449" fmla="*/ 0 h 6862288"/>
              <a:gd name="connsiteX450" fmla="*/ 1775670 w 4794266"/>
              <a:gd name="connsiteY450" fmla="*/ 0 h 6862288"/>
              <a:gd name="connsiteX451" fmla="*/ 1085842 w 4794266"/>
              <a:gd name="connsiteY451" fmla="*/ 1367346 h 6862288"/>
              <a:gd name="connsiteX452" fmla="*/ 1039779 w 4794266"/>
              <a:gd name="connsiteY452" fmla="*/ 1264773 h 6862288"/>
              <a:gd name="connsiteX453" fmla="*/ 1676567 w 4794266"/>
              <a:gd name="connsiteY453" fmla="*/ 0 h 6862288"/>
              <a:gd name="connsiteX454" fmla="*/ 1479705 w 4794266"/>
              <a:gd name="connsiteY454" fmla="*/ 0 h 6862288"/>
              <a:gd name="connsiteX455" fmla="*/ 1574216 w 4794266"/>
              <a:gd name="connsiteY455" fmla="*/ 0 h 6862288"/>
              <a:gd name="connsiteX456" fmla="*/ 995314 w 4794266"/>
              <a:gd name="connsiteY456" fmla="*/ 1165036 h 6862288"/>
              <a:gd name="connsiteX457" fmla="*/ 946402 w 4794266"/>
              <a:gd name="connsiteY457" fmla="*/ 1069591 h 6862288"/>
              <a:gd name="connsiteX458" fmla="*/ 1479705 w 4794266"/>
              <a:gd name="connsiteY458" fmla="*/ 0 h 6862288"/>
              <a:gd name="connsiteX459" fmla="*/ 1270221 w 4794266"/>
              <a:gd name="connsiteY459" fmla="*/ 0 h 6862288"/>
              <a:gd name="connsiteX460" fmla="*/ 1371191 w 4794266"/>
              <a:gd name="connsiteY460" fmla="*/ 0 h 6862288"/>
              <a:gd name="connsiteX461" fmla="*/ 886459 w 4794266"/>
              <a:gd name="connsiteY461" fmla="*/ 962730 h 6862288"/>
              <a:gd name="connsiteX462" fmla="*/ 837468 w 4794266"/>
              <a:gd name="connsiteY462" fmla="*/ 867670 h 6862288"/>
              <a:gd name="connsiteX463" fmla="*/ 1270221 w 4794266"/>
              <a:gd name="connsiteY463" fmla="*/ 0 h 6862288"/>
              <a:gd name="connsiteX464" fmla="*/ 1086586 w 4794266"/>
              <a:gd name="connsiteY464" fmla="*/ 0 h 6862288"/>
              <a:gd name="connsiteX465" fmla="*/ 1183878 w 4794266"/>
              <a:gd name="connsiteY465" fmla="*/ 0 h 6862288"/>
              <a:gd name="connsiteX466" fmla="*/ 797450 w 4794266"/>
              <a:gd name="connsiteY466" fmla="*/ 760440 h 6862288"/>
              <a:gd name="connsiteX467" fmla="*/ 744092 w 4794266"/>
              <a:gd name="connsiteY467" fmla="*/ 658939 h 6862288"/>
              <a:gd name="connsiteX468" fmla="*/ 1086586 w 4794266"/>
              <a:gd name="connsiteY468" fmla="*/ 0 h 6862288"/>
              <a:gd name="connsiteX469" fmla="*/ 882903 w 4794266"/>
              <a:gd name="connsiteY469" fmla="*/ 0 h 6862288"/>
              <a:gd name="connsiteX470" fmla="*/ 983094 w 4794266"/>
              <a:gd name="connsiteY470" fmla="*/ 0 h 6862288"/>
              <a:gd name="connsiteX471" fmla="*/ 699348 w 4794266"/>
              <a:gd name="connsiteY471" fmla="*/ 573640 h 6862288"/>
              <a:gd name="connsiteX472" fmla="*/ 657662 w 4794266"/>
              <a:gd name="connsiteY472" fmla="*/ 488488 h 6862288"/>
              <a:gd name="connsiteX473" fmla="*/ 650715 w 4794266"/>
              <a:gd name="connsiteY473" fmla="*/ 474296 h 6862288"/>
              <a:gd name="connsiteX474" fmla="*/ 882903 w 4794266"/>
              <a:gd name="connsiteY474" fmla="*/ 0 h 6862288"/>
              <a:gd name="connsiteX475" fmla="*/ 677572 w 4794266"/>
              <a:gd name="connsiteY475" fmla="*/ 0 h 6862288"/>
              <a:gd name="connsiteX476" fmla="*/ 778686 w 4794266"/>
              <a:gd name="connsiteY476" fmla="*/ 0 h 6862288"/>
              <a:gd name="connsiteX477" fmla="*/ 588085 w 4794266"/>
              <a:gd name="connsiteY477" fmla="*/ 371319 h 6862288"/>
              <a:gd name="connsiteX478" fmla="*/ 545333 w 4794266"/>
              <a:gd name="connsiteY478" fmla="*/ 279088 h 6862288"/>
              <a:gd name="connsiteX479" fmla="*/ 541771 w 4794266"/>
              <a:gd name="connsiteY479" fmla="*/ 275541 h 6862288"/>
              <a:gd name="connsiteX480" fmla="*/ 677572 w 4794266"/>
              <a:gd name="connsiteY480" fmla="*/ 0 h 6862288"/>
              <a:gd name="connsiteX481" fmla="*/ 483066 w 4794266"/>
              <a:gd name="connsiteY481" fmla="*/ 0 h 6862288"/>
              <a:gd name="connsiteX482" fmla="*/ 579239 w 4794266"/>
              <a:gd name="connsiteY482" fmla="*/ 0 h 6862288"/>
              <a:gd name="connsiteX483" fmla="*/ 496812 w 4794266"/>
              <a:gd name="connsiteY483" fmla="*/ 169055 h 6862288"/>
              <a:gd name="connsiteX484" fmla="*/ 448395 w 4794266"/>
              <a:gd name="connsiteY484" fmla="*/ 67508 h 6862288"/>
              <a:gd name="connsiteX485" fmla="*/ 483066 w 4794266"/>
              <a:gd name="connsiteY485" fmla="*/ 0 h 6862288"/>
              <a:gd name="connsiteX486" fmla="*/ 281623 w 4794266"/>
              <a:gd name="connsiteY486" fmla="*/ 0 h 6862288"/>
              <a:gd name="connsiteX487" fmla="*/ 380286 w 4794266"/>
              <a:gd name="connsiteY487" fmla="*/ 0 h 6862288"/>
              <a:gd name="connsiteX488" fmla="*/ 347483 w 4794266"/>
              <a:gd name="connsiteY488" fmla="*/ 69038 h 6862288"/>
              <a:gd name="connsiteX489" fmla="*/ 1036285 w 4794266"/>
              <a:gd name="connsiteY489" fmla="*/ 1460728 h 6862288"/>
              <a:gd name="connsiteX490" fmla="*/ 941880 w 4794266"/>
              <a:gd name="connsiteY490" fmla="*/ 1460728 h 6862288"/>
              <a:gd name="connsiteX491" fmla="*/ 246086 w 4794266"/>
              <a:gd name="connsiteY491" fmla="*/ 69038 h 6862288"/>
              <a:gd name="connsiteX492" fmla="*/ 281623 w 4794266"/>
              <a:gd name="connsiteY492" fmla="*/ 0 h 6862288"/>
              <a:gd name="connsiteX493" fmla="*/ 79031 w 4794266"/>
              <a:gd name="connsiteY493" fmla="*/ 0 h 6862288"/>
              <a:gd name="connsiteX494" fmla="*/ 173569 w 4794266"/>
              <a:gd name="connsiteY494" fmla="*/ 0 h 6862288"/>
              <a:gd name="connsiteX495" fmla="*/ 0 w 4794266"/>
              <a:gd name="connsiteY495" fmla="*/ 349055 h 6862288"/>
              <a:gd name="connsiteX496" fmla="*/ 0 w 4794266"/>
              <a:gd name="connsiteY496" fmla="*/ 155555 h 6862288"/>
              <a:gd name="connsiteX497" fmla="*/ 79031 w 4794266"/>
              <a:gd name="connsiteY497" fmla="*/ 0 h 6862288"/>
              <a:gd name="connsiteX0" fmla="*/ 0 w 4794266"/>
              <a:gd name="connsiteY0" fmla="*/ 6708903 h 6862288"/>
              <a:gd name="connsiteX1" fmla="*/ 371024 w 4794266"/>
              <a:gd name="connsiteY1" fmla="*/ 6708903 h 6862288"/>
              <a:gd name="connsiteX2" fmla="*/ 413711 w 4794266"/>
              <a:gd name="connsiteY2" fmla="*/ 6798821 h 6862288"/>
              <a:gd name="connsiteX3" fmla="*/ 0 w 4794266"/>
              <a:gd name="connsiteY3" fmla="*/ 6798821 h 6862288"/>
              <a:gd name="connsiteX4" fmla="*/ 0 w 4794266"/>
              <a:gd name="connsiteY4" fmla="*/ 6708903 h 6862288"/>
              <a:gd name="connsiteX5" fmla="*/ 0 w 4794266"/>
              <a:gd name="connsiteY5" fmla="*/ 6537707 h 6862288"/>
              <a:gd name="connsiteX6" fmla="*/ 275057 w 4794266"/>
              <a:gd name="connsiteY6" fmla="*/ 6537707 h 6862288"/>
              <a:gd name="connsiteX7" fmla="*/ 320404 w 4794266"/>
              <a:gd name="connsiteY7" fmla="*/ 6627492 h 6862288"/>
              <a:gd name="connsiteX8" fmla="*/ 0 w 4794266"/>
              <a:gd name="connsiteY8" fmla="*/ 6627492 h 6862288"/>
              <a:gd name="connsiteX9" fmla="*/ 0 w 4794266"/>
              <a:gd name="connsiteY9" fmla="*/ 6537707 h 6862288"/>
              <a:gd name="connsiteX10" fmla="*/ 1086471 w 4794266"/>
              <a:gd name="connsiteY10" fmla="*/ 6382080 h 6862288"/>
              <a:gd name="connsiteX11" fmla="*/ 1176256 w 4794266"/>
              <a:gd name="connsiteY11" fmla="*/ 6382080 h 6862288"/>
              <a:gd name="connsiteX12" fmla="*/ 1133159 w 4794266"/>
              <a:gd name="connsiteY12" fmla="*/ 6471865 h 6862288"/>
              <a:gd name="connsiteX13" fmla="*/ 1086471 w 4794266"/>
              <a:gd name="connsiteY13" fmla="*/ 6382080 h 6862288"/>
              <a:gd name="connsiteX14" fmla="*/ 176048 w 4794266"/>
              <a:gd name="connsiteY14" fmla="*/ 6350955 h 6862288"/>
              <a:gd name="connsiteX15" fmla="*/ 226884 w 4794266"/>
              <a:gd name="connsiteY15" fmla="*/ 6440996 h 6862288"/>
              <a:gd name="connsiteX16" fmla="*/ 121581 w 4794266"/>
              <a:gd name="connsiteY16" fmla="*/ 6440996 h 6862288"/>
              <a:gd name="connsiteX17" fmla="*/ 176048 w 4794266"/>
              <a:gd name="connsiteY17" fmla="*/ 6350955 h 6862288"/>
              <a:gd name="connsiteX18" fmla="*/ 993094 w 4794266"/>
              <a:gd name="connsiteY18" fmla="*/ 6210896 h 6862288"/>
              <a:gd name="connsiteX19" fmla="*/ 1254175 w 4794266"/>
              <a:gd name="connsiteY19" fmla="*/ 6210896 h 6862288"/>
              <a:gd name="connsiteX20" fmla="*/ 1212402 w 4794266"/>
              <a:gd name="connsiteY20" fmla="*/ 6300814 h 6862288"/>
              <a:gd name="connsiteX21" fmla="*/ 1041829 w 4794266"/>
              <a:gd name="connsiteY21" fmla="*/ 6300814 h 6862288"/>
              <a:gd name="connsiteX22" fmla="*/ 993094 w 4794266"/>
              <a:gd name="connsiteY22" fmla="*/ 6210896 h 6862288"/>
              <a:gd name="connsiteX23" fmla="*/ 87450 w 4794266"/>
              <a:gd name="connsiteY23" fmla="*/ 6148644 h 6862288"/>
              <a:gd name="connsiteX24" fmla="*/ 133591 w 4794266"/>
              <a:gd name="connsiteY24" fmla="*/ 6246047 h 6862288"/>
              <a:gd name="connsiteX25" fmla="*/ 34210 w 4794266"/>
              <a:gd name="connsiteY25" fmla="*/ 6440853 h 6862288"/>
              <a:gd name="connsiteX26" fmla="*/ 0 w 4794266"/>
              <a:gd name="connsiteY26" fmla="*/ 6440853 h 6862288"/>
              <a:gd name="connsiteX27" fmla="*/ 0 w 4794266"/>
              <a:gd name="connsiteY27" fmla="*/ 6316076 h 6862288"/>
              <a:gd name="connsiteX28" fmla="*/ 87450 w 4794266"/>
              <a:gd name="connsiteY28" fmla="*/ 6148644 h 6862288"/>
              <a:gd name="connsiteX29" fmla="*/ 915275 w 4794266"/>
              <a:gd name="connsiteY29" fmla="*/ 6024142 h 6862288"/>
              <a:gd name="connsiteX30" fmla="*/ 1347547 w 4794266"/>
              <a:gd name="connsiteY30" fmla="*/ 6024142 h 6862288"/>
              <a:gd name="connsiteX31" fmla="*/ 1305714 w 4794266"/>
              <a:gd name="connsiteY31" fmla="*/ 6113783 h 6862288"/>
              <a:gd name="connsiteX32" fmla="*/ 957108 w 4794266"/>
              <a:gd name="connsiteY32" fmla="*/ 6113783 h 6862288"/>
              <a:gd name="connsiteX33" fmla="*/ 915275 w 4794266"/>
              <a:gd name="connsiteY33" fmla="*/ 6024142 h 6862288"/>
              <a:gd name="connsiteX34" fmla="*/ 0 w 4794266"/>
              <a:gd name="connsiteY34" fmla="*/ 5987282 h 6862288"/>
              <a:gd name="connsiteX35" fmla="*/ 24904 w 4794266"/>
              <a:gd name="connsiteY35" fmla="*/ 6035135 h 6862288"/>
              <a:gd name="connsiteX36" fmla="*/ 24904 w 4794266"/>
              <a:gd name="connsiteY36" fmla="*/ 6045792 h 6862288"/>
              <a:gd name="connsiteX37" fmla="*/ 0 w 4794266"/>
              <a:gd name="connsiteY37" fmla="*/ 6098551 h 6862288"/>
              <a:gd name="connsiteX38" fmla="*/ 0 w 4794266"/>
              <a:gd name="connsiteY38" fmla="*/ 5987282 h 6862288"/>
              <a:gd name="connsiteX39" fmla="*/ 821899 w 4794266"/>
              <a:gd name="connsiteY39" fmla="*/ 5852947 h 6862288"/>
              <a:gd name="connsiteX40" fmla="*/ 1440872 w 4794266"/>
              <a:gd name="connsiteY40" fmla="*/ 5852947 h 6862288"/>
              <a:gd name="connsiteX41" fmla="*/ 1398428 w 4794266"/>
              <a:gd name="connsiteY41" fmla="*/ 5942732 h 6862288"/>
              <a:gd name="connsiteX42" fmla="*/ 867880 w 4794266"/>
              <a:gd name="connsiteY42" fmla="*/ 5942732 h 6862288"/>
              <a:gd name="connsiteX43" fmla="*/ 821899 w 4794266"/>
              <a:gd name="connsiteY43" fmla="*/ 5852947 h 6862288"/>
              <a:gd name="connsiteX44" fmla="*/ 728522 w 4794266"/>
              <a:gd name="connsiteY44" fmla="*/ 5681762 h 6862288"/>
              <a:gd name="connsiteX45" fmla="*/ 1518715 w 4794266"/>
              <a:gd name="connsiteY45" fmla="*/ 5681762 h 6862288"/>
              <a:gd name="connsiteX46" fmla="*/ 1476572 w 4794266"/>
              <a:gd name="connsiteY46" fmla="*/ 5771680 h 6862288"/>
              <a:gd name="connsiteX47" fmla="*/ 774178 w 4794266"/>
              <a:gd name="connsiteY47" fmla="*/ 5771680 h 6862288"/>
              <a:gd name="connsiteX48" fmla="*/ 728522 w 4794266"/>
              <a:gd name="connsiteY48" fmla="*/ 5681762 h 6862288"/>
              <a:gd name="connsiteX49" fmla="*/ 0 w 4794266"/>
              <a:gd name="connsiteY49" fmla="*/ 5577337 h 6862288"/>
              <a:gd name="connsiteX50" fmla="*/ 647163 w 4794266"/>
              <a:gd name="connsiteY50" fmla="*/ 6860983 h 6862288"/>
              <a:gd name="connsiteX51" fmla="*/ 544192 w 4794266"/>
              <a:gd name="connsiteY51" fmla="*/ 6860983 h 6862288"/>
              <a:gd name="connsiteX52" fmla="*/ 0 w 4794266"/>
              <a:gd name="connsiteY52" fmla="*/ 5779803 h 6862288"/>
              <a:gd name="connsiteX53" fmla="*/ 0 w 4794266"/>
              <a:gd name="connsiteY53" fmla="*/ 5577337 h 6862288"/>
              <a:gd name="connsiteX54" fmla="*/ 650713 w 4794266"/>
              <a:gd name="connsiteY54" fmla="*/ 5495009 h 6862288"/>
              <a:gd name="connsiteX55" fmla="*/ 1627608 w 4794266"/>
              <a:gd name="connsiteY55" fmla="*/ 5495009 h 6862288"/>
              <a:gd name="connsiteX56" fmla="*/ 1581428 w 4794266"/>
              <a:gd name="connsiteY56" fmla="*/ 5584650 h 6862288"/>
              <a:gd name="connsiteX57" fmla="*/ 693341 w 4794266"/>
              <a:gd name="connsiteY57" fmla="*/ 5584650 h 6862288"/>
              <a:gd name="connsiteX58" fmla="*/ 650713 w 4794266"/>
              <a:gd name="connsiteY58" fmla="*/ 5495009 h 6862288"/>
              <a:gd name="connsiteX59" fmla="*/ 557337 w 4794266"/>
              <a:gd name="connsiteY59" fmla="*/ 5323815 h 6862288"/>
              <a:gd name="connsiteX60" fmla="*/ 1705448 w 4794266"/>
              <a:gd name="connsiteY60" fmla="*/ 5323815 h 6862288"/>
              <a:gd name="connsiteX61" fmla="*/ 1663056 w 4794266"/>
              <a:gd name="connsiteY61" fmla="*/ 5413600 h 6862288"/>
              <a:gd name="connsiteX62" fmla="*/ 603262 w 4794266"/>
              <a:gd name="connsiteY62" fmla="*/ 5413600 h 6862288"/>
              <a:gd name="connsiteX63" fmla="*/ 557337 w 4794266"/>
              <a:gd name="connsiteY63" fmla="*/ 5323815 h 6862288"/>
              <a:gd name="connsiteX64" fmla="*/ 0 w 4794266"/>
              <a:gd name="connsiteY64" fmla="*/ 5189911 h 6862288"/>
              <a:gd name="connsiteX65" fmla="*/ 833962 w 4794266"/>
              <a:gd name="connsiteY65" fmla="*/ 6860992 h 6862288"/>
              <a:gd name="connsiteX66" fmla="*/ 735833 w 4794266"/>
              <a:gd name="connsiteY66" fmla="*/ 6860992 h 6862288"/>
              <a:gd name="connsiteX67" fmla="*/ 0 w 4794266"/>
              <a:gd name="connsiteY67" fmla="*/ 5387909 h 6862288"/>
              <a:gd name="connsiteX68" fmla="*/ 0 w 4794266"/>
              <a:gd name="connsiteY68" fmla="*/ 5189911 h 6862288"/>
              <a:gd name="connsiteX69" fmla="*/ 845930 w 4794266"/>
              <a:gd name="connsiteY69" fmla="*/ 6845445 h 6862288"/>
              <a:gd name="connsiteX70" fmla="*/ 849480 w 4794266"/>
              <a:gd name="connsiteY70" fmla="*/ 6845445 h 6862288"/>
              <a:gd name="connsiteX71" fmla="*/ 845930 w 4794266"/>
              <a:gd name="connsiteY71" fmla="*/ 6845445 h 6862288"/>
              <a:gd name="connsiteX72" fmla="*/ 463961 w 4794266"/>
              <a:gd name="connsiteY72" fmla="*/ 5137061 h 6862288"/>
              <a:gd name="connsiteX73" fmla="*/ 1783270 w 4794266"/>
              <a:gd name="connsiteY73" fmla="*/ 5137061 h 6862288"/>
              <a:gd name="connsiteX74" fmla="*/ 1741052 w 4794266"/>
              <a:gd name="connsiteY74" fmla="*/ 5226979 h 6862288"/>
              <a:gd name="connsiteX75" fmla="*/ 509697 w 4794266"/>
              <a:gd name="connsiteY75" fmla="*/ 5226979 h 6862288"/>
              <a:gd name="connsiteX76" fmla="*/ 463961 w 4794266"/>
              <a:gd name="connsiteY76" fmla="*/ 5137061 h 6862288"/>
              <a:gd name="connsiteX77" fmla="*/ 1676125 w 4794266"/>
              <a:gd name="connsiteY77" fmla="*/ 4374492 h 6862288"/>
              <a:gd name="connsiteX78" fmla="*/ 1721083 w 4794266"/>
              <a:gd name="connsiteY78" fmla="*/ 4474715 h 6862288"/>
              <a:gd name="connsiteX79" fmla="*/ 1603498 w 4794266"/>
              <a:gd name="connsiteY79" fmla="*/ 4728851 h 6862288"/>
              <a:gd name="connsiteX80" fmla="*/ 1506664 w 4794266"/>
              <a:gd name="connsiteY80" fmla="*/ 4728851 h 6862288"/>
              <a:gd name="connsiteX81" fmla="*/ 1676125 w 4794266"/>
              <a:gd name="connsiteY81" fmla="*/ 4374492 h 6862288"/>
              <a:gd name="connsiteX82" fmla="*/ 1575538 w 4794266"/>
              <a:gd name="connsiteY82" fmla="*/ 4172172 h 6862288"/>
              <a:gd name="connsiteX83" fmla="*/ 1624211 w 4794266"/>
              <a:gd name="connsiteY83" fmla="*/ 4264954 h 6862288"/>
              <a:gd name="connsiteX84" fmla="*/ 1627689 w 4794266"/>
              <a:gd name="connsiteY84" fmla="*/ 4275659 h 6862288"/>
              <a:gd name="connsiteX85" fmla="*/ 1405177 w 4794266"/>
              <a:gd name="connsiteY85" fmla="*/ 4728862 h 6862288"/>
              <a:gd name="connsiteX86" fmla="*/ 1304352 w 4794266"/>
              <a:gd name="connsiteY86" fmla="*/ 4728862 h 6862288"/>
              <a:gd name="connsiteX87" fmla="*/ 1575538 w 4794266"/>
              <a:gd name="connsiteY87" fmla="*/ 4172172 h 6862288"/>
              <a:gd name="connsiteX88" fmla="*/ 1466667 w 4794266"/>
              <a:gd name="connsiteY88" fmla="*/ 3969861 h 6862288"/>
              <a:gd name="connsiteX89" fmla="*/ 1511813 w 4794266"/>
              <a:gd name="connsiteY89" fmla="*/ 4057539 h 6862288"/>
              <a:gd name="connsiteX90" fmla="*/ 1518759 w 4794266"/>
              <a:gd name="connsiteY90" fmla="*/ 4068060 h 6862288"/>
              <a:gd name="connsiteX91" fmla="*/ 1199267 w 4794266"/>
              <a:gd name="connsiteY91" fmla="*/ 4713366 h 6862288"/>
              <a:gd name="connsiteX92" fmla="*/ 1102031 w 4794266"/>
              <a:gd name="connsiteY92" fmla="*/ 4713366 h 6862288"/>
              <a:gd name="connsiteX93" fmla="*/ 1466667 w 4794266"/>
              <a:gd name="connsiteY93" fmla="*/ 3969861 h 6862288"/>
              <a:gd name="connsiteX94" fmla="*/ 1375942 w 4794266"/>
              <a:gd name="connsiteY94" fmla="*/ 3767540 h 6862288"/>
              <a:gd name="connsiteX95" fmla="*/ 1425327 w 4794266"/>
              <a:gd name="connsiteY95" fmla="*/ 3869505 h 6862288"/>
              <a:gd name="connsiteX96" fmla="*/ 1002020 w 4794266"/>
              <a:gd name="connsiteY96" fmla="*/ 4713356 h 6862288"/>
              <a:gd name="connsiteX97" fmla="*/ 899721 w 4794266"/>
              <a:gd name="connsiteY97" fmla="*/ 4713356 h 6862288"/>
              <a:gd name="connsiteX98" fmla="*/ 1375942 w 4794266"/>
              <a:gd name="connsiteY98" fmla="*/ 3767540 h 6862288"/>
              <a:gd name="connsiteX99" fmla="*/ 1282723 w 4794266"/>
              <a:gd name="connsiteY99" fmla="*/ 3580788 h 6862288"/>
              <a:gd name="connsiteX100" fmla="*/ 1331961 w 4794266"/>
              <a:gd name="connsiteY100" fmla="*/ 3680007 h 6862288"/>
              <a:gd name="connsiteX101" fmla="*/ 807928 w 4794266"/>
              <a:gd name="connsiteY101" fmla="*/ 4728888 h 6862288"/>
              <a:gd name="connsiteX102" fmla="*/ 712969 w 4794266"/>
              <a:gd name="connsiteY102" fmla="*/ 4728888 h 6862288"/>
              <a:gd name="connsiteX103" fmla="*/ 1282723 w 4794266"/>
              <a:gd name="connsiteY103" fmla="*/ 3580788 h 6862288"/>
              <a:gd name="connsiteX104" fmla="*/ 1177644 w 4794266"/>
              <a:gd name="connsiteY104" fmla="*/ 3378477 h 6862288"/>
              <a:gd name="connsiteX105" fmla="*/ 1223042 w 4794266"/>
              <a:gd name="connsiteY105" fmla="*/ 3480350 h 6862288"/>
              <a:gd name="connsiteX106" fmla="*/ 611920 w 4794266"/>
              <a:gd name="connsiteY106" fmla="*/ 4713359 h 6862288"/>
              <a:gd name="connsiteX107" fmla="*/ 510648 w 4794266"/>
              <a:gd name="connsiteY107" fmla="*/ 4713359 h 6862288"/>
              <a:gd name="connsiteX108" fmla="*/ 1177644 w 4794266"/>
              <a:gd name="connsiteY108" fmla="*/ 3378477 h 6862288"/>
              <a:gd name="connsiteX109" fmla="*/ 1076759 w 4794266"/>
              <a:gd name="connsiteY109" fmla="*/ 3176161 h 6862288"/>
              <a:gd name="connsiteX110" fmla="*/ 1129633 w 4794266"/>
              <a:gd name="connsiteY110" fmla="*/ 3274879 h 6862288"/>
              <a:gd name="connsiteX111" fmla="*/ 403509 w 4794266"/>
              <a:gd name="connsiteY111" fmla="*/ 4713347 h 6862288"/>
              <a:gd name="connsiteX112" fmla="*/ 308338 w 4794266"/>
              <a:gd name="connsiteY112" fmla="*/ 4713347 h 6862288"/>
              <a:gd name="connsiteX113" fmla="*/ 1076759 w 4794266"/>
              <a:gd name="connsiteY113" fmla="*/ 3176161 h 6862288"/>
              <a:gd name="connsiteX114" fmla="*/ 2533800 w 4794266"/>
              <a:gd name="connsiteY114" fmla="*/ 3082786 h 6862288"/>
              <a:gd name="connsiteX115" fmla="*/ 2638987 w 4794266"/>
              <a:gd name="connsiteY115" fmla="*/ 3082786 h 6862288"/>
              <a:gd name="connsiteX116" fmla="*/ 2586394 w 4794266"/>
              <a:gd name="connsiteY116" fmla="*/ 3187974 h 6862288"/>
              <a:gd name="connsiteX117" fmla="*/ 2533800 w 4794266"/>
              <a:gd name="connsiteY117" fmla="*/ 3082786 h 6862288"/>
              <a:gd name="connsiteX118" fmla="*/ 2331489 w 4794266"/>
              <a:gd name="connsiteY118" fmla="*/ 3082786 h 6862288"/>
              <a:gd name="connsiteX119" fmla="*/ 2434419 w 4794266"/>
              <a:gd name="connsiteY119" fmla="*/ 3082786 h 6862288"/>
              <a:gd name="connsiteX120" fmla="*/ 2530251 w 4794266"/>
              <a:gd name="connsiteY120" fmla="*/ 3277599 h 6862288"/>
              <a:gd name="connsiteX121" fmla="*/ 2480560 w 4794266"/>
              <a:gd name="connsiteY121" fmla="*/ 3375002 h 6862288"/>
              <a:gd name="connsiteX122" fmla="*/ 2331489 w 4794266"/>
              <a:gd name="connsiteY122" fmla="*/ 3082786 h 6862288"/>
              <a:gd name="connsiteX123" fmla="*/ 2129168 w 4794266"/>
              <a:gd name="connsiteY123" fmla="*/ 3082786 h 6862288"/>
              <a:gd name="connsiteX124" fmla="*/ 2229342 w 4794266"/>
              <a:gd name="connsiteY124" fmla="*/ 3082786 h 6862288"/>
              <a:gd name="connsiteX125" fmla="*/ 2436845 w 4794266"/>
              <a:gd name="connsiteY125" fmla="*/ 3481892 h 6862288"/>
              <a:gd name="connsiteX126" fmla="*/ 2429690 w 4794266"/>
              <a:gd name="connsiteY126" fmla="*/ 3492488 h 6862288"/>
              <a:gd name="connsiteX127" fmla="*/ 2383181 w 4794266"/>
              <a:gd name="connsiteY127" fmla="*/ 3577255 h 6862288"/>
              <a:gd name="connsiteX128" fmla="*/ 2129168 w 4794266"/>
              <a:gd name="connsiteY128" fmla="*/ 3082786 h 6862288"/>
              <a:gd name="connsiteX129" fmla="*/ 1942423 w 4794266"/>
              <a:gd name="connsiteY129" fmla="*/ 3082786 h 6862288"/>
              <a:gd name="connsiteX130" fmla="*/ 2038257 w 4794266"/>
              <a:gd name="connsiteY130" fmla="*/ 3082786 h 6862288"/>
              <a:gd name="connsiteX131" fmla="*/ 2343497 w 4794266"/>
              <a:gd name="connsiteY131" fmla="*/ 3680015 h 6862288"/>
              <a:gd name="connsiteX132" fmla="*/ 2332849 w 4794266"/>
              <a:gd name="connsiteY132" fmla="*/ 3694235 h 6862288"/>
              <a:gd name="connsiteX133" fmla="*/ 2290257 w 4794266"/>
              <a:gd name="connsiteY133" fmla="*/ 3779554 h 6862288"/>
              <a:gd name="connsiteX134" fmla="*/ 1942423 w 4794266"/>
              <a:gd name="connsiteY134" fmla="*/ 3082786 h 6862288"/>
              <a:gd name="connsiteX135" fmla="*/ 1740113 w 4794266"/>
              <a:gd name="connsiteY135" fmla="*/ 3082786 h 6862288"/>
              <a:gd name="connsiteX136" fmla="*/ 1838311 w 4794266"/>
              <a:gd name="connsiteY136" fmla="*/ 3082786 h 6862288"/>
              <a:gd name="connsiteX137" fmla="*/ 2234605 w 4794266"/>
              <a:gd name="connsiteY137" fmla="*/ 3871686 h 6862288"/>
              <a:gd name="connsiteX138" fmla="*/ 2227591 w 4794266"/>
              <a:gd name="connsiteY138" fmla="*/ 3885711 h 6862288"/>
              <a:gd name="connsiteX139" fmla="*/ 2189013 w 4794266"/>
              <a:gd name="connsiteY139" fmla="*/ 3966355 h 6862288"/>
              <a:gd name="connsiteX140" fmla="*/ 1740113 w 4794266"/>
              <a:gd name="connsiteY140" fmla="*/ 3082786 h 6862288"/>
              <a:gd name="connsiteX141" fmla="*/ 1537792 w 4794266"/>
              <a:gd name="connsiteY141" fmla="*/ 3082785 h 6862288"/>
              <a:gd name="connsiteX142" fmla="*/ 1640127 w 4794266"/>
              <a:gd name="connsiteY142" fmla="*/ 3082785 h 6862288"/>
              <a:gd name="connsiteX143" fmla="*/ 2141207 w 4794266"/>
              <a:gd name="connsiteY143" fmla="*/ 4081151 h 6862288"/>
              <a:gd name="connsiteX144" fmla="*/ 2130621 w 4794266"/>
              <a:gd name="connsiteY144" fmla="*/ 4098916 h 6862288"/>
              <a:gd name="connsiteX145" fmla="*/ 2091811 w 4794266"/>
              <a:gd name="connsiteY145" fmla="*/ 4184186 h 6862288"/>
              <a:gd name="connsiteX146" fmla="*/ 1537792 w 4794266"/>
              <a:gd name="connsiteY146" fmla="*/ 3082785 h 6862288"/>
              <a:gd name="connsiteX147" fmla="*/ 1335481 w 4794266"/>
              <a:gd name="connsiteY147" fmla="*/ 3082785 h 6862288"/>
              <a:gd name="connsiteX148" fmla="*/ 1434019 w 4794266"/>
              <a:gd name="connsiteY148" fmla="*/ 3082785 h 6862288"/>
              <a:gd name="connsiteX149" fmla="*/ 2032279 w 4794266"/>
              <a:gd name="connsiteY149" fmla="*/ 4272143 h 6862288"/>
              <a:gd name="connsiteX150" fmla="*/ 2021722 w 4794266"/>
              <a:gd name="connsiteY150" fmla="*/ 4300378 h 6862288"/>
              <a:gd name="connsiteX151" fmla="*/ 1983011 w 4794266"/>
              <a:gd name="connsiteY151" fmla="*/ 4370963 h 6862288"/>
              <a:gd name="connsiteX152" fmla="*/ 1335481 w 4794266"/>
              <a:gd name="connsiteY152" fmla="*/ 3082785 h 6862288"/>
              <a:gd name="connsiteX153" fmla="*/ 1133159 w 4794266"/>
              <a:gd name="connsiteY153" fmla="*/ 3082783 h 6862288"/>
              <a:gd name="connsiteX154" fmla="*/ 1236091 w 4794266"/>
              <a:gd name="connsiteY154" fmla="*/ 3082783 h 6862288"/>
              <a:gd name="connsiteX155" fmla="*/ 1938871 w 4794266"/>
              <a:gd name="connsiteY155" fmla="*/ 4463852 h 6862288"/>
              <a:gd name="connsiteX156" fmla="*/ 1814643 w 4794266"/>
              <a:gd name="connsiteY156" fmla="*/ 4713359 h 6862288"/>
              <a:gd name="connsiteX157" fmla="*/ 1715260 w 4794266"/>
              <a:gd name="connsiteY157" fmla="*/ 4713359 h 6862288"/>
              <a:gd name="connsiteX158" fmla="*/ 1839488 w 4794266"/>
              <a:gd name="connsiteY158" fmla="*/ 4467367 h 6862288"/>
              <a:gd name="connsiteX159" fmla="*/ 1133159 w 4794266"/>
              <a:gd name="connsiteY159" fmla="*/ 3082783 h 6862288"/>
              <a:gd name="connsiteX160" fmla="*/ 1225831 w 4794266"/>
              <a:gd name="connsiteY160" fmla="*/ 2911599 h 6862288"/>
              <a:gd name="connsiteX161" fmla="*/ 2732584 w 4794266"/>
              <a:gd name="connsiteY161" fmla="*/ 2911599 h 6862288"/>
              <a:gd name="connsiteX162" fmla="*/ 2690140 w 4794266"/>
              <a:gd name="connsiteY162" fmla="*/ 3001240 h 6862288"/>
              <a:gd name="connsiteX163" fmla="*/ 1179850 w 4794266"/>
              <a:gd name="connsiteY163" fmla="*/ 3001240 h 6862288"/>
              <a:gd name="connsiteX164" fmla="*/ 1225831 w 4794266"/>
              <a:gd name="connsiteY164" fmla="*/ 2911599 h 6862288"/>
              <a:gd name="connsiteX165" fmla="*/ 91650 w 4794266"/>
              <a:gd name="connsiteY165" fmla="*/ 2771529 h 6862288"/>
              <a:gd name="connsiteX166" fmla="*/ 195801 w 4794266"/>
              <a:gd name="connsiteY166" fmla="*/ 2771529 h 6862288"/>
              <a:gd name="connsiteX167" fmla="*/ 0 w 4794266"/>
              <a:gd name="connsiteY167" fmla="*/ 3143696 h 6862288"/>
              <a:gd name="connsiteX168" fmla="*/ 0 w 4794266"/>
              <a:gd name="connsiteY168" fmla="*/ 2946652 h 6862288"/>
              <a:gd name="connsiteX169" fmla="*/ 91650 w 4794266"/>
              <a:gd name="connsiteY169" fmla="*/ 2771529 h 6862288"/>
              <a:gd name="connsiteX170" fmla="*/ 483354 w 4794266"/>
              <a:gd name="connsiteY170" fmla="*/ 2771528 h 6862288"/>
              <a:gd name="connsiteX171" fmla="*/ 584961 w 4794266"/>
              <a:gd name="connsiteY171" fmla="*/ 2771528 h 6862288"/>
              <a:gd name="connsiteX172" fmla="*/ 0 w 4794266"/>
              <a:gd name="connsiteY172" fmla="*/ 3930829 h 6862288"/>
              <a:gd name="connsiteX173" fmla="*/ 0 w 4794266"/>
              <a:gd name="connsiteY173" fmla="*/ 3732738 h 6862288"/>
              <a:gd name="connsiteX174" fmla="*/ 483354 w 4794266"/>
              <a:gd name="connsiteY174" fmla="*/ 2771528 h 6862288"/>
              <a:gd name="connsiteX175" fmla="*/ 287854 w 4794266"/>
              <a:gd name="connsiteY175" fmla="*/ 2771528 h 6862288"/>
              <a:gd name="connsiteX176" fmla="*/ 382634 w 4794266"/>
              <a:gd name="connsiteY176" fmla="*/ 2771528 h 6862288"/>
              <a:gd name="connsiteX177" fmla="*/ 0 w 4794266"/>
              <a:gd name="connsiteY177" fmla="*/ 3539662 h 6862288"/>
              <a:gd name="connsiteX178" fmla="*/ 0 w 4794266"/>
              <a:gd name="connsiteY178" fmla="*/ 3345484 h 6862288"/>
              <a:gd name="connsiteX179" fmla="*/ 287854 w 4794266"/>
              <a:gd name="connsiteY179" fmla="*/ 2771528 h 6862288"/>
              <a:gd name="connsiteX180" fmla="*/ 1300102 w 4794266"/>
              <a:gd name="connsiteY180" fmla="*/ 2740403 h 6862288"/>
              <a:gd name="connsiteX181" fmla="*/ 2810392 w 4794266"/>
              <a:gd name="connsiteY181" fmla="*/ 2740403 h 6862288"/>
              <a:gd name="connsiteX182" fmla="*/ 2767948 w 4794266"/>
              <a:gd name="connsiteY182" fmla="*/ 2830045 h 6862288"/>
              <a:gd name="connsiteX183" fmla="*/ 1257658 w 4794266"/>
              <a:gd name="connsiteY183" fmla="*/ 2830045 h 6862288"/>
              <a:gd name="connsiteX184" fmla="*/ 1300102 w 4794266"/>
              <a:gd name="connsiteY184" fmla="*/ 2740403 h 6862288"/>
              <a:gd name="connsiteX185" fmla="*/ 0 w 4794266"/>
              <a:gd name="connsiteY185" fmla="*/ 2600343 h 6862288"/>
              <a:gd name="connsiteX186" fmla="*/ 778120 w 4794266"/>
              <a:gd name="connsiteY186" fmla="*/ 2600343 h 6862288"/>
              <a:gd name="connsiteX187" fmla="*/ 792257 w 4794266"/>
              <a:gd name="connsiteY187" fmla="*/ 2600343 h 6862288"/>
              <a:gd name="connsiteX188" fmla="*/ 880617 w 4794266"/>
              <a:gd name="connsiteY188" fmla="*/ 2600343 h 6862288"/>
              <a:gd name="connsiteX189" fmla="*/ 0 w 4794266"/>
              <a:gd name="connsiteY189" fmla="*/ 4336301 h 6862288"/>
              <a:gd name="connsiteX190" fmla="*/ 0 w 4794266"/>
              <a:gd name="connsiteY190" fmla="*/ 4135188 h 6862288"/>
              <a:gd name="connsiteX191" fmla="*/ 735707 w 4794266"/>
              <a:gd name="connsiteY191" fmla="*/ 2688735 h 6862288"/>
              <a:gd name="connsiteX192" fmla="*/ 0 w 4794266"/>
              <a:gd name="connsiteY192" fmla="*/ 2688735 h 6862288"/>
              <a:gd name="connsiteX193" fmla="*/ 0 w 4794266"/>
              <a:gd name="connsiteY193" fmla="*/ 2600343 h 6862288"/>
              <a:gd name="connsiteX194" fmla="*/ 3387196 w 4794266"/>
              <a:gd name="connsiteY194" fmla="*/ 2569217 h 6862288"/>
              <a:gd name="connsiteX195" fmla="*/ 3432921 w 4794266"/>
              <a:gd name="connsiteY195" fmla="*/ 2668350 h 6862288"/>
              <a:gd name="connsiteX196" fmla="*/ 2617619 w 4794266"/>
              <a:gd name="connsiteY196" fmla="*/ 4289332 h 6862288"/>
              <a:gd name="connsiteX197" fmla="*/ 2618570 w 4794266"/>
              <a:gd name="connsiteY197" fmla="*/ 4291299 h 6862288"/>
              <a:gd name="connsiteX198" fmla="*/ 2470177 w 4794266"/>
              <a:gd name="connsiteY198" fmla="*/ 4582475 h 6862288"/>
              <a:gd name="connsiteX199" fmla="*/ 2412915 w 4794266"/>
              <a:gd name="connsiteY199" fmla="*/ 4728890 h 6862288"/>
              <a:gd name="connsiteX200" fmla="*/ 2398846 w 4794266"/>
              <a:gd name="connsiteY200" fmla="*/ 4728890 h 6862288"/>
              <a:gd name="connsiteX201" fmla="*/ 2395559 w 4794266"/>
              <a:gd name="connsiteY201" fmla="*/ 4728890 h 6862288"/>
              <a:gd name="connsiteX202" fmla="*/ 1308307 w 4794266"/>
              <a:gd name="connsiteY202" fmla="*/ 6862288 h 6862288"/>
              <a:gd name="connsiteX203" fmla="*/ 1205888 w 4794266"/>
              <a:gd name="connsiteY203" fmla="*/ 6862288 h 6862288"/>
              <a:gd name="connsiteX204" fmla="*/ 1206546 w 4794266"/>
              <a:gd name="connsiteY204" fmla="*/ 6860998 h 6862288"/>
              <a:gd name="connsiteX205" fmla="*/ 1127055 w 4794266"/>
              <a:gd name="connsiteY205" fmla="*/ 6860998 h 6862288"/>
              <a:gd name="connsiteX206" fmla="*/ 1081302 w 4794266"/>
              <a:gd name="connsiteY206" fmla="*/ 6769162 h 6862288"/>
              <a:gd name="connsiteX207" fmla="*/ 226066 w 4794266"/>
              <a:gd name="connsiteY207" fmla="*/ 5059594 h 6862288"/>
              <a:gd name="connsiteX208" fmla="*/ 183832 w 4794266"/>
              <a:gd name="connsiteY208" fmla="*/ 4974822 h 6862288"/>
              <a:gd name="connsiteX209" fmla="*/ 1880226 w 4794266"/>
              <a:gd name="connsiteY209" fmla="*/ 4974822 h 6862288"/>
              <a:gd name="connsiteX210" fmla="*/ 1834473 w 4794266"/>
              <a:gd name="connsiteY210" fmla="*/ 5059594 h 6862288"/>
              <a:gd name="connsiteX211" fmla="*/ 324611 w 4794266"/>
              <a:gd name="connsiteY211" fmla="*/ 5059594 h 6862288"/>
              <a:gd name="connsiteX212" fmla="*/ 1134094 w 4794266"/>
              <a:gd name="connsiteY212" fmla="*/ 6673793 h 6862288"/>
              <a:gd name="connsiteX213" fmla="*/ 1376939 w 4794266"/>
              <a:gd name="connsiteY213" fmla="*/ 6182822 h 6862288"/>
              <a:gd name="connsiteX214" fmla="*/ 2073798 w 4794266"/>
              <a:gd name="connsiteY214" fmla="*/ 4794681 h 6862288"/>
              <a:gd name="connsiteX215" fmla="*/ 2172342 w 4794266"/>
              <a:gd name="connsiteY215" fmla="*/ 4794681 h 6862288"/>
              <a:gd name="connsiteX216" fmla="*/ 1415653 w 4794266"/>
              <a:gd name="connsiteY216" fmla="*/ 6306448 h 6862288"/>
              <a:gd name="connsiteX217" fmla="*/ 1179847 w 4794266"/>
              <a:gd name="connsiteY217" fmla="*/ 6769162 h 6862288"/>
              <a:gd name="connsiteX218" fmla="*/ 1217546 w 4794266"/>
              <a:gd name="connsiteY218" fmla="*/ 6839426 h 6862288"/>
              <a:gd name="connsiteX219" fmla="*/ 2569126 w 4794266"/>
              <a:gd name="connsiteY219" fmla="*/ 4189024 h 6862288"/>
              <a:gd name="connsiteX220" fmla="*/ 2570556 w 4794266"/>
              <a:gd name="connsiteY220" fmla="*/ 4191982 h 6862288"/>
              <a:gd name="connsiteX221" fmla="*/ 3387196 w 4794266"/>
              <a:gd name="connsiteY221" fmla="*/ 2569217 h 6862288"/>
              <a:gd name="connsiteX222" fmla="*/ 1393478 w 4794266"/>
              <a:gd name="connsiteY222" fmla="*/ 2553652 h 6862288"/>
              <a:gd name="connsiteX223" fmla="*/ 2903768 w 4794266"/>
              <a:gd name="connsiteY223" fmla="*/ 2553652 h 6862288"/>
              <a:gd name="connsiteX224" fmla="*/ 2857787 w 4794266"/>
              <a:gd name="connsiteY224" fmla="*/ 2643437 h 6862288"/>
              <a:gd name="connsiteX225" fmla="*/ 1351035 w 4794266"/>
              <a:gd name="connsiteY225" fmla="*/ 2643437 h 6862288"/>
              <a:gd name="connsiteX226" fmla="*/ 1393478 w 4794266"/>
              <a:gd name="connsiteY226" fmla="*/ 2553652 h 6862288"/>
              <a:gd name="connsiteX227" fmla="*/ 1471298 w 4794266"/>
              <a:gd name="connsiteY227" fmla="*/ 2382466 h 6862288"/>
              <a:gd name="connsiteX228" fmla="*/ 2981587 w 4794266"/>
              <a:gd name="connsiteY228" fmla="*/ 2382466 h 6862288"/>
              <a:gd name="connsiteX229" fmla="*/ 2939143 w 4794266"/>
              <a:gd name="connsiteY229" fmla="*/ 2472251 h 6862288"/>
              <a:gd name="connsiteX230" fmla="*/ 1428853 w 4794266"/>
              <a:gd name="connsiteY230" fmla="*/ 2472251 h 6862288"/>
              <a:gd name="connsiteX231" fmla="*/ 1471298 w 4794266"/>
              <a:gd name="connsiteY231" fmla="*/ 2382466 h 6862288"/>
              <a:gd name="connsiteX232" fmla="*/ 1364286 w 4794266"/>
              <a:gd name="connsiteY232" fmla="*/ 2211271 h 6862288"/>
              <a:gd name="connsiteX233" fmla="*/ 3074965 w 4794266"/>
              <a:gd name="connsiteY233" fmla="*/ 2211271 h 6862288"/>
              <a:gd name="connsiteX234" fmla="*/ 3029017 w 4794266"/>
              <a:gd name="connsiteY234" fmla="*/ 2299248 h 6862288"/>
              <a:gd name="connsiteX235" fmla="*/ 1420838 w 4794266"/>
              <a:gd name="connsiteY235" fmla="*/ 2299248 h 6862288"/>
              <a:gd name="connsiteX236" fmla="*/ 204981 w 4794266"/>
              <a:gd name="connsiteY236" fmla="*/ 4713353 h 6862288"/>
              <a:gd name="connsiteX237" fmla="*/ 106016 w 4794266"/>
              <a:gd name="connsiteY237" fmla="*/ 4713353 h 6862288"/>
              <a:gd name="connsiteX238" fmla="*/ 1364286 w 4794266"/>
              <a:gd name="connsiteY238" fmla="*/ 2211271 h 6862288"/>
              <a:gd name="connsiteX239" fmla="*/ 0 w 4794266"/>
              <a:gd name="connsiteY239" fmla="*/ 2071210 h 6862288"/>
              <a:gd name="connsiteX240" fmla="*/ 740567 w 4794266"/>
              <a:gd name="connsiteY240" fmla="*/ 2071210 h 6862288"/>
              <a:gd name="connsiteX241" fmla="*/ 698268 w 4794266"/>
              <a:gd name="connsiteY241" fmla="*/ 2160994 h 6862288"/>
              <a:gd name="connsiteX242" fmla="*/ 0 w 4794266"/>
              <a:gd name="connsiteY242" fmla="*/ 2160994 h 6862288"/>
              <a:gd name="connsiteX243" fmla="*/ 0 w 4794266"/>
              <a:gd name="connsiteY243" fmla="*/ 2071210 h 6862288"/>
              <a:gd name="connsiteX244" fmla="*/ 1263349 w 4794266"/>
              <a:gd name="connsiteY244" fmla="*/ 2040088 h 6862288"/>
              <a:gd name="connsiteX245" fmla="*/ 3168348 w 4794266"/>
              <a:gd name="connsiteY245" fmla="*/ 2040088 h 6862288"/>
              <a:gd name="connsiteX246" fmla="*/ 3118959 w 4794266"/>
              <a:gd name="connsiteY246" fmla="*/ 2124996 h 6862288"/>
              <a:gd name="connsiteX247" fmla="*/ 1319793 w 4794266"/>
              <a:gd name="connsiteY247" fmla="*/ 2124996 h 6862288"/>
              <a:gd name="connsiteX248" fmla="*/ 14514 w 4794266"/>
              <a:gd name="connsiteY248" fmla="*/ 4728892 h 6862288"/>
              <a:gd name="connsiteX249" fmla="*/ 0 w 4794266"/>
              <a:gd name="connsiteY249" fmla="*/ 4728892 h 6862288"/>
              <a:gd name="connsiteX250" fmla="*/ 0 w 4794266"/>
              <a:gd name="connsiteY250" fmla="*/ 4557406 h 6862288"/>
              <a:gd name="connsiteX251" fmla="*/ 1263349 w 4794266"/>
              <a:gd name="connsiteY251" fmla="*/ 2040088 h 6862288"/>
              <a:gd name="connsiteX252" fmla="*/ 3495719 w 4794266"/>
              <a:gd name="connsiteY252" fmla="*/ 1977841 h 6862288"/>
              <a:gd name="connsiteX253" fmla="*/ 3541835 w 4794266"/>
              <a:gd name="connsiteY253" fmla="*/ 2080385 h 6862288"/>
              <a:gd name="connsiteX254" fmla="*/ 2197370 w 4794266"/>
              <a:gd name="connsiteY254" fmla="*/ 4728895 h 6862288"/>
              <a:gd name="connsiteX255" fmla="*/ 2098043 w 4794266"/>
              <a:gd name="connsiteY255" fmla="*/ 4728895 h 6862288"/>
              <a:gd name="connsiteX256" fmla="*/ 3495719 w 4794266"/>
              <a:gd name="connsiteY256" fmla="*/ 1977841 h 6862288"/>
              <a:gd name="connsiteX257" fmla="*/ 0 w 4794266"/>
              <a:gd name="connsiteY257" fmla="*/ 1900015 h 6862288"/>
              <a:gd name="connsiteX258" fmla="*/ 833922 w 4794266"/>
              <a:gd name="connsiteY258" fmla="*/ 1900015 h 6862288"/>
              <a:gd name="connsiteX259" fmla="*/ 791380 w 4794266"/>
              <a:gd name="connsiteY259" fmla="*/ 1989799 h 6862288"/>
              <a:gd name="connsiteX260" fmla="*/ 0 w 4794266"/>
              <a:gd name="connsiteY260" fmla="*/ 1989799 h 6862288"/>
              <a:gd name="connsiteX261" fmla="*/ 0 w 4794266"/>
              <a:gd name="connsiteY261" fmla="*/ 1900015 h 6862288"/>
              <a:gd name="connsiteX262" fmla="*/ 0 w 4794266"/>
              <a:gd name="connsiteY262" fmla="*/ 1728829 h 6862288"/>
              <a:gd name="connsiteX263" fmla="*/ 911757 w 4794266"/>
              <a:gd name="connsiteY263" fmla="*/ 1728829 h 6862288"/>
              <a:gd name="connsiteX264" fmla="*/ 869523 w 4794266"/>
              <a:gd name="connsiteY264" fmla="*/ 1818614 h 6862288"/>
              <a:gd name="connsiteX265" fmla="*/ 0 w 4794266"/>
              <a:gd name="connsiteY265" fmla="*/ 1818614 h 6862288"/>
              <a:gd name="connsiteX266" fmla="*/ 0 w 4794266"/>
              <a:gd name="connsiteY266" fmla="*/ 1728829 h 6862288"/>
              <a:gd name="connsiteX267" fmla="*/ 3236271 w 4794266"/>
              <a:gd name="connsiteY267" fmla="*/ 1682140 h 6862288"/>
              <a:gd name="connsiteX268" fmla="*/ 3292621 w 4794266"/>
              <a:gd name="connsiteY268" fmla="*/ 1787327 h 6862288"/>
              <a:gd name="connsiteX269" fmla="*/ 3187434 w 4794266"/>
              <a:gd name="connsiteY269" fmla="*/ 1787327 h 6862288"/>
              <a:gd name="connsiteX270" fmla="*/ 3236271 w 4794266"/>
              <a:gd name="connsiteY270" fmla="*/ 1682140 h 6862288"/>
              <a:gd name="connsiteX271" fmla="*/ 0 w 4794266"/>
              <a:gd name="connsiteY271" fmla="*/ 1542076 h 6862288"/>
              <a:gd name="connsiteX272" fmla="*/ 1005127 w 4794266"/>
              <a:gd name="connsiteY272" fmla="*/ 1542076 h 6862288"/>
              <a:gd name="connsiteX273" fmla="*/ 959295 w 4794266"/>
              <a:gd name="connsiteY273" fmla="*/ 1631861 h 6862288"/>
              <a:gd name="connsiteX274" fmla="*/ 0 w 4794266"/>
              <a:gd name="connsiteY274" fmla="*/ 1631861 h 6862288"/>
              <a:gd name="connsiteX275" fmla="*/ 0 w 4794266"/>
              <a:gd name="connsiteY275" fmla="*/ 1542076 h 6862288"/>
              <a:gd name="connsiteX276" fmla="*/ 3132571 w 4794266"/>
              <a:gd name="connsiteY276" fmla="*/ 1479829 h 6862288"/>
              <a:gd name="connsiteX277" fmla="*/ 3184006 w 4794266"/>
              <a:gd name="connsiteY277" fmla="*/ 1573753 h 6862288"/>
              <a:gd name="connsiteX278" fmla="*/ 3084565 w 4794266"/>
              <a:gd name="connsiteY278" fmla="*/ 1772037 h 6862288"/>
              <a:gd name="connsiteX279" fmla="*/ 2985124 w 4794266"/>
              <a:gd name="connsiteY279" fmla="*/ 1772037 h 6862288"/>
              <a:gd name="connsiteX280" fmla="*/ 3132571 w 4794266"/>
              <a:gd name="connsiteY280" fmla="*/ 1479829 h 6862288"/>
              <a:gd name="connsiteX281" fmla="*/ 3389755 w 4794266"/>
              <a:gd name="connsiteY281" fmla="*/ 1386453 h 6862288"/>
              <a:gd name="connsiteX282" fmla="*/ 3479540 w 4794266"/>
              <a:gd name="connsiteY282" fmla="*/ 1386453 h 6862288"/>
              <a:gd name="connsiteX283" fmla="*/ 3436443 w 4794266"/>
              <a:gd name="connsiteY283" fmla="*/ 1476239 h 6862288"/>
              <a:gd name="connsiteX284" fmla="*/ 3389755 w 4794266"/>
              <a:gd name="connsiteY284" fmla="*/ 1386453 h 6862288"/>
              <a:gd name="connsiteX285" fmla="*/ 0 w 4794266"/>
              <a:gd name="connsiteY285" fmla="*/ 1378844 h 6862288"/>
              <a:gd name="connsiteX286" fmla="*/ 40400 w 4794266"/>
              <a:gd name="connsiteY286" fmla="*/ 1460702 h 6862288"/>
              <a:gd name="connsiteX287" fmla="*/ 0 w 4794266"/>
              <a:gd name="connsiteY287" fmla="*/ 1460702 h 6862288"/>
              <a:gd name="connsiteX288" fmla="*/ 0 w 4794266"/>
              <a:gd name="connsiteY288" fmla="*/ 1378844 h 6862288"/>
              <a:gd name="connsiteX289" fmla="*/ 3041878 w 4794266"/>
              <a:gd name="connsiteY289" fmla="*/ 1277509 h 6862288"/>
              <a:gd name="connsiteX290" fmla="*/ 3087101 w 4794266"/>
              <a:gd name="connsiteY290" fmla="*/ 1365185 h 6862288"/>
              <a:gd name="connsiteX291" fmla="*/ 3090579 w 4794266"/>
              <a:gd name="connsiteY291" fmla="*/ 1375707 h 6862288"/>
              <a:gd name="connsiteX292" fmla="*/ 2892295 w 4794266"/>
              <a:gd name="connsiteY292" fmla="*/ 1772009 h 6862288"/>
              <a:gd name="connsiteX293" fmla="*/ 2798371 w 4794266"/>
              <a:gd name="connsiteY293" fmla="*/ 1772009 h 6862288"/>
              <a:gd name="connsiteX294" fmla="*/ 3041878 w 4794266"/>
              <a:gd name="connsiteY294" fmla="*/ 1277509 h 6862288"/>
              <a:gd name="connsiteX295" fmla="*/ 3311937 w 4794266"/>
              <a:gd name="connsiteY295" fmla="*/ 1215257 h 6862288"/>
              <a:gd name="connsiteX296" fmla="*/ 3572933 w 4794266"/>
              <a:gd name="connsiteY296" fmla="*/ 1215257 h 6862288"/>
              <a:gd name="connsiteX297" fmla="*/ 3530029 w 4794266"/>
              <a:gd name="connsiteY297" fmla="*/ 1305042 h 6862288"/>
              <a:gd name="connsiteX298" fmla="*/ 3354840 w 4794266"/>
              <a:gd name="connsiteY298" fmla="*/ 1305042 h 6862288"/>
              <a:gd name="connsiteX299" fmla="*/ 3311937 w 4794266"/>
              <a:gd name="connsiteY299" fmla="*/ 1215257 h 6862288"/>
              <a:gd name="connsiteX300" fmla="*/ 2950989 w 4794266"/>
              <a:gd name="connsiteY300" fmla="*/ 1075199 h 6862288"/>
              <a:gd name="connsiteX301" fmla="*/ 2993582 w 4794266"/>
              <a:gd name="connsiteY301" fmla="*/ 1160086 h 6862288"/>
              <a:gd name="connsiteX302" fmla="*/ 2997131 w 4794266"/>
              <a:gd name="connsiteY302" fmla="*/ 1174233 h 6862288"/>
              <a:gd name="connsiteX303" fmla="*/ 2698982 w 4794266"/>
              <a:gd name="connsiteY303" fmla="*/ 1771979 h 6862288"/>
              <a:gd name="connsiteX304" fmla="*/ 2596050 w 4794266"/>
              <a:gd name="connsiteY304" fmla="*/ 1771979 h 6862288"/>
              <a:gd name="connsiteX305" fmla="*/ 2950989 w 4794266"/>
              <a:gd name="connsiteY305" fmla="*/ 1075199 h 6862288"/>
              <a:gd name="connsiteX306" fmla="*/ 3218559 w 4794266"/>
              <a:gd name="connsiteY306" fmla="*/ 1044073 h 6862288"/>
              <a:gd name="connsiteX307" fmla="*/ 3650802 w 4794266"/>
              <a:gd name="connsiteY307" fmla="*/ 1044073 h 6862288"/>
              <a:gd name="connsiteX308" fmla="*/ 3608632 w 4794266"/>
              <a:gd name="connsiteY308" fmla="*/ 1133858 h 6862288"/>
              <a:gd name="connsiteX309" fmla="*/ 3264243 w 4794266"/>
              <a:gd name="connsiteY309" fmla="*/ 1133858 h 6862288"/>
              <a:gd name="connsiteX310" fmla="*/ 3218559 w 4794266"/>
              <a:gd name="connsiteY310" fmla="*/ 1044073 h 6862288"/>
              <a:gd name="connsiteX311" fmla="*/ 0 w 4794266"/>
              <a:gd name="connsiteY311" fmla="*/ 969072 h 6862288"/>
              <a:gd name="connsiteX312" fmla="*/ 242609 w 4794266"/>
              <a:gd name="connsiteY312" fmla="*/ 1445195 h 6862288"/>
              <a:gd name="connsiteX313" fmla="*/ 141781 w 4794266"/>
              <a:gd name="connsiteY313" fmla="*/ 1445195 h 6862288"/>
              <a:gd name="connsiteX314" fmla="*/ 0 w 4794266"/>
              <a:gd name="connsiteY314" fmla="*/ 1165963 h 6862288"/>
              <a:gd name="connsiteX315" fmla="*/ 0 w 4794266"/>
              <a:gd name="connsiteY315" fmla="*/ 969072 h 6862288"/>
              <a:gd name="connsiteX316" fmla="*/ 2839507 w 4794266"/>
              <a:gd name="connsiteY316" fmla="*/ 888446 h 6862288"/>
              <a:gd name="connsiteX317" fmla="*/ 2888263 w 4794266"/>
              <a:gd name="connsiteY317" fmla="*/ 984396 h 6862288"/>
              <a:gd name="connsiteX318" fmla="*/ 2494733 w 4794266"/>
              <a:gd name="connsiteY318" fmla="*/ 1787533 h 6862288"/>
              <a:gd name="connsiteX319" fmla="*/ 2393739 w 4794266"/>
              <a:gd name="connsiteY319" fmla="*/ 1787533 h 6862288"/>
              <a:gd name="connsiteX320" fmla="*/ 2839507 w 4794266"/>
              <a:gd name="connsiteY320" fmla="*/ 888446 h 6862288"/>
              <a:gd name="connsiteX321" fmla="*/ 3125183 w 4794266"/>
              <a:gd name="connsiteY321" fmla="*/ 872877 h 6862288"/>
              <a:gd name="connsiteX322" fmla="*/ 3744155 w 4794266"/>
              <a:gd name="connsiteY322" fmla="*/ 872877 h 6862288"/>
              <a:gd name="connsiteX323" fmla="*/ 3701711 w 4794266"/>
              <a:gd name="connsiteY323" fmla="*/ 962518 h 6862288"/>
              <a:gd name="connsiteX324" fmla="*/ 3171164 w 4794266"/>
              <a:gd name="connsiteY324" fmla="*/ 962518 h 6862288"/>
              <a:gd name="connsiteX325" fmla="*/ 3125183 w 4794266"/>
              <a:gd name="connsiteY325" fmla="*/ 872877 h 6862288"/>
              <a:gd name="connsiteX326" fmla="*/ 3047375 w 4794266"/>
              <a:gd name="connsiteY326" fmla="*/ 701692 h 6862288"/>
              <a:gd name="connsiteX327" fmla="*/ 3837527 w 4794266"/>
              <a:gd name="connsiteY327" fmla="*/ 701692 h 6862288"/>
              <a:gd name="connsiteX328" fmla="*/ 3795008 w 4794266"/>
              <a:gd name="connsiteY328" fmla="*/ 791333 h 6862288"/>
              <a:gd name="connsiteX329" fmla="*/ 3089894 w 4794266"/>
              <a:gd name="connsiteY329" fmla="*/ 791333 h 6862288"/>
              <a:gd name="connsiteX330" fmla="*/ 3047375 w 4794266"/>
              <a:gd name="connsiteY330" fmla="*/ 701692 h 6862288"/>
              <a:gd name="connsiteX331" fmla="*/ 2741909 w 4794266"/>
              <a:gd name="connsiteY331" fmla="*/ 670568 h 6862288"/>
              <a:gd name="connsiteX332" fmla="*/ 2794841 w 4794266"/>
              <a:gd name="connsiteY332" fmla="*/ 773272 h 6862288"/>
              <a:gd name="connsiteX333" fmla="*/ 2286696 w 4794266"/>
              <a:gd name="connsiteY333" fmla="*/ 1771977 h 6862288"/>
              <a:gd name="connsiteX334" fmla="*/ 2191419 w 4794266"/>
              <a:gd name="connsiteY334" fmla="*/ 1771977 h 6862288"/>
              <a:gd name="connsiteX335" fmla="*/ 2741909 w 4794266"/>
              <a:gd name="connsiteY335" fmla="*/ 670568 h 6862288"/>
              <a:gd name="connsiteX336" fmla="*/ 0 w 4794266"/>
              <a:gd name="connsiteY336" fmla="*/ 587906 h 6862288"/>
              <a:gd name="connsiteX337" fmla="*/ 429355 w 4794266"/>
              <a:gd name="connsiteY337" fmla="*/ 1460707 h 6862288"/>
              <a:gd name="connsiteX338" fmla="*/ 335326 w 4794266"/>
              <a:gd name="connsiteY338" fmla="*/ 1460707 h 6862288"/>
              <a:gd name="connsiteX339" fmla="*/ 0 w 4794266"/>
              <a:gd name="connsiteY339" fmla="*/ 791234 h 6862288"/>
              <a:gd name="connsiteX340" fmla="*/ 0 w 4794266"/>
              <a:gd name="connsiteY340" fmla="*/ 587906 h 6862288"/>
              <a:gd name="connsiteX341" fmla="*/ 2953999 w 4794266"/>
              <a:gd name="connsiteY341" fmla="*/ 514940 h 6862288"/>
              <a:gd name="connsiteX342" fmla="*/ 3915367 w 4794266"/>
              <a:gd name="connsiteY342" fmla="*/ 514940 h 6862288"/>
              <a:gd name="connsiteX343" fmla="*/ 3873109 w 4794266"/>
              <a:gd name="connsiteY343" fmla="*/ 604580 h 6862288"/>
              <a:gd name="connsiteX344" fmla="*/ 2999778 w 4794266"/>
              <a:gd name="connsiteY344" fmla="*/ 604580 h 6862288"/>
              <a:gd name="connsiteX345" fmla="*/ 2953999 w 4794266"/>
              <a:gd name="connsiteY345" fmla="*/ 514940 h 6862288"/>
              <a:gd name="connsiteX346" fmla="*/ 2633401 w 4794266"/>
              <a:gd name="connsiteY346" fmla="*/ 483816 h 6862288"/>
              <a:gd name="connsiteX347" fmla="*/ 2685925 w 4794266"/>
              <a:gd name="connsiteY347" fmla="*/ 582365 h 6862288"/>
              <a:gd name="connsiteX348" fmla="*/ 2090661 w 4794266"/>
              <a:gd name="connsiteY348" fmla="*/ 1771998 h 6862288"/>
              <a:gd name="connsiteX349" fmla="*/ 1989115 w 4794266"/>
              <a:gd name="connsiteY349" fmla="*/ 1771998 h 6862288"/>
              <a:gd name="connsiteX350" fmla="*/ 2633401 w 4794266"/>
              <a:gd name="connsiteY350" fmla="*/ 483816 h 6862288"/>
              <a:gd name="connsiteX351" fmla="*/ 89908 w 4794266"/>
              <a:gd name="connsiteY351" fmla="*/ 359310 h 6862288"/>
              <a:gd name="connsiteX352" fmla="*/ 647166 w 4794266"/>
              <a:gd name="connsiteY352" fmla="*/ 1445187 h 6862288"/>
              <a:gd name="connsiteX353" fmla="*/ 544233 w 4794266"/>
              <a:gd name="connsiteY353" fmla="*/ 1445187 h 6862288"/>
              <a:gd name="connsiteX354" fmla="*/ 43765 w 4794266"/>
              <a:gd name="connsiteY354" fmla="*/ 454193 h 6862288"/>
              <a:gd name="connsiteX355" fmla="*/ 50864 w 4794266"/>
              <a:gd name="connsiteY355" fmla="*/ 436622 h 6862288"/>
              <a:gd name="connsiteX356" fmla="*/ 89908 w 4794266"/>
              <a:gd name="connsiteY356" fmla="*/ 359310 h 6862288"/>
              <a:gd name="connsiteX357" fmla="*/ 2876180 w 4794266"/>
              <a:gd name="connsiteY357" fmla="*/ 343745 h 6862288"/>
              <a:gd name="connsiteX358" fmla="*/ 4008747 w 4794266"/>
              <a:gd name="connsiteY358" fmla="*/ 343745 h 6862288"/>
              <a:gd name="connsiteX359" fmla="*/ 3963022 w 4794266"/>
              <a:gd name="connsiteY359" fmla="*/ 433529 h 6862288"/>
              <a:gd name="connsiteX360" fmla="*/ 2918387 w 4794266"/>
              <a:gd name="connsiteY360" fmla="*/ 433529 h 6862288"/>
              <a:gd name="connsiteX361" fmla="*/ 2876180 w 4794266"/>
              <a:gd name="connsiteY361" fmla="*/ 343745 h 6862288"/>
              <a:gd name="connsiteX362" fmla="*/ 2531542 w 4794266"/>
              <a:gd name="connsiteY362" fmla="*/ 281495 h 6862288"/>
              <a:gd name="connsiteX363" fmla="*/ 2576996 w 4794266"/>
              <a:gd name="connsiteY363" fmla="*/ 380390 h 6862288"/>
              <a:gd name="connsiteX364" fmla="*/ 1888193 w 4794266"/>
              <a:gd name="connsiteY364" fmla="*/ 1771985 h 6862288"/>
              <a:gd name="connsiteX365" fmla="*/ 1786794 w 4794266"/>
              <a:gd name="connsiteY365" fmla="*/ 1771985 h 6862288"/>
              <a:gd name="connsiteX366" fmla="*/ 2531542 w 4794266"/>
              <a:gd name="connsiteY366" fmla="*/ 281495 h 6862288"/>
              <a:gd name="connsiteX367" fmla="*/ 2782803 w 4794266"/>
              <a:gd name="connsiteY367" fmla="*/ 172561 h 6862288"/>
              <a:gd name="connsiteX368" fmla="*/ 4102104 w 4794266"/>
              <a:gd name="connsiteY368" fmla="*/ 172561 h 6862288"/>
              <a:gd name="connsiteX369" fmla="*/ 4059660 w 4794266"/>
              <a:gd name="connsiteY369" fmla="*/ 262345 h 6862288"/>
              <a:gd name="connsiteX370" fmla="*/ 2825247 w 4794266"/>
              <a:gd name="connsiteY370" fmla="*/ 262345 h 6862288"/>
              <a:gd name="connsiteX371" fmla="*/ 2782803 w 4794266"/>
              <a:gd name="connsiteY371" fmla="*/ 172561 h 6862288"/>
              <a:gd name="connsiteX372" fmla="*/ 186164 w 4794266"/>
              <a:gd name="connsiteY372" fmla="*/ 172558 h 6862288"/>
              <a:gd name="connsiteX373" fmla="*/ 833967 w 4794266"/>
              <a:gd name="connsiteY373" fmla="*/ 1460741 h 6862288"/>
              <a:gd name="connsiteX374" fmla="*/ 735921 w 4794266"/>
              <a:gd name="connsiteY374" fmla="*/ 1460741 h 6862288"/>
              <a:gd name="connsiteX375" fmla="*/ 137141 w 4794266"/>
              <a:gd name="connsiteY375" fmla="*/ 271108 h 6862288"/>
              <a:gd name="connsiteX376" fmla="*/ 151148 w 4794266"/>
              <a:gd name="connsiteY376" fmla="*/ 246470 h 6862288"/>
              <a:gd name="connsiteX377" fmla="*/ 186164 w 4794266"/>
              <a:gd name="connsiteY377" fmla="*/ 172558 h 6862288"/>
              <a:gd name="connsiteX378" fmla="*/ 2434228 w 4794266"/>
              <a:gd name="connsiteY378" fmla="*/ 94743 h 6862288"/>
              <a:gd name="connsiteX379" fmla="*/ 2483591 w 4794266"/>
              <a:gd name="connsiteY379" fmla="*/ 190361 h 6862288"/>
              <a:gd name="connsiteX380" fmla="*/ 1683210 w 4794266"/>
              <a:gd name="connsiteY380" fmla="*/ 1787545 h 6862288"/>
              <a:gd name="connsiteX381" fmla="*/ 1584484 w 4794266"/>
              <a:gd name="connsiteY381" fmla="*/ 1787545 h 6862288"/>
              <a:gd name="connsiteX382" fmla="*/ 2434228 w 4794266"/>
              <a:gd name="connsiteY382" fmla="*/ 94743 h 6862288"/>
              <a:gd name="connsiteX383" fmla="*/ 4682467 w 4794266"/>
              <a:gd name="connsiteY383" fmla="*/ 0 h 6862288"/>
              <a:gd name="connsiteX384" fmla="*/ 4685835 w 4794266"/>
              <a:gd name="connsiteY384" fmla="*/ 0 h 6862288"/>
              <a:gd name="connsiteX385" fmla="*/ 3971455 w 4794266"/>
              <a:gd name="connsiteY385" fmla="*/ 1413615 h 6862288"/>
              <a:gd name="connsiteX386" fmla="*/ 4691881 w 4794266"/>
              <a:gd name="connsiteY386" fmla="*/ 0 h 6862288"/>
              <a:gd name="connsiteX387" fmla="*/ 4794266 w 4794266"/>
              <a:gd name="connsiteY387" fmla="*/ 0 h 6862288"/>
              <a:gd name="connsiteX388" fmla="*/ 3485882 w 4794266"/>
              <a:gd name="connsiteY388" fmla="*/ 2565697 h 6862288"/>
              <a:gd name="connsiteX389" fmla="*/ 3438634 w 4794266"/>
              <a:gd name="connsiteY389" fmla="*/ 2467962 h 6862288"/>
              <a:gd name="connsiteX390" fmla="*/ 3436438 w 4794266"/>
              <a:gd name="connsiteY390" fmla="*/ 2472308 h 6862288"/>
              <a:gd name="connsiteX391" fmla="*/ 3438631 w 4794266"/>
              <a:gd name="connsiteY391" fmla="*/ 2467957 h 6862288"/>
              <a:gd name="connsiteX392" fmla="*/ 3436438 w 4794266"/>
              <a:gd name="connsiteY392" fmla="*/ 2463422 h 6862288"/>
              <a:gd name="connsiteX393" fmla="*/ 3841129 w 4794266"/>
              <a:gd name="connsiteY393" fmla="*/ 1669341 h 6862288"/>
              <a:gd name="connsiteX394" fmla="*/ 4682467 w 4794266"/>
              <a:gd name="connsiteY394" fmla="*/ 0 h 6862288"/>
              <a:gd name="connsiteX395" fmla="*/ 4484198 w 4794266"/>
              <a:gd name="connsiteY395" fmla="*/ 0 h 6862288"/>
              <a:gd name="connsiteX396" fmla="*/ 4588266 w 4794266"/>
              <a:gd name="connsiteY396" fmla="*/ 0 h 6862288"/>
              <a:gd name="connsiteX397" fmla="*/ 3580336 w 4794266"/>
              <a:gd name="connsiteY397" fmla="*/ 1982087 h 6862288"/>
              <a:gd name="connsiteX398" fmla="*/ 3530766 w 4794266"/>
              <a:gd name="connsiteY398" fmla="*/ 1886815 h 6862288"/>
              <a:gd name="connsiteX399" fmla="*/ 4484198 w 4794266"/>
              <a:gd name="connsiteY399" fmla="*/ 0 h 6862288"/>
              <a:gd name="connsiteX400" fmla="*/ 2499096 w 4794266"/>
              <a:gd name="connsiteY400" fmla="*/ 0 h 6862288"/>
              <a:gd name="connsiteX401" fmla="*/ 2598201 w 4794266"/>
              <a:gd name="connsiteY401" fmla="*/ 0 h 6862288"/>
              <a:gd name="connsiteX402" fmla="*/ 3203991 w 4794266"/>
              <a:gd name="connsiteY402" fmla="*/ 1191538 h 6862288"/>
              <a:gd name="connsiteX403" fmla="*/ 3451229 w 4794266"/>
              <a:gd name="connsiteY403" fmla="*/ 1678703 h 6862288"/>
              <a:gd name="connsiteX404" fmla="*/ 4252986 w 4794266"/>
              <a:gd name="connsiteY404" fmla="*/ 83062 h 6862288"/>
              <a:gd name="connsiteX405" fmla="*/ 2748367 w 4794266"/>
              <a:gd name="connsiteY405" fmla="*/ 83062 h 6862288"/>
              <a:gd name="connsiteX406" fmla="*/ 2703352 w 4794266"/>
              <a:gd name="connsiteY406" fmla="*/ 0 h 6862288"/>
              <a:gd name="connsiteX407" fmla="*/ 4396965 w 4794266"/>
              <a:gd name="connsiteY407" fmla="*/ 0 h 6862288"/>
              <a:gd name="connsiteX408" fmla="*/ 4355413 w 4794266"/>
              <a:gd name="connsiteY408" fmla="*/ 83062 h 6862288"/>
              <a:gd name="connsiteX409" fmla="*/ 3497144 w 4794266"/>
              <a:gd name="connsiteY409" fmla="*/ 1777549 h 6862288"/>
              <a:gd name="connsiteX410" fmla="*/ 3451229 w 4794266"/>
              <a:gd name="connsiteY410" fmla="*/ 1876393 h 6862288"/>
              <a:gd name="connsiteX411" fmla="*/ 1981937 w 4794266"/>
              <a:gd name="connsiteY411" fmla="*/ 4795845 h 6862288"/>
              <a:gd name="connsiteX412" fmla="*/ 1939552 w 4794266"/>
              <a:gd name="connsiteY412" fmla="*/ 4884099 h 6862288"/>
              <a:gd name="connsiteX413" fmla="*/ 1932489 w 4794266"/>
              <a:gd name="connsiteY413" fmla="*/ 4884099 h 6862288"/>
              <a:gd name="connsiteX414" fmla="*/ 1837126 w 4794266"/>
              <a:gd name="connsiteY414" fmla="*/ 4884099 h 6862288"/>
              <a:gd name="connsiteX415" fmla="*/ 39353 w 4794266"/>
              <a:gd name="connsiteY415" fmla="*/ 4884099 h 6862288"/>
              <a:gd name="connsiteX416" fmla="*/ 1031836 w 4794266"/>
              <a:gd name="connsiteY416" fmla="*/ 6861000 h 6862288"/>
              <a:gd name="connsiteX417" fmla="*/ 936473 w 4794266"/>
              <a:gd name="connsiteY417" fmla="*/ 6861000 h 6862288"/>
              <a:gd name="connsiteX418" fmla="*/ 0 w 4794266"/>
              <a:gd name="connsiteY418" fmla="*/ 5005253 h 6862288"/>
              <a:gd name="connsiteX419" fmla="*/ 0 w 4794266"/>
              <a:gd name="connsiteY419" fmla="*/ 4795845 h 6862288"/>
              <a:gd name="connsiteX420" fmla="*/ 1879509 w 4794266"/>
              <a:gd name="connsiteY420" fmla="*/ 4795845 h 6862288"/>
              <a:gd name="connsiteX421" fmla="*/ 3401781 w 4794266"/>
              <a:gd name="connsiteY421" fmla="*/ 1777549 h 6862288"/>
              <a:gd name="connsiteX422" fmla="*/ 3165139 w 4794266"/>
              <a:gd name="connsiteY422" fmla="*/ 1315095 h 6862288"/>
              <a:gd name="connsiteX423" fmla="*/ 2499096 w 4794266"/>
              <a:gd name="connsiteY423" fmla="*/ 0 h 6862288"/>
              <a:gd name="connsiteX424" fmla="*/ 2282766 w 4794266"/>
              <a:gd name="connsiteY424" fmla="*/ 0 h 6862288"/>
              <a:gd name="connsiteX425" fmla="*/ 2383457 w 4794266"/>
              <a:gd name="connsiteY425" fmla="*/ 0 h 6862288"/>
              <a:gd name="connsiteX426" fmla="*/ 1448845 w 4794266"/>
              <a:gd name="connsiteY426" fmla="*/ 1858774 h 6862288"/>
              <a:gd name="connsiteX427" fmla="*/ 3246161 w 4794266"/>
              <a:gd name="connsiteY427" fmla="*/ 1858774 h 6862288"/>
              <a:gd name="connsiteX428" fmla="*/ 3203871 w 4794266"/>
              <a:gd name="connsiteY428" fmla="*/ 1943196 h 6862288"/>
              <a:gd name="connsiteX429" fmla="*/ 1403031 w 4794266"/>
              <a:gd name="connsiteY429" fmla="*/ 1943196 h 6862288"/>
              <a:gd name="connsiteX430" fmla="*/ 1392458 w 4794266"/>
              <a:gd name="connsiteY430" fmla="*/ 1943196 h 6862288"/>
              <a:gd name="connsiteX431" fmla="*/ 1304354 w 4794266"/>
              <a:gd name="connsiteY431" fmla="*/ 1943196 h 6862288"/>
              <a:gd name="connsiteX432" fmla="*/ 2282766 w 4794266"/>
              <a:gd name="connsiteY432" fmla="*/ 0 h 6862288"/>
              <a:gd name="connsiteX433" fmla="*/ 2085184 w 4794266"/>
              <a:gd name="connsiteY433" fmla="*/ 0 h 6862288"/>
              <a:gd name="connsiteX434" fmla="*/ 2180489 w 4794266"/>
              <a:gd name="connsiteY434" fmla="*/ 0 h 6862288"/>
              <a:gd name="connsiteX435" fmla="*/ 921627 w 4794266"/>
              <a:gd name="connsiteY435" fmla="*/ 2503438 h 6862288"/>
              <a:gd name="connsiteX436" fmla="*/ 0 w 4794266"/>
              <a:gd name="connsiteY436" fmla="*/ 2503438 h 6862288"/>
              <a:gd name="connsiteX437" fmla="*/ 0 w 4794266"/>
              <a:gd name="connsiteY437" fmla="*/ 2418757 h 6862288"/>
              <a:gd name="connsiteX438" fmla="*/ 868685 w 4794266"/>
              <a:gd name="connsiteY438" fmla="*/ 2418757 h 6862288"/>
              <a:gd name="connsiteX439" fmla="*/ 2085184 w 4794266"/>
              <a:gd name="connsiteY439" fmla="*/ 0 h 6862288"/>
              <a:gd name="connsiteX440" fmla="*/ 1883218 w 4794266"/>
              <a:gd name="connsiteY440" fmla="*/ 0 h 6862288"/>
              <a:gd name="connsiteX441" fmla="*/ 1978547 w 4794266"/>
              <a:gd name="connsiteY441" fmla="*/ 0 h 6862288"/>
              <a:gd name="connsiteX442" fmla="*/ 813769 w 4794266"/>
              <a:gd name="connsiteY442" fmla="*/ 2332241 h 6862288"/>
              <a:gd name="connsiteX443" fmla="*/ 0 w 4794266"/>
              <a:gd name="connsiteY443" fmla="*/ 2332241 h 6862288"/>
              <a:gd name="connsiteX444" fmla="*/ 0 w 4794266"/>
              <a:gd name="connsiteY444" fmla="*/ 2247501 h 6862288"/>
              <a:gd name="connsiteX445" fmla="*/ 753901 w 4794266"/>
              <a:gd name="connsiteY445" fmla="*/ 2247501 h 6862288"/>
              <a:gd name="connsiteX446" fmla="*/ 753901 w 4794266"/>
              <a:gd name="connsiteY446" fmla="*/ 2251031 h 6862288"/>
              <a:gd name="connsiteX447" fmla="*/ 1883218 w 4794266"/>
              <a:gd name="connsiteY447" fmla="*/ 0 h 6862288"/>
              <a:gd name="connsiteX448" fmla="*/ 1676567 w 4794266"/>
              <a:gd name="connsiteY448" fmla="*/ 0 h 6862288"/>
              <a:gd name="connsiteX449" fmla="*/ 1775670 w 4794266"/>
              <a:gd name="connsiteY449" fmla="*/ 0 h 6862288"/>
              <a:gd name="connsiteX450" fmla="*/ 1085842 w 4794266"/>
              <a:gd name="connsiteY450" fmla="*/ 1367346 h 6862288"/>
              <a:gd name="connsiteX451" fmla="*/ 1039779 w 4794266"/>
              <a:gd name="connsiteY451" fmla="*/ 1264773 h 6862288"/>
              <a:gd name="connsiteX452" fmla="*/ 1676567 w 4794266"/>
              <a:gd name="connsiteY452" fmla="*/ 0 h 6862288"/>
              <a:gd name="connsiteX453" fmla="*/ 1479705 w 4794266"/>
              <a:gd name="connsiteY453" fmla="*/ 0 h 6862288"/>
              <a:gd name="connsiteX454" fmla="*/ 1574216 w 4794266"/>
              <a:gd name="connsiteY454" fmla="*/ 0 h 6862288"/>
              <a:gd name="connsiteX455" fmla="*/ 995314 w 4794266"/>
              <a:gd name="connsiteY455" fmla="*/ 1165036 h 6862288"/>
              <a:gd name="connsiteX456" fmla="*/ 946402 w 4794266"/>
              <a:gd name="connsiteY456" fmla="*/ 1069591 h 6862288"/>
              <a:gd name="connsiteX457" fmla="*/ 1479705 w 4794266"/>
              <a:gd name="connsiteY457" fmla="*/ 0 h 6862288"/>
              <a:gd name="connsiteX458" fmla="*/ 1270221 w 4794266"/>
              <a:gd name="connsiteY458" fmla="*/ 0 h 6862288"/>
              <a:gd name="connsiteX459" fmla="*/ 1371191 w 4794266"/>
              <a:gd name="connsiteY459" fmla="*/ 0 h 6862288"/>
              <a:gd name="connsiteX460" fmla="*/ 886459 w 4794266"/>
              <a:gd name="connsiteY460" fmla="*/ 962730 h 6862288"/>
              <a:gd name="connsiteX461" fmla="*/ 837468 w 4794266"/>
              <a:gd name="connsiteY461" fmla="*/ 867670 h 6862288"/>
              <a:gd name="connsiteX462" fmla="*/ 1270221 w 4794266"/>
              <a:gd name="connsiteY462" fmla="*/ 0 h 6862288"/>
              <a:gd name="connsiteX463" fmla="*/ 1086586 w 4794266"/>
              <a:gd name="connsiteY463" fmla="*/ 0 h 6862288"/>
              <a:gd name="connsiteX464" fmla="*/ 1183878 w 4794266"/>
              <a:gd name="connsiteY464" fmla="*/ 0 h 6862288"/>
              <a:gd name="connsiteX465" fmla="*/ 797450 w 4794266"/>
              <a:gd name="connsiteY465" fmla="*/ 760440 h 6862288"/>
              <a:gd name="connsiteX466" fmla="*/ 744092 w 4794266"/>
              <a:gd name="connsiteY466" fmla="*/ 658939 h 6862288"/>
              <a:gd name="connsiteX467" fmla="*/ 1086586 w 4794266"/>
              <a:gd name="connsiteY467" fmla="*/ 0 h 6862288"/>
              <a:gd name="connsiteX468" fmla="*/ 882903 w 4794266"/>
              <a:gd name="connsiteY468" fmla="*/ 0 h 6862288"/>
              <a:gd name="connsiteX469" fmla="*/ 983094 w 4794266"/>
              <a:gd name="connsiteY469" fmla="*/ 0 h 6862288"/>
              <a:gd name="connsiteX470" fmla="*/ 699348 w 4794266"/>
              <a:gd name="connsiteY470" fmla="*/ 573640 h 6862288"/>
              <a:gd name="connsiteX471" fmla="*/ 657662 w 4794266"/>
              <a:gd name="connsiteY471" fmla="*/ 488488 h 6862288"/>
              <a:gd name="connsiteX472" fmla="*/ 650715 w 4794266"/>
              <a:gd name="connsiteY472" fmla="*/ 474296 h 6862288"/>
              <a:gd name="connsiteX473" fmla="*/ 882903 w 4794266"/>
              <a:gd name="connsiteY473" fmla="*/ 0 h 6862288"/>
              <a:gd name="connsiteX474" fmla="*/ 677572 w 4794266"/>
              <a:gd name="connsiteY474" fmla="*/ 0 h 6862288"/>
              <a:gd name="connsiteX475" fmla="*/ 778686 w 4794266"/>
              <a:gd name="connsiteY475" fmla="*/ 0 h 6862288"/>
              <a:gd name="connsiteX476" fmla="*/ 588085 w 4794266"/>
              <a:gd name="connsiteY476" fmla="*/ 371319 h 6862288"/>
              <a:gd name="connsiteX477" fmla="*/ 545333 w 4794266"/>
              <a:gd name="connsiteY477" fmla="*/ 279088 h 6862288"/>
              <a:gd name="connsiteX478" fmla="*/ 541771 w 4794266"/>
              <a:gd name="connsiteY478" fmla="*/ 275541 h 6862288"/>
              <a:gd name="connsiteX479" fmla="*/ 677572 w 4794266"/>
              <a:gd name="connsiteY479" fmla="*/ 0 h 6862288"/>
              <a:gd name="connsiteX480" fmla="*/ 483066 w 4794266"/>
              <a:gd name="connsiteY480" fmla="*/ 0 h 6862288"/>
              <a:gd name="connsiteX481" fmla="*/ 579239 w 4794266"/>
              <a:gd name="connsiteY481" fmla="*/ 0 h 6862288"/>
              <a:gd name="connsiteX482" fmla="*/ 496812 w 4794266"/>
              <a:gd name="connsiteY482" fmla="*/ 169055 h 6862288"/>
              <a:gd name="connsiteX483" fmla="*/ 448395 w 4794266"/>
              <a:gd name="connsiteY483" fmla="*/ 67508 h 6862288"/>
              <a:gd name="connsiteX484" fmla="*/ 483066 w 4794266"/>
              <a:gd name="connsiteY484" fmla="*/ 0 h 6862288"/>
              <a:gd name="connsiteX485" fmla="*/ 281623 w 4794266"/>
              <a:gd name="connsiteY485" fmla="*/ 0 h 6862288"/>
              <a:gd name="connsiteX486" fmla="*/ 380286 w 4794266"/>
              <a:gd name="connsiteY486" fmla="*/ 0 h 6862288"/>
              <a:gd name="connsiteX487" fmla="*/ 347483 w 4794266"/>
              <a:gd name="connsiteY487" fmla="*/ 69038 h 6862288"/>
              <a:gd name="connsiteX488" fmla="*/ 1036285 w 4794266"/>
              <a:gd name="connsiteY488" fmla="*/ 1460728 h 6862288"/>
              <a:gd name="connsiteX489" fmla="*/ 941880 w 4794266"/>
              <a:gd name="connsiteY489" fmla="*/ 1460728 h 6862288"/>
              <a:gd name="connsiteX490" fmla="*/ 246086 w 4794266"/>
              <a:gd name="connsiteY490" fmla="*/ 69038 h 6862288"/>
              <a:gd name="connsiteX491" fmla="*/ 281623 w 4794266"/>
              <a:gd name="connsiteY491" fmla="*/ 0 h 6862288"/>
              <a:gd name="connsiteX492" fmla="*/ 79031 w 4794266"/>
              <a:gd name="connsiteY492" fmla="*/ 0 h 6862288"/>
              <a:gd name="connsiteX493" fmla="*/ 173569 w 4794266"/>
              <a:gd name="connsiteY493" fmla="*/ 0 h 6862288"/>
              <a:gd name="connsiteX494" fmla="*/ 0 w 4794266"/>
              <a:gd name="connsiteY494" fmla="*/ 349055 h 6862288"/>
              <a:gd name="connsiteX495" fmla="*/ 0 w 4794266"/>
              <a:gd name="connsiteY495" fmla="*/ 155555 h 6862288"/>
              <a:gd name="connsiteX496" fmla="*/ 79031 w 4794266"/>
              <a:gd name="connsiteY496" fmla="*/ 0 h 6862288"/>
              <a:gd name="connsiteX0" fmla="*/ 0 w 4794266"/>
              <a:gd name="connsiteY0" fmla="*/ 6708903 h 6862288"/>
              <a:gd name="connsiteX1" fmla="*/ 371024 w 4794266"/>
              <a:gd name="connsiteY1" fmla="*/ 6708903 h 6862288"/>
              <a:gd name="connsiteX2" fmla="*/ 413711 w 4794266"/>
              <a:gd name="connsiteY2" fmla="*/ 6798821 h 6862288"/>
              <a:gd name="connsiteX3" fmla="*/ 0 w 4794266"/>
              <a:gd name="connsiteY3" fmla="*/ 6798821 h 6862288"/>
              <a:gd name="connsiteX4" fmla="*/ 0 w 4794266"/>
              <a:gd name="connsiteY4" fmla="*/ 6708903 h 6862288"/>
              <a:gd name="connsiteX5" fmla="*/ 0 w 4794266"/>
              <a:gd name="connsiteY5" fmla="*/ 6537707 h 6862288"/>
              <a:gd name="connsiteX6" fmla="*/ 275057 w 4794266"/>
              <a:gd name="connsiteY6" fmla="*/ 6537707 h 6862288"/>
              <a:gd name="connsiteX7" fmla="*/ 320404 w 4794266"/>
              <a:gd name="connsiteY7" fmla="*/ 6627492 h 6862288"/>
              <a:gd name="connsiteX8" fmla="*/ 0 w 4794266"/>
              <a:gd name="connsiteY8" fmla="*/ 6627492 h 6862288"/>
              <a:gd name="connsiteX9" fmla="*/ 0 w 4794266"/>
              <a:gd name="connsiteY9" fmla="*/ 6537707 h 6862288"/>
              <a:gd name="connsiteX10" fmla="*/ 1086471 w 4794266"/>
              <a:gd name="connsiteY10" fmla="*/ 6382080 h 6862288"/>
              <a:gd name="connsiteX11" fmla="*/ 1176256 w 4794266"/>
              <a:gd name="connsiteY11" fmla="*/ 6382080 h 6862288"/>
              <a:gd name="connsiteX12" fmla="*/ 1133159 w 4794266"/>
              <a:gd name="connsiteY12" fmla="*/ 6471865 h 6862288"/>
              <a:gd name="connsiteX13" fmla="*/ 1086471 w 4794266"/>
              <a:gd name="connsiteY13" fmla="*/ 6382080 h 6862288"/>
              <a:gd name="connsiteX14" fmla="*/ 176048 w 4794266"/>
              <a:gd name="connsiteY14" fmla="*/ 6350955 h 6862288"/>
              <a:gd name="connsiteX15" fmla="*/ 226884 w 4794266"/>
              <a:gd name="connsiteY15" fmla="*/ 6440996 h 6862288"/>
              <a:gd name="connsiteX16" fmla="*/ 121581 w 4794266"/>
              <a:gd name="connsiteY16" fmla="*/ 6440996 h 6862288"/>
              <a:gd name="connsiteX17" fmla="*/ 176048 w 4794266"/>
              <a:gd name="connsiteY17" fmla="*/ 6350955 h 6862288"/>
              <a:gd name="connsiteX18" fmla="*/ 993094 w 4794266"/>
              <a:gd name="connsiteY18" fmla="*/ 6210896 h 6862288"/>
              <a:gd name="connsiteX19" fmla="*/ 1254175 w 4794266"/>
              <a:gd name="connsiteY19" fmla="*/ 6210896 h 6862288"/>
              <a:gd name="connsiteX20" fmla="*/ 1212402 w 4794266"/>
              <a:gd name="connsiteY20" fmla="*/ 6300814 h 6862288"/>
              <a:gd name="connsiteX21" fmla="*/ 1041829 w 4794266"/>
              <a:gd name="connsiteY21" fmla="*/ 6300814 h 6862288"/>
              <a:gd name="connsiteX22" fmla="*/ 993094 w 4794266"/>
              <a:gd name="connsiteY22" fmla="*/ 6210896 h 6862288"/>
              <a:gd name="connsiteX23" fmla="*/ 87450 w 4794266"/>
              <a:gd name="connsiteY23" fmla="*/ 6148644 h 6862288"/>
              <a:gd name="connsiteX24" fmla="*/ 133591 w 4794266"/>
              <a:gd name="connsiteY24" fmla="*/ 6246047 h 6862288"/>
              <a:gd name="connsiteX25" fmla="*/ 34210 w 4794266"/>
              <a:gd name="connsiteY25" fmla="*/ 6440853 h 6862288"/>
              <a:gd name="connsiteX26" fmla="*/ 0 w 4794266"/>
              <a:gd name="connsiteY26" fmla="*/ 6440853 h 6862288"/>
              <a:gd name="connsiteX27" fmla="*/ 0 w 4794266"/>
              <a:gd name="connsiteY27" fmla="*/ 6316076 h 6862288"/>
              <a:gd name="connsiteX28" fmla="*/ 87450 w 4794266"/>
              <a:gd name="connsiteY28" fmla="*/ 6148644 h 6862288"/>
              <a:gd name="connsiteX29" fmla="*/ 915275 w 4794266"/>
              <a:gd name="connsiteY29" fmla="*/ 6024142 h 6862288"/>
              <a:gd name="connsiteX30" fmla="*/ 1347547 w 4794266"/>
              <a:gd name="connsiteY30" fmla="*/ 6024142 h 6862288"/>
              <a:gd name="connsiteX31" fmla="*/ 1305714 w 4794266"/>
              <a:gd name="connsiteY31" fmla="*/ 6113783 h 6862288"/>
              <a:gd name="connsiteX32" fmla="*/ 957108 w 4794266"/>
              <a:gd name="connsiteY32" fmla="*/ 6113783 h 6862288"/>
              <a:gd name="connsiteX33" fmla="*/ 915275 w 4794266"/>
              <a:gd name="connsiteY33" fmla="*/ 6024142 h 6862288"/>
              <a:gd name="connsiteX34" fmla="*/ 0 w 4794266"/>
              <a:gd name="connsiteY34" fmla="*/ 5987282 h 6862288"/>
              <a:gd name="connsiteX35" fmla="*/ 24904 w 4794266"/>
              <a:gd name="connsiteY35" fmla="*/ 6035135 h 6862288"/>
              <a:gd name="connsiteX36" fmla="*/ 24904 w 4794266"/>
              <a:gd name="connsiteY36" fmla="*/ 6045792 h 6862288"/>
              <a:gd name="connsiteX37" fmla="*/ 0 w 4794266"/>
              <a:gd name="connsiteY37" fmla="*/ 6098551 h 6862288"/>
              <a:gd name="connsiteX38" fmla="*/ 0 w 4794266"/>
              <a:gd name="connsiteY38" fmla="*/ 5987282 h 6862288"/>
              <a:gd name="connsiteX39" fmla="*/ 821899 w 4794266"/>
              <a:gd name="connsiteY39" fmla="*/ 5852947 h 6862288"/>
              <a:gd name="connsiteX40" fmla="*/ 1440872 w 4794266"/>
              <a:gd name="connsiteY40" fmla="*/ 5852947 h 6862288"/>
              <a:gd name="connsiteX41" fmla="*/ 1398428 w 4794266"/>
              <a:gd name="connsiteY41" fmla="*/ 5942732 h 6862288"/>
              <a:gd name="connsiteX42" fmla="*/ 867880 w 4794266"/>
              <a:gd name="connsiteY42" fmla="*/ 5942732 h 6862288"/>
              <a:gd name="connsiteX43" fmla="*/ 821899 w 4794266"/>
              <a:gd name="connsiteY43" fmla="*/ 5852947 h 6862288"/>
              <a:gd name="connsiteX44" fmla="*/ 728522 w 4794266"/>
              <a:gd name="connsiteY44" fmla="*/ 5681762 h 6862288"/>
              <a:gd name="connsiteX45" fmla="*/ 1518715 w 4794266"/>
              <a:gd name="connsiteY45" fmla="*/ 5681762 h 6862288"/>
              <a:gd name="connsiteX46" fmla="*/ 1476572 w 4794266"/>
              <a:gd name="connsiteY46" fmla="*/ 5771680 h 6862288"/>
              <a:gd name="connsiteX47" fmla="*/ 774178 w 4794266"/>
              <a:gd name="connsiteY47" fmla="*/ 5771680 h 6862288"/>
              <a:gd name="connsiteX48" fmla="*/ 728522 w 4794266"/>
              <a:gd name="connsiteY48" fmla="*/ 5681762 h 6862288"/>
              <a:gd name="connsiteX49" fmla="*/ 0 w 4794266"/>
              <a:gd name="connsiteY49" fmla="*/ 5577337 h 6862288"/>
              <a:gd name="connsiteX50" fmla="*/ 647163 w 4794266"/>
              <a:gd name="connsiteY50" fmla="*/ 6860983 h 6862288"/>
              <a:gd name="connsiteX51" fmla="*/ 544192 w 4794266"/>
              <a:gd name="connsiteY51" fmla="*/ 6860983 h 6862288"/>
              <a:gd name="connsiteX52" fmla="*/ 0 w 4794266"/>
              <a:gd name="connsiteY52" fmla="*/ 5779803 h 6862288"/>
              <a:gd name="connsiteX53" fmla="*/ 0 w 4794266"/>
              <a:gd name="connsiteY53" fmla="*/ 5577337 h 6862288"/>
              <a:gd name="connsiteX54" fmla="*/ 650713 w 4794266"/>
              <a:gd name="connsiteY54" fmla="*/ 5495009 h 6862288"/>
              <a:gd name="connsiteX55" fmla="*/ 1627608 w 4794266"/>
              <a:gd name="connsiteY55" fmla="*/ 5495009 h 6862288"/>
              <a:gd name="connsiteX56" fmla="*/ 1581428 w 4794266"/>
              <a:gd name="connsiteY56" fmla="*/ 5584650 h 6862288"/>
              <a:gd name="connsiteX57" fmla="*/ 693341 w 4794266"/>
              <a:gd name="connsiteY57" fmla="*/ 5584650 h 6862288"/>
              <a:gd name="connsiteX58" fmla="*/ 650713 w 4794266"/>
              <a:gd name="connsiteY58" fmla="*/ 5495009 h 6862288"/>
              <a:gd name="connsiteX59" fmla="*/ 557337 w 4794266"/>
              <a:gd name="connsiteY59" fmla="*/ 5323815 h 6862288"/>
              <a:gd name="connsiteX60" fmla="*/ 1705448 w 4794266"/>
              <a:gd name="connsiteY60" fmla="*/ 5323815 h 6862288"/>
              <a:gd name="connsiteX61" fmla="*/ 1663056 w 4794266"/>
              <a:gd name="connsiteY61" fmla="*/ 5413600 h 6862288"/>
              <a:gd name="connsiteX62" fmla="*/ 603262 w 4794266"/>
              <a:gd name="connsiteY62" fmla="*/ 5413600 h 6862288"/>
              <a:gd name="connsiteX63" fmla="*/ 557337 w 4794266"/>
              <a:gd name="connsiteY63" fmla="*/ 5323815 h 6862288"/>
              <a:gd name="connsiteX64" fmla="*/ 0 w 4794266"/>
              <a:gd name="connsiteY64" fmla="*/ 5189911 h 6862288"/>
              <a:gd name="connsiteX65" fmla="*/ 833962 w 4794266"/>
              <a:gd name="connsiteY65" fmla="*/ 6860992 h 6862288"/>
              <a:gd name="connsiteX66" fmla="*/ 735833 w 4794266"/>
              <a:gd name="connsiteY66" fmla="*/ 6860992 h 6862288"/>
              <a:gd name="connsiteX67" fmla="*/ 0 w 4794266"/>
              <a:gd name="connsiteY67" fmla="*/ 5387909 h 6862288"/>
              <a:gd name="connsiteX68" fmla="*/ 0 w 4794266"/>
              <a:gd name="connsiteY68" fmla="*/ 5189911 h 6862288"/>
              <a:gd name="connsiteX69" fmla="*/ 845930 w 4794266"/>
              <a:gd name="connsiteY69" fmla="*/ 6845445 h 6862288"/>
              <a:gd name="connsiteX70" fmla="*/ 849480 w 4794266"/>
              <a:gd name="connsiteY70" fmla="*/ 6845445 h 6862288"/>
              <a:gd name="connsiteX71" fmla="*/ 845930 w 4794266"/>
              <a:gd name="connsiteY71" fmla="*/ 6845445 h 6862288"/>
              <a:gd name="connsiteX72" fmla="*/ 463961 w 4794266"/>
              <a:gd name="connsiteY72" fmla="*/ 5137061 h 6862288"/>
              <a:gd name="connsiteX73" fmla="*/ 1783270 w 4794266"/>
              <a:gd name="connsiteY73" fmla="*/ 5137061 h 6862288"/>
              <a:gd name="connsiteX74" fmla="*/ 1741052 w 4794266"/>
              <a:gd name="connsiteY74" fmla="*/ 5226979 h 6862288"/>
              <a:gd name="connsiteX75" fmla="*/ 509697 w 4794266"/>
              <a:gd name="connsiteY75" fmla="*/ 5226979 h 6862288"/>
              <a:gd name="connsiteX76" fmla="*/ 463961 w 4794266"/>
              <a:gd name="connsiteY76" fmla="*/ 5137061 h 6862288"/>
              <a:gd name="connsiteX77" fmla="*/ 1676125 w 4794266"/>
              <a:gd name="connsiteY77" fmla="*/ 4374492 h 6862288"/>
              <a:gd name="connsiteX78" fmla="*/ 1721083 w 4794266"/>
              <a:gd name="connsiteY78" fmla="*/ 4474715 h 6862288"/>
              <a:gd name="connsiteX79" fmla="*/ 1603498 w 4794266"/>
              <a:gd name="connsiteY79" fmla="*/ 4728851 h 6862288"/>
              <a:gd name="connsiteX80" fmla="*/ 1506664 w 4794266"/>
              <a:gd name="connsiteY80" fmla="*/ 4728851 h 6862288"/>
              <a:gd name="connsiteX81" fmla="*/ 1676125 w 4794266"/>
              <a:gd name="connsiteY81" fmla="*/ 4374492 h 6862288"/>
              <a:gd name="connsiteX82" fmla="*/ 1575538 w 4794266"/>
              <a:gd name="connsiteY82" fmla="*/ 4172172 h 6862288"/>
              <a:gd name="connsiteX83" fmla="*/ 1624211 w 4794266"/>
              <a:gd name="connsiteY83" fmla="*/ 4264954 h 6862288"/>
              <a:gd name="connsiteX84" fmla="*/ 1627689 w 4794266"/>
              <a:gd name="connsiteY84" fmla="*/ 4275659 h 6862288"/>
              <a:gd name="connsiteX85" fmla="*/ 1405177 w 4794266"/>
              <a:gd name="connsiteY85" fmla="*/ 4728862 h 6862288"/>
              <a:gd name="connsiteX86" fmla="*/ 1304352 w 4794266"/>
              <a:gd name="connsiteY86" fmla="*/ 4728862 h 6862288"/>
              <a:gd name="connsiteX87" fmla="*/ 1575538 w 4794266"/>
              <a:gd name="connsiteY87" fmla="*/ 4172172 h 6862288"/>
              <a:gd name="connsiteX88" fmla="*/ 1466667 w 4794266"/>
              <a:gd name="connsiteY88" fmla="*/ 3969861 h 6862288"/>
              <a:gd name="connsiteX89" fmla="*/ 1511813 w 4794266"/>
              <a:gd name="connsiteY89" fmla="*/ 4057539 h 6862288"/>
              <a:gd name="connsiteX90" fmla="*/ 1518759 w 4794266"/>
              <a:gd name="connsiteY90" fmla="*/ 4068060 h 6862288"/>
              <a:gd name="connsiteX91" fmla="*/ 1199267 w 4794266"/>
              <a:gd name="connsiteY91" fmla="*/ 4713366 h 6862288"/>
              <a:gd name="connsiteX92" fmla="*/ 1102031 w 4794266"/>
              <a:gd name="connsiteY92" fmla="*/ 4713366 h 6862288"/>
              <a:gd name="connsiteX93" fmla="*/ 1466667 w 4794266"/>
              <a:gd name="connsiteY93" fmla="*/ 3969861 h 6862288"/>
              <a:gd name="connsiteX94" fmla="*/ 1375942 w 4794266"/>
              <a:gd name="connsiteY94" fmla="*/ 3767540 h 6862288"/>
              <a:gd name="connsiteX95" fmla="*/ 1425327 w 4794266"/>
              <a:gd name="connsiteY95" fmla="*/ 3869505 h 6862288"/>
              <a:gd name="connsiteX96" fmla="*/ 1002020 w 4794266"/>
              <a:gd name="connsiteY96" fmla="*/ 4713356 h 6862288"/>
              <a:gd name="connsiteX97" fmla="*/ 899721 w 4794266"/>
              <a:gd name="connsiteY97" fmla="*/ 4713356 h 6862288"/>
              <a:gd name="connsiteX98" fmla="*/ 1375942 w 4794266"/>
              <a:gd name="connsiteY98" fmla="*/ 3767540 h 6862288"/>
              <a:gd name="connsiteX99" fmla="*/ 1282723 w 4794266"/>
              <a:gd name="connsiteY99" fmla="*/ 3580788 h 6862288"/>
              <a:gd name="connsiteX100" fmla="*/ 1331961 w 4794266"/>
              <a:gd name="connsiteY100" fmla="*/ 3680007 h 6862288"/>
              <a:gd name="connsiteX101" fmla="*/ 807928 w 4794266"/>
              <a:gd name="connsiteY101" fmla="*/ 4728888 h 6862288"/>
              <a:gd name="connsiteX102" fmla="*/ 712969 w 4794266"/>
              <a:gd name="connsiteY102" fmla="*/ 4728888 h 6862288"/>
              <a:gd name="connsiteX103" fmla="*/ 1282723 w 4794266"/>
              <a:gd name="connsiteY103" fmla="*/ 3580788 h 6862288"/>
              <a:gd name="connsiteX104" fmla="*/ 1177644 w 4794266"/>
              <a:gd name="connsiteY104" fmla="*/ 3378477 h 6862288"/>
              <a:gd name="connsiteX105" fmla="*/ 1223042 w 4794266"/>
              <a:gd name="connsiteY105" fmla="*/ 3480350 h 6862288"/>
              <a:gd name="connsiteX106" fmla="*/ 611920 w 4794266"/>
              <a:gd name="connsiteY106" fmla="*/ 4713359 h 6862288"/>
              <a:gd name="connsiteX107" fmla="*/ 510648 w 4794266"/>
              <a:gd name="connsiteY107" fmla="*/ 4713359 h 6862288"/>
              <a:gd name="connsiteX108" fmla="*/ 1177644 w 4794266"/>
              <a:gd name="connsiteY108" fmla="*/ 3378477 h 6862288"/>
              <a:gd name="connsiteX109" fmla="*/ 1076759 w 4794266"/>
              <a:gd name="connsiteY109" fmla="*/ 3176161 h 6862288"/>
              <a:gd name="connsiteX110" fmla="*/ 1129633 w 4794266"/>
              <a:gd name="connsiteY110" fmla="*/ 3274879 h 6862288"/>
              <a:gd name="connsiteX111" fmla="*/ 403509 w 4794266"/>
              <a:gd name="connsiteY111" fmla="*/ 4713347 h 6862288"/>
              <a:gd name="connsiteX112" fmla="*/ 308338 w 4794266"/>
              <a:gd name="connsiteY112" fmla="*/ 4713347 h 6862288"/>
              <a:gd name="connsiteX113" fmla="*/ 1076759 w 4794266"/>
              <a:gd name="connsiteY113" fmla="*/ 3176161 h 6862288"/>
              <a:gd name="connsiteX114" fmla="*/ 2533800 w 4794266"/>
              <a:gd name="connsiteY114" fmla="*/ 3082786 h 6862288"/>
              <a:gd name="connsiteX115" fmla="*/ 2638987 w 4794266"/>
              <a:gd name="connsiteY115" fmla="*/ 3082786 h 6862288"/>
              <a:gd name="connsiteX116" fmla="*/ 2586394 w 4794266"/>
              <a:gd name="connsiteY116" fmla="*/ 3187974 h 6862288"/>
              <a:gd name="connsiteX117" fmla="*/ 2533800 w 4794266"/>
              <a:gd name="connsiteY117" fmla="*/ 3082786 h 6862288"/>
              <a:gd name="connsiteX118" fmla="*/ 2331489 w 4794266"/>
              <a:gd name="connsiteY118" fmla="*/ 3082786 h 6862288"/>
              <a:gd name="connsiteX119" fmla="*/ 2434419 w 4794266"/>
              <a:gd name="connsiteY119" fmla="*/ 3082786 h 6862288"/>
              <a:gd name="connsiteX120" fmla="*/ 2530251 w 4794266"/>
              <a:gd name="connsiteY120" fmla="*/ 3277599 h 6862288"/>
              <a:gd name="connsiteX121" fmla="*/ 2480560 w 4794266"/>
              <a:gd name="connsiteY121" fmla="*/ 3375002 h 6862288"/>
              <a:gd name="connsiteX122" fmla="*/ 2331489 w 4794266"/>
              <a:gd name="connsiteY122" fmla="*/ 3082786 h 6862288"/>
              <a:gd name="connsiteX123" fmla="*/ 2129168 w 4794266"/>
              <a:gd name="connsiteY123" fmla="*/ 3082786 h 6862288"/>
              <a:gd name="connsiteX124" fmla="*/ 2229342 w 4794266"/>
              <a:gd name="connsiteY124" fmla="*/ 3082786 h 6862288"/>
              <a:gd name="connsiteX125" fmla="*/ 2436845 w 4794266"/>
              <a:gd name="connsiteY125" fmla="*/ 3481892 h 6862288"/>
              <a:gd name="connsiteX126" fmla="*/ 2429690 w 4794266"/>
              <a:gd name="connsiteY126" fmla="*/ 3492488 h 6862288"/>
              <a:gd name="connsiteX127" fmla="*/ 2383181 w 4794266"/>
              <a:gd name="connsiteY127" fmla="*/ 3577255 h 6862288"/>
              <a:gd name="connsiteX128" fmla="*/ 2129168 w 4794266"/>
              <a:gd name="connsiteY128" fmla="*/ 3082786 h 6862288"/>
              <a:gd name="connsiteX129" fmla="*/ 1942423 w 4794266"/>
              <a:gd name="connsiteY129" fmla="*/ 3082786 h 6862288"/>
              <a:gd name="connsiteX130" fmla="*/ 2038257 w 4794266"/>
              <a:gd name="connsiteY130" fmla="*/ 3082786 h 6862288"/>
              <a:gd name="connsiteX131" fmla="*/ 2343497 w 4794266"/>
              <a:gd name="connsiteY131" fmla="*/ 3680015 h 6862288"/>
              <a:gd name="connsiteX132" fmla="*/ 2332849 w 4794266"/>
              <a:gd name="connsiteY132" fmla="*/ 3694235 h 6862288"/>
              <a:gd name="connsiteX133" fmla="*/ 2290257 w 4794266"/>
              <a:gd name="connsiteY133" fmla="*/ 3779554 h 6862288"/>
              <a:gd name="connsiteX134" fmla="*/ 1942423 w 4794266"/>
              <a:gd name="connsiteY134" fmla="*/ 3082786 h 6862288"/>
              <a:gd name="connsiteX135" fmla="*/ 1740113 w 4794266"/>
              <a:gd name="connsiteY135" fmla="*/ 3082786 h 6862288"/>
              <a:gd name="connsiteX136" fmla="*/ 1838311 w 4794266"/>
              <a:gd name="connsiteY136" fmla="*/ 3082786 h 6862288"/>
              <a:gd name="connsiteX137" fmla="*/ 2234605 w 4794266"/>
              <a:gd name="connsiteY137" fmla="*/ 3871686 h 6862288"/>
              <a:gd name="connsiteX138" fmla="*/ 2227591 w 4794266"/>
              <a:gd name="connsiteY138" fmla="*/ 3885711 h 6862288"/>
              <a:gd name="connsiteX139" fmla="*/ 2189013 w 4794266"/>
              <a:gd name="connsiteY139" fmla="*/ 3966355 h 6862288"/>
              <a:gd name="connsiteX140" fmla="*/ 1740113 w 4794266"/>
              <a:gd name="connsiteY140" fmla="*/ 3082786 h 6862288"/>
              <a:gd name="connsiteX141" fmla="*/ 1537792 w 4794266"/>
              <a:gd name="connsiteY141" fmla="*/ 3082785 h 6862288"/>
              <a:gd name="connsiteX142" fmla="*/ 1640127 w 4794266"/>
              <a:gd name="connsiteY142" fmla="*/ 3082785 h 6862288"/>
              <a:gd name="connsiteX143" fmla="*/ 2141207 w 4794266"/>
              <a:gd name="connsiteY143" fmla="*/ 4081151 h 6862288"/>
              <a:gd name="connsiteX144" fmla="*/ 2130621 w 4794266"/>
              <a:gd name="connsiteY144" fmla="*/ 4098916 h 6862288"/>
              <a:gd name="connsiteX145" fmla="*/ 2091811 w 4794266"/>
              <a:gd name="connsiteY145" fmla="*/ 4184186 h 6862288"/>
              <a:gd name="connsiteX146" fmla="*/ 1537792 w 4794266"/>
              <a:gd name="connsiteY146" fmla="*/ 3082785 h 6862288"/>
              <a:gd name="connsiteX147" fmla="*/ 1335481 w 4794266"/>
              <a:gd name="connsiteY147" fmla="*/ 3082785 h 6862288"/>
              <a:gd name="connsiteX148" fmla="*/ 1434019 w 4794266"/>
              <a:gd name="connsiteY148" fmla="*/ 3082785 h 6862288"/>
              <a:gd name="connsiteX149" fmla="*/ 2032279 w 4794266"/>
              <a:gd name="connsiteY149" fmla="*/ 4272143 h 6862288"/>
              <a:gd name="connsiteX150" fmla="*/ 2021722 w 4794266"/>
              <a:gd name="connsiteY150" fmla="*/ 4300378 h 6862288"/>
              <a:gd name="connsiteX151" fmla="*/ 1983011 w 4794266"/>
              <a:gd name="connsiteY151" fmla="*/ 4370963 h 6862288"/>
              <a:gd name="connsiteX152" fmla="*/ 1335481 w 4794266"/>
              <a:gd name="connsiteY152" fmla="*/ 3082785 h 6862288"/>
              <a:gd name="connsiteX153" fmla="*/ 1133159 w 4794266"/>
              <a:gd name="connsiteY153" fmla="*/ 3082783 h 6862288"/>
              <a:gd name="connsiteX154" fmla="*/ 1236091 w 4794266"/>
              <a:gd name="connsiteY154" fmla="*/ 3082783 h 6862288"/>
              <a:gd name="connsiteX155" fmla="*/ 1938871 w 4794266"/>
              <a:gd name="connsiteY155" fmla="*/ 4463852 h 6862288"/>
              <a:gd name="connsiteX156" fmla="*/ 1814643 w 4794266"/>
              <a:gd name="connsiteY156" fmla="*/ 4713359 h 6862288"/>
              <a:gd name="connsiteX157" fmla="*/ 1715260 w 4794266"/>
              <a:gd name="connsiteY157" fmla="*/ 4713359 h 6862288"/>
              <a:gd name="connsiteX158" fmla="*/ 1839488 w 4794266"/>
              <a:gd name="connsiteY158" fmla="*/ 4467367 h 6862288"/>
              <a:gd name="connsiteX159" fmla="*/ 1133159 w 4794266"/>
              <a:gd name="connsiteY159" fmla="*/ 3082783 h 6862288"/>
              <a:gd name="connsiteX160" fmla="*/ 1225831 w 4794266"/>
              <a:gd name="connsiteY160" fmla="*/ 2911599 h 6862288"/>
              <a:gd name="connsiteX161" fmla="*/ 2732584 w 4794266"/>
              <a:gd name="connsiteY161" fmla="*/ 2911599 h 6862288"/>
              <a:gd name="connsiteX162" fmla="*/ 2690140 w 4794266"/>
              <a:gd name="connsiteY162" fmla="*/ 3001240 h 6862288"/>
              <a:gd name="connsiteX163" fmla="*/ 1179850 w 4794266"/>
              <a:gd name="connsiteY163" fmla="*/ 3001240 h 6862288"/>
              <a:gd name="connsiteX164" fmla="*/ 1225831 w 4794266"/>
              <a:gd name="connsiteY164" fmla="*/ 2911599 h 6862288"/>
              <a:gd name="connsiteX165" fmla="*/ 91650 w 4794266"/>
              <a:gd name="connsiteY165" fmla="*/ 2771529 h 6862288"/>
              <a:gd name="connsiteX166" fmla="*/ 195801 w 4794266"/>
              <a:gd name="connsiteY166" fmla="*/ 2771529 h 6862288"/>
              <a:gd name="connsiteX167" fmla="*/ 0 w 4794266"/>
              <a:gd name="connsiteY167" fmla="*/ 3143696 h 6862288"/>
              <a:gd name="connsiteX168" fmla="*/ 0 w 4794266"/>
              <a:gd name="connsiteY168" fmla="*/ 2946652 h 6862288"/>
              <a:gd name="connsiteX169" fmla="*/ 91650 w 4794266"/>
              <a:gd name="connsiteY169" fmla="*/ 2771529 h 6862288"/>
              <a:gd name="connsiteX170" fmla="*/ 483354 w 4794266"/>
              <a:gd name="connsiteY170" fmla="*/ 2771528 h 6862288"/>
              <a:gd name="connsiteX171" fmla="*/ 584961 w 4794266"/>
              <a:gd name="connsiteY171" fmla="*/ 2771528 h 6862288"/>
              <a:gd name="connsiteX172" fmla="*/ 0 w 4794266"/>
              <a:gd name="connsiteY172" fmla="*/ 3930829 h 6862288"/>
              <a:gd name="connsiteX173" fmla="*/ 0 w 4794266"/>
              <a:gd name="connsiteY173" fmla="*/ 3732738 h 6862288"/>
              <a:gd name="connsiteX174" fmla="*/ 483354 w 4794266"/>
              <a:gd name="connsiteY174" fmla="*/ 2771528 h 6862288"/>
              <a:gd name="connsiteX175" fmla="*/ 287854 w 4794266"/>
              <a:gd name="connsiteY175" fmla="*/ 2771528 h 6862288"/>
              <a:gd name="connsiteX176" fmla="*/ 382634 w 4794266"/>
              <a:gd name="connsiteY176" fmla="*/ 2771528 h 6862288"/>
              <a:gd name="connsiteX177" fmla="*/ 0 w 4794266"/>
              <a:gd name="connsiteY177" fmla="*/ 3539662 h 6862288"/>
              <a:gd name="connsiteX178" fmla="*/ 0 w 4794266"/>
              <a:gd name="connsiteY178" fmla="*/ 3345484 h 6862288"/>
              <a:gd name="connsiteX179" fmla="*/ 287854 w 4794266"/>
              <a:gd name="connsiteY179" fmla="*/ 2771528 h 6862288"/>
              <a:gd name="connsiteX180" fmla="*/ 1300102 w 4794266"/>
              <a:gd name="connsiteY180" fmla="*/ 2740403 h 6862288"/>
              <a:gd name="connsiteX181" fmla="*/ 2810392 w 4794266"/>
              <a:gd name="connsiteY181" fmla="*/ 2740403 h 6862288"/>
              <a:gd name="connsiteX182" fmla="*/ 2767948 w 4794266"/>
              <a:gd name="connsiteY182" fmla="*/ 2830045 h 6862288"/>
              <a:gd name="connsiteX183" fmla="*/ 1257658 w 4794266"/>
              <a:gd name="connsiteY183" fmla="*/ 2830045 h 6862288"/>
              <a:gd name="connsiteX184" fmla="*/ 1300102 w 4794266"/>
              <a:gd name="connsiteY184" fmla="*/ 2740403 h 6862288"/>
              <a:gd name="connsiteX185" fmla="*/ 0 w 4794266"/>
              <a:gd name="connsiteY185" fmla="*/ 2600343 h 6862288"/>
              <a:gd name="connsiteX186" fmla="*/ 778120 w 4794266"/>
              <a:gd name="connsiteY186" fmla="*/ 2600343 h 6862288"/>
              <a:gd name="connsiteX187" fmla="*/ 792257 w 4794266"/>
              <a:gd name="connsiteY187" fmla="*/ 2600343 h 6862288"/>
              <a:gd name="connsiteX188" fmla="*/ 880617 w 4794266"/>
              <a:gd name="connsiteY188" fmla="*/ 2600343 h 6862288"/>
              <a:gd name="connsiteX189" fmla="*/ 0 w 4794266"/>
              <a:gd name="connsiteY189" fmla="*/ 4336301 h 6862288"/>
              <a:gd name="connsiteX190" fmla="*/ 0 w 4794266"/>
              <a:gd name="connsiteY190" fmla="*/ 4135188 h 6862288"/>
              <a:gd name="connsiteX191" fmla="*/ 735707 w 4794266"/>
              <a:gd name="connsiteY191" fmla="*/ 2688735 h 6862288"/>
              <a:gd name="connsiteX192" fmla="*/ 0 w 4794266"/>
              <a:gd name="connsiteY192" fmla="*/ 2688735 h 6862288"/>
              <a:gd name="connsiteX193" fmla="*/ 0 w 4794266"/>
              <a:gd name="connsiteY193" fmla="*/ 2600343 h 6862288"/>
              <a:gd name="connsiteX194" fmla="*/ 3387196 w 4794266"/>
              <a:gd name="connsiteY194" fmla="*/ 2569217 h 6862288"/>
              <a:gd name="connsiteX195" fmla="*/ 3432921 w 4794266"/>
              <a:gd name="connsiteY195" fmla="*/ 2668350 h 6862288"/>
              <a:gd name="connsiteX196" fmla="*/ 2617619 w 4794266"/>
              <a:gd name="connsiteY196" fmla="*/ 4289332 h 6862288"/>
              <a:gd name="connsiteX197" fmla="*/ 2618570 w 4794266"/>
              <a:gd name="connsiteY197" fmla="*/ 4291299 h 6862288"/>
              <a:gd name="connsiteX198" fmla="*/ 2470177 w 4794266"/>
              <a:gd name="connsiteY198" fmla="*/ 4582475 h 6862288"/>
              <a:gd name="connsiteX199" fmla="*/ 2412915 w 4794266"/>
              <a:gd name="connsiteY199" fmla="*/ 4728890 h 6862288"/>
              <a:gd name="connsiteX200" fmla="*/ 2398846 w 4794266"/>
              <a:gd name="connsiteY200" fmla="*/ 4728890 h 6862288"/>
              <a:gd name="connsiteX201" fmla="*/ 1308307 w 4794266"/>
              <a:gd name="connsiteY201" fmla="*/ 6862288 h 6862288"/>
              <a:gd name="connsiteX202" fmla="*/ 1205888 w 4794266"/>
              <a:gd name="connsiteY202" fmla="*/ 6862288 h 6862288"/>
              <a:gd name="connsiteX203" fmla="*/ 1206546 w 4794266"/>
              <a:gd name="connsiteY203" fmla="*/ 6860998 h 6862288"/>
              <a:gd name="connsiteX204" fmla="*/ 1127055 w 4794266"/>
              <a:gd name="connsiteY204" fmla="*/ 6860998 h 6862288"/>
              <a:gd name="connsiteX205" fmla="*/ 1081302 w 4794266"/>
              <a:gd name="connsiteY205" fmla="*/ 6769162 h 6862288"/>
              <a:gd name="connsiteX206" fmla="*/ 226066 w 4794266"/>
              <a:gd name="connsiteY206" fmla="*/ 5059594 h 6862288"/>
              <a:gd name="connsiteX207" fmla="*/ 183832 w 4794266"/>
              <a:gd name="connsiteY207" fmla="*/ 4974822 h 6862288"/>
              <a:gd name="connsiteX208" fmla="*/ 1880226 w 4794266"/>
              <a:gd name="connsiteY208" fmla="*/ 4974822 h 6862288"/>
              <a:gd name="connsiteX209" fmla="*/ 1834473 w 4794266"/>
              <a:gd name="connsiteY209" fmla="*/ 5059594 h 6862288"/>
              <a:gd name="connsiteX210" fmla="*/ 324611 w 4794266"/>
              <a:gd name="connsiteY210" fmla="*/ 5059594 h 6862288"/>
              <a:gd name="connsiteX211" fmla="*/ 1134094 w 4794266"/>
              <a:gd name="connsiteY211" fmla="*/ 6673793 h 6862288"/>
              <a:gd name="connsiteX212" fmla="*/ 1376939 w 4794266"/>
              <a:gd name="connsiteY212" fmla="*/ 6182822 h 6862288"/>
              <a:gd name="connsiteX213" fmla="*/ 2073798 w 4794266"/>
              <a:gd name="connsiteY213" fmla="*/ 4794681 h 6862288"/>
              <a:gd name="connsiteX214" fmla="*/ 2172342 w 4794266"/>
              <a:gd name="connsiteY214" fmla="*/ 4794681 h 6862288"/>
              <a:gd name="connsiteX215" fmla="*/ 1415653 w 4794266"/>
              <a:gd name="connsiteY215" fmla="*/ 6306448 h 6862288"/>
              <a:gd name="connsiteX216" fmla="*/ 1179847 w 4794266"/>
              <a:gd name="connsiteY216" fmla="*/ 6769162 h 6862288"/>
              <a:gd name="connsiteX217" fmla="*/ 1217546 w 4794266"/>
              <a:gd name="connsiteY217" fmla="*/ 6839426 h 6862288"/>
              <a:gd name="connsiteX218" fmla="*/ 2569126 w 4794266"/>
              <a:gd name="connsiteY218" fmla="*/ 4189024 h 6862288"/>
              <a:gd name="connsiteX219" fmla="*/ 2570556 w 4794266"/>
              <a:gd name="connsiteY219" fmla="*/ 4191982 h 6862288"/>
              <a:gd name="connsiteX220" fmla="*/ 3387196 w 4794266"/>
              <a:gd name="connsiteY220" fmla="*/ 2569217 h 6862288"/>
              <a:gd name="connsiteX221" fmla="*/ 1393478 w 4794266"/>
              <a:gd name="connsiteY221" fmla="*/ 2553652 h 6862288"/>
              <a:gd name="connsiteX222" fmla="*/ 2903768 w 4794266"/>
              <a:gd name="connsiteY222" fmla="*/ 2553652 h 6862288"/>
              <a:gd name="connsiteX223" fmla="*/ 2857787 w 4794266"/>
              <a:gd name="connsiteY223" fmla="*/ 2643437 h 6862288"/>
              <a:gd name="connsiteX224" fmla="*/ 1351035 w 4794266"/>
              <a:gd name="connsiteY224" fmla="*/ 2643437 h 6862288"/>
              <a:gd name="connsiteX225" fmla="*/ 1393478 w 4794266"/>
              <a:gd name="connsiteY225" fmla="*/ 2553652 h 6862288"/>
              <a:gd name="connsiteX226" fmla="*/ 1471298 w 4794266"/>
              <a:gd name="connsiteY226" fmla="*/ 2382466 h 6862288"/>
              <a:gd name="connsiteX227" fmla="*/ 2981587 w 4794266"/>
              <a:gd name="connsiteY227" fmla="*/ 2382466 h 6862288"/>
              <a:gd name="connsiteX228" fmla="*/ 2939143 w 4794266"/>
              <a:gd name="connsiteY228" fmla="*/ 2472251 h 6862288"/>
              <a:gd name="connsiteX229" fmla="*/ 1428853 w 4794266"/>
              <a:gd name="connsiteY229" fmla="*/ 2472251 h 6862288"/>
              <a:gd name="connsiteX230" fmla="*/ 1471298 w 4794266"/>
              <a:gd name="connsiteY230" fmla="*/ 2382466 h 6862288"/>
              <a:gd name="connsiteX231" fmla="*/ 1364286 w 4794266"/>
              <a:gd name="connsiteY231" fmla="*/ 2211271 h 6862288"/>
              <a:gd name="connsiteX232" fmla="*/ 3074965 w 4794266"/>
              <a:gd name="connsiteY232" fmla="*/ 2211271 h 6862288"/>
              <a:gd name="connsiteX233" fmla="*/ 3029017 w 4794266"/>
              <a:gd name="connsiteY233" fmla="*/ 2299248 h 6862288"/>
              <a:gd name="connsiteX234" fmla="*/ 1420838 w 4794266"/>
              <a:gd name="connsiteY234" fmla="*/ 2299248 h 6862288"/>
              <a:gd name="connsiteX235" fmla="*/ 204981 w 4794266"/>
              <a:gd name="connsiteY235" fmla="*/ 4713353 h 6862288"/>
              <a:gd name="connsiteX236" fmla="*/ 106016 w 4794266"/>
              <a:gd name="connsiteY236" fmla="*/ 4713353 h 6862288"/>
              <a:gd name="connsiteX237" fmla="*/ 1364286 w 4794266"/>
              <a:gd name="connsiteY237" fmla="*/ 2211271 h 6862288"/>
              <a:gd name="connsiteX238" fmla="*/ 0 w 4794266"/>
              <a:gd name="connsiteY238" fmla="*/ 2071210 h 6862288"/>
              <a:gd name="connsiteX239" fmla="*/ 740567 w 4794266"/>
              <a:gd name="connsiteY239" fmla="*/ 2071210 h 6862288"/>
              <a:gd name="connsiteX240" fmla="*/ 698268 w 4794266"/>
              <a:gd name="connsiteY240" fmla="*/ 2160994 h 6862288"/>
              <a:gd name="connsiteX241" fmla="*/ 0 w 4794266"/>
              <a:gd name="connsiteY241" fmla="*/ 2160994 h 6862288"/>
              <a:gd name="connsiteX242" fmla="*/ 0 w 4794266"/>
              <a:gd name="connsiteY242" fmla="*/ 2071210 h 6862288"/>
              <a:gd name="connsiteX243" fmla="*/ 1263349 w 4794266"/>
              <a:gd name="connsiteY243" fmla="*/ 2040088 h 6862288"/>
              <a:gd name="connsiteX244" fmla="*/ 3168348 w 4794266"/>
              <a:gd name="connsiteY244" fmla="*/ 2040088 h 6862288"/>
              <a:gd name="connsiteX245" fmla="*/ 3118959 w 4794266"/>
              <a:gd name="connsiteY245" fmla="*/ 2124996 h 6862288"/>
              <a:gd name="connsiteX246" fmla="*/ 1319793 w 4794266"/>
              <a:gd name="connsiteY246" fmla="*/ 2124996 h 6862288"/>
              <a:gd name="connsiteX247" fmla="*/ 14514 w 4794266"/>
              <a:gd name="connsiteY247" fmla="*/ 4728892 h 6862288"/>
              <a:gd name="connsiteX248" fmla="*/ 0 w 4794266"/>
              <a:gd name="connsiteY248" fmla="*/ 4728892 h 6862288"/>
              <a:gd name="connsiteX249" fmla="*/ 0 w 4794266"/>
              <a:gd name="connsiteY249" fmla="*/ 4557406 h 6862288"/>
              <a:gd name="connsiteX250" fmla="*/ 1263349 w 4794266"/>
              <a:gd name="connsiteY250" fmla="*/ 2040088 h 6862288"/>
              <a:gd name="connsiteX251" fmla="*/ 3495719 w 4794266"/>
              <a:gd name="connsiteY251" fmla="*/ 1977841 h 6862288"/>
              <a:gd name="connsiteX252" fmla="*/ 3541835 w 4794266"/>
              <a:gd name="connsiteY252" fmla="*/ 2080385 h 6862288"/>
              <a:gd name="connsiteX253" fmla="*/ 2197370 w 4794266"/>
              <a:gd name="connsiteY253" fmla="*/ 4728895 h 6862288"/>
              <a:gd name="connsiteX254" fmla="*/ 2098043 w 4794266"/>
              <a:gd name="connsiteY254" fmla="*/ 4728895 h 6862288"/>
              <a:gd name="connsiteX255" fmla="*/ 3495719 w 4794266"/>
              <a:gd name="connsiteY255" fmla="*/ 1977841 h 6862288"/>
              <a:gd name="connsiteX256" fmla="*/ 0 w 4794266"/>
              <a:gd name="connsiteY256" fmla="*/ 1900015 h 6862288"/>
              <a:gd name="connsiteX257" fmla="*/ 833922 w 4794266"/>
              <a:gd name="connsiteY257" fmla="*/ 1900015 h 6862288"/>
              <a:gd name="connsiteX258" fmla="*/ 791380 w 4794266"/>
              <a:gd name="connsiteY258" fmla="*/ 1989799 h 6862288"/>
              <a:gd name="connsiteX259" fmla="*/ 0 w 4794266"/>
              <a:gd name="connsiteY259" fmla="*/ 1989799 h 6862288"/>
              <a:gd name="connsiteX260" fmla="*/ 0 w 4794266"/>
              <a:gd name="connsiteY260" fmla="*/ 1900015 h 6862288"/>
              <a:gd name="connsiteX261" fmla="*/ 0 w 4794266"/>
              <a:gd name="connsiteY261" fmla="*/ 1728829 h 6862288"/>
              <a:gd name="connsiteX262" fmla="*/ 911757 w 4794266"/>
              <a:gd name="connsiteY262" fmla="*/ 1728829 h 6862288"/>
              <a:gd name="connsiteX263" fmla="*/ 869523 w 4794266"/>
              <a:gd name="connsiteY263" fmla="*/ 1818614 h 6862288"/>
              <a:gd name="connsiteX264" fmla="*/ 0 w 4794266"/>
              <a:gd name="connsiteY264" fmla="*/ 1818614 h 6862288"/>
              <a:gd name="connsiteX265" fmla="*/ 0 w 4794266"/>
              <a:gd name="connsiteY265" fmla="*/ 1728829 h 6862288"/>
              <a:gd name="connsiteX266" fmla="*/ 3236271 w 4794266"/>
              <a:gd name="connsiteY266" fmla="*/ 1682140 h 6862288"/>
              <a:gd name="connsiteX267" fmla="*/ 3292621 w 4794266"/>
              <a:gd name="connsiteY267" fmla="*/ 1787327 h 6862288"/>
              <a:gd name="connsiteX268" fmla="*/ 3187434 w 4794266"/>
              <a:gd name="connsiteY268" fmla="*/ 1787327 h 6862288"/>
              <a:gd name="connsiteX269" fmla="*/ 3236271 w 4794266"/>
              <a:gd name="connsiteY269" fmla="*/ 1682140 h 6862288"/>
              <a:gd name="connsiteX270" fmla="*/ 0 w 4794266"/>
              <a:gd name="connsiteY270" fmla="*/ 1542076 h 6862288"/>
              <a:gd name="connsiteX271" fmla="*/ 1005127 w 4794266"/>
              <a:gd name="connsiteY271" fmla="*/ 1542076 h 6862288"/>
              <a:gd name="connsiteX272" fmla="*/ 959295 w 4794266"/>
              <a:gd name="connsiteY272" fmla="*/ 1631861 h 6862288"/>
              <a:gd name="connsiteX273" fmla="*/ 0 w 4794266"/>
              <a:gd name="connsiteY273" fmla="*/ 1631861 h 6862288"/>
              <a:gd name="connsiteX274" fmla="*/ 0 w 4794266"/>
              <a:gd name="connsiteY274" fmla="*/ 1542076 h 6862288"/>
              <a:gd name="connsiteX275" fmla="*/ 3132571 w 4794266"/>
              <a:gd name="connsiteY275" fmla="*/ 1479829 h 6862288"/>
              <a:gd name="connsiteX276" fmla="*/ 3184006 w 4794266"/>
              <a:gd name="connsiteY276" fmla="*/ 1573753 h 6862288"/>
              <a:gd name="connsiteX277" fmla="*/ 3084565 w 4794266"/>
              <a:gd name="connsiteY277" fmla="*/ 1772037 h 6862288"/>
              <a:gd name="connsiteX278" fmla="*/ 2985124 w 4794266"/>
              <a:gd name="connsiteY278" fmla="*/ 1772037 h 6862288"/>
              <a:gd name="connsiteX279" fmla="*/ 3132571 w 4794266"/>
              <a:gd name="connsiteY279" fmla="*/ 1479829 h 6862288"/>
              <a:gd name="connsiteX280" fmla="*/ 3389755 w 4794266"/>
              <a:gd name="connsiteY280" fmla="*/ 1386453 h 6862288"/>
              <a:gd name="connsiteX281" fmla="*/ 3479540 w 4794266"/>
              <a:gd name="connsiteY281" fmla="*/ 1386453 h 6862288"/>
              <a:gd name="connsiteX282" fmla="*/ 3436443 w 4794266"/>
              <a:gd name="connsiteY282" fmla="*/ 1476239 h 6862288"/>
              <a:gd name="connsiteX283" fmla="*/ 3389755 w 4794266"/>
              <a:gd name="connsiteY283" fmla="*/ 1386453 h 6862288"/>
              <a:gd name="connsiteX284" fmla="*/ 0 w 4794266"/>
              <a:gd name="connsiteY284" fmla="*/ 1378844 h 6862288"/>
              <a:gd name="connsiteX285" fmla="*/ 40400 w 4794266"/>
              <a:gd name="connsiteY285" fmla="*/ 1460702 h 6862288"/>
              <a:gd name="connsiteX286" fmla="*/ 0 w 4794266"/>
              <a:gd name="connsiteY286" fmla="*/ 1460702 h 6862288"/>
              <a:gd name="connsiteX287" fmla="*/ 0 w 4794266"/>
              <a:gd name="connsiteY287" fmla="*/ 1378844 h 6862288"/>
              <a:gd name="connsiteX288" fmla="*/ 3041878 w 4794266"/>
              <a:gd name="connsiteY288" fmla="*/ 1277509 h 6862288"/>
              <a:gd name="connsiteX289" fmla="*/ 3087101 w 4794266"/>
              <a:gd name="connsiteY289" fmla="*/ 1365185 h 6862288"/>
              <a:gd name="connsiteX290" fmla="*/ 3090579 w 4794266"/>
              <a:gd name="connsiteY290" fmla="*/ 1375707 h 6862288"/>
              <a:gd name="connsiteX291" fmla="*/ 2892295 w 4794266"/>
              <a:gd name="connsiteY291" fmla="*/ 1772009 h 6862288"/>
              <a:gd name="connsiteX292" fmla="*/ 2798371 w 4794266"/>
              <a:gd name="connsiteY292" fmla="*/ 1772009 h 6862288"/>
              <a:gd name="connsiteX293" fmla="*/ 3041878 w 4794266"/>
              <a:gd name="connsiteY293" fmla="*/ 1277509 h 6862288"/>
              <a:gd name="connsiteX294" fmla="*/ 3311937 w 4794266"/>
              <a:gd name="connsiteY294" fmla="*/ 1215257 h 6862288"/>
              <a:gd name="connsiteX295" fmla="*/ 3572933 w 4794266"/>
              <a:gd name="connsiteY295" fmla="*/ 1215257 h 6862288"/>
              <a:gd name="connsiteX296" fmla="*/ 3530029 w 4794266"/>
              <a:gd name="connsiteY296" fmla="*/ 1305042 h 6862288"/>
              <a:gd name="connsiteX297" fmla="*/ 3354840 w 4794266"/>
              <a:gd name="connsiteY297" fmla="*/ 1305042 h 6862288"/>
              <a:gd name="connsiteX298" fmla="*/ 3311937 w 4794266"/>
              <a:gd name="connsiteY298" fmla="*/ 1215257 h 6862288"/>
              <a:gd name="connsiteX299" fmla="*/ 2950989 w 4794266"/>
              <a:gd name="connsiteY299" fmla="*/ 1075199 h 6862288"/>
              <a:gd name="connsiteX300" fmla="*/ 2993582 w 4794266"/>
              <a:gd name="connsiteY300" fmla="*/ 1160086 h 6862288"/>
              <a:gd name="connsiteX301" fmla="*/ 2997131 w 4794266"/>
              <a:gd name="connsiteY301" fmla="*/ 1174233 h 6862288"/>
              <a:gd name="connsiteX302" fmla="*/ 2698982 w 4794266"/>
              <a:gd name="connsiteY302" fmla="*/ 1771979 h 6862288"/>
              <a:gd name="connsiteX303" fmla="*/ 2596050 w 4794266"/>
              <a:gd name="connsiteY303" fmla="*/ 1771979 h 6862288"/>
              <a:gd name="connsiteX304" fmla="*/ 2950989 w 4794266"/>
              <a:gd name="connsiteY304" fmla="*/ 1075199 h 6862288"/>
              <a:gd name="connsiteX305" fmla="*/ 3218559 w 4794266"/>
              <a:gd name="connsiteY305" fmla="*/ 1044073 h 6862288"/>
              <a:gd name="connsiteX306" fmla="*/ 3650802 w 4794266"/>
              <a:gd name="connsiteY306" fmla="*/ 1044073 h 6862288"/>
              <a:gd name="connsiteX307" fmla="*/ 3608632 w 4794266"/>
              <a:gd name="connsiteY307" fmla="*/ 1133858 h 6862288"/>
              <a:gd name="connsiteX308" fmla="*/ 3264243 w 4794266"/>
              <a:gd name="connsiteY308" fmla="*/ 1133858 h 6862288"/>
              <a:gd name="connsiteX309" fmla="*/ 3218559 w 4794266"/>
              <a:gd name="connsiteY309" fmla="*/ 1044073 h 6862288"/>
              <a:gd name="connsiteX310" fmla="*/ 0 w 4794266"/>
              <a:gd name="connsiteY310" fmla="*/ 969072 h 6862288"/>
              <a:gd name="connsiteX311" fmla="*/ 242609 w 4794266"/>
              <a:gd name="connsiteY311" fmla="*/ 1445195 h 6862288"/>
              <a:gd name="connsiteX312" fmla="*/ 141781 w 4794266"/>
              <a:gd name="connsiteY312" fmla="*/ 1445195 h 6862288"/>
              <a:gd name="connsiteX313" fmla="*/ 0 w 4794266"/>
              <a:gd name="connsiteY313" fmla="*/ 1165963 h 6862288"/>
              <a:gd name="connsiteX314" fmla="*/ 0 w 4794266"/>
              <a:gd name="connsiteY314" fmla="*/ 969072 h 6862288"/>
              <a:gd name="connsiteX315" fmla="*/ 2839507 w 4794266"/>
              <a:gd name="connsiteY315" fmla="*/ 888446 h 6862288"/>
              <a:gd name="connsiteX316" fmla="*/ 2888263 w 4794266"/>
              <a:gd name="connsiteY316" fmla="*/ 984396 h 6862288"/>
              <a:gd name="connsiteX317" fmla="*/ 2494733 w 4794266"/>
              <a:gd name="connsiteY317" fmla="*/ 1787533 h 6862288"/>
              <a:gd name="connsiteX318" fmla="*/ 2393739 w 4794266"/>
              <a:gd name="connsiteY318" fmla="*/ 1787533 h 6862288"/>
              <a:gd name="connsiteX319" fmla="*/ 2839507 w 4794266"/>
              <a:gd name="connsiteY319" fmla="*/ 888446 h 6862288"/>
              <a:gd name="connsiteX320" fmla="*/ 3125183 w 4794266"/>
              <a:gd name="connsiteY320" fmla="*/ 872877 h 6862288"/>
              <a:gd name="connsiteX321" fmla="*/ 3744155 w 4794266"/>
              <a:gd name="connsiteY321" fmla="*/ 872877 h 6862288"/>
              <a:gd name="connsiteX322" fmla="*/ 3701711 w 4794266"/>
              <a:gd name="connsiteY322" fmla="*/ 962518 h 6862288"/>
              <a:gd name="connsiteX323" fmla="*/ 3171164 w 4794266"/>
              <a:gd name="connsiteY323" fmla="*/ 962518 h 6862288"/>
              <a:gd name="connsiteX324" fmla="*/ 3125183 w 4794266"/>
              <a:gd name="connsiteY324" fmla="*/ 872877 h 6862288"/>
              <a:gd name="connsiteX325" fmla="*/ 3047375 w 4794266"/>
              <a:gd name="connsiteY325" fmla="*/ 701692 h 6862288"/>
              <a:gd name="connsiteX326" fmla="*/ 3837527 w 4794266"/>
              <a:gd name="connsiteY326" fmla="*/ 701692 h 6862288"/>
              <a:gd name="connsiteX327" fmla="*/ 3795008 w 4794266"/>
              <a:gd name="connsiteY327" fmla="*/ 791333 h 6862288"/>
              <a:gd name="connsiteX328" fmla="*/ 3089894 w 4794266"/>
              <a:gd name="connsiteY328" fmla="*/ 791333 h 6862288"/>
              <a:gd name="connsiteX329" fmla="*/ 3047375 w 4794266"/>
              <a:gd name="connsiteY329" fmla="*/ 701692 h 6862288"/>
              <a:gd name="connsiteX330" fmla="*/ 2741909 w 4794266"/>
              <a:gd name="connsiteY330" fmla="*/ 670568 h 6862288"/>
              <a:gd name="connsiteX331" fmla="*/ 2794841 w 4794266"/>
              <a:gd name="connsiteY331" fmla="*/ 773272 h 6862288"/>
              <a:gd name="connsiteX332" fmla="*/ 2286696 w 4794266"/>
              <a:gd name="connsiteY332" fmla="*/ 1771977 h 6862288"/>
              <a:gd name="connsiteX333" fmla="*/ 2191419 w 4794266"/>
              <a:gd name="connsiteY333" fmla="*/ 1771977 h 6862288"/>
              <a:gd name="connsiteX334" fmla="*/ 2741909 w 4794266"/>
              <a:gd name="connsiteY334" fmla="*/ 670568 h 6862288"/>
              <a:gd name="connsiteX335" fmla="*/ 0 w 4794266"/>
              <a:gd name="connsiteY335" fmla="*/ 587906 h 6862288"/>
              <a:gd name="connsiteX336" fmla="*/ 429355 w 4794266"/>
              <a:gd name="connsiteY336" fmla="*/ 1460707 h 6862288"/>
              <a:gd name="connsiteX337" fmla="*/ 335326 w 4794266"/>
              <a:gd name="connsiteY337" fmla="*/ 1460707 h 6862288"/>
              <a:gd name="connsiteX338" fmla="*/ 0 w 4794266"/>
              <a:gd name="connsiteY338" fmla="*/ 791234 h 6862288"/>
              <a:gd name="connsiteX339" fmla="*/ 0 w 4794266"/>
              <a:gd name="connsiteY339" fmla="*/ 587906 h 6862288"/>
              <a:gd name="connsiteX340" fmla="*/ 2953999 w 4794266"/>
              <a:gd name="connsiteY340" fmla="*/ 514940 h 6862288"/>
              <a:gd name="connsiteX341" fmla="*/ 3915367 w 4794266"/>
              <a:gd name="connsiteY341" fmla="*/ 514940 h 6862288"/>
              <a:gd name="connsiteX342" fmla="*/ 3873109 w 4794266"/>
              <a:gd name="connsiteY342" fmla="*/ 604580 h 6862288"/>
              <a:gd name="connsiteX343" fmla="*/ 2999778 w 4794266"/>
              <a:gd name="connsiteY343" fmla="*/ 604580 h 6862288"/>
              <a:gd name="connsiteX344" fmla="*/ 2953999 w 4794266"/>
              <a:gd name="connsiteY344" fmla="*/ 514940 h 6862288"/>
              <a:gd name="connsiteX345" fmla="*/ 2633401 w 4794266"/>
              <a:gd name="connsiteY345" fmla="*/ 483816 h 6862288"/>
              <a:gd name="connsiteX346" fmla="*/ 2685925 w 4794266"/>
              <a:gd name="connsiteY346" fmla="*/ 582365 h 6862288"/>
              <a:gd name="connsiteX347" fmla="*/ 2090661 w 4794266"/>
              <a:gd name="connsiteY347" fmla="*/ 1771998 h 6862288"/>
              <a:gd name="connsiteX348" fmla="*/ 1989115 w 4794266"/>
              <a:gd name="connsiteY348" fmla="*/ 1771998 h 6862288"/>
              <a:gd name="connsiteX349" fmla="*/ 2633401 w 4794266"/>
              <a:gd name="connsiteY349" fmla="*/ 483816 h 6862288"/>
              <a:gd name="connsiteX350" fmla="*/ 89908 w 4794266"/>
              <a:gd name="connsiteY350" fmla="*/ 359310 h 6862288"/>
              <a:gd name="connsiteX351" fmla="*/ 647166 w 4794266"/>
              <a:gd name="connsiteY351" fmla="*/ 1445187 h 6862288"/>
              <a:gd name="connsiteX352" fmla="*/ 544233 w 4794266"/>
              <a:gd name="connsiteY352" fmla="*/ 1445187 h 6862288"/>
              <a:gd name="connsiteX353" fmla="*/ 43765 w 4794266"/>
              <a:gd name="connsiteY353" fmla="*/ 454193 h 6862288"/>
              <a:gd name="connsiteX354" fmla="*/ 50864 w 4794266"/>
              <a:gd name="connsiteY354" fmla="*/ 436622 h 6862288"/>
              <a:gd name="connsiteX355" fmla="*/ 89908 w 4794266"/>
              <a:gd name="connsiteY355" fmla="*/ 359310 h 6862288"/>
              <a:gd name="connsiteX356" fmla="*/ 2876180 w 4794266"/>
              <a:gd name="connsiteY356" fmla="*/ 343745 h 6862288"/>
              <a:gd name="connsiteX357" fmla="*/ 4008747 w 4794266"/>
              <a:gd name="connsiteY357" fmla="*/ 343745 h 6862288"/>
              <a:gd name="connsiteX358" fmla="*/ 3963022 w 4794266"/>
              <a:gd name="connsiteY358" fmla="*/ 433529 h 6862288"/>
              <a:gd name="connsiteX359" fmla="*/ 2918387 w 4794266"/>
              <a:gd name="connsiteY359" fmla="*/ 433529 h 6862288"/>
              <a:gd name="connsiteX360" fmla="*/ 2876180 w 4794266"/>
              <a:gd name="connsiteY360" fmla="*/ 343745 h 6862288"/>
              <a:gd name="connsiteX361" fmla="*/ 2531542 w 4794266"/>
              <a:gd name="connsiteY361" fmla="*/ 281495 h 6862288"/>
              <a:gd name="connsiteX362" fmla="*/ 2576996 w 4794266"/>
              <a:gd name="connsiteY362" fmla="*/ 380390 h 6862288"/>
              <a:gd name="connsiteX363" fmla="*/ 1888193 w 4794266"/>
              <a:gd name="connsiteY363" fmla="*/ 1771985 h 6862288"/>
              <a:gd name="connsiteX364" fmla="*/ 1786794 w 4794266"/>
              <a:gd name="connsiteY364" fmla="*/ 1771985 h 6862288"/>
              <a:gd name="connsiteX365" fmla="*/ 2531542 w 4794266"/>
              <a:gd name="connsiteY365" fmla="*/ 281495 h 6862288"/>
              <a:gd name="connsiteX366" fmla="*/ 2782803 w 4794266"/>
              <a:gd name="connsiteY366" fmla="*/ 172561 h 6862288"/>
              <a:gd name="connsiteX367" fmla="*/ 4102104 w 4794266"/>
              <a:gd name="connsiteY367" fmla="*/ 172561 h 6862288"/>
              <a:gd name="connsiteX368" fmla="*/ 4059660 w 4794266"/>
              <a:gd name="connsiteY368" fmla="*/ 262345 h 6862288"/>
              <a:gd name="connsiteX369" fmla="*/ 2825247 w 4794266"/>
              <a:gd name="connsiteY369" fmla="*/ 262345 h 6862288"/>
              <a:gd name="connsiteX370" fmla="*/ 2782803 w 4794266"/>
              <a:gd name="connsiteY370" fmla="*/ 172561 h 6862288"/>
              <a:gd name="connsiteX371" fmla="*/ 186164 w 4794266"/>
              <a:gd name="connsiteY371" fmla="*/ 172558 h 6862288"/>
              <a:gd name="connsiteX372" fmla="*/ 833967 w 4794266"/>
              <a:gd name="connsiteY372" fmla="*/ 1460741 h 6862288"/>
              <a:gd name="connsiteX373" fmla="*/ 735921 w 4794266"/>
              <a:gd name="connsiteY373" fmla="*/ 1460741 h 6862288"/>
              <a:gd name="connsiteX374" fmla="*/ 137141 w 4794266"/>
              <a:gd name="connsiteY374" fmla="*/ 271108 h 6862288"/>
              <a:gd name="connsiteX375" fmla="*/ 151148 w 4794266"/>
              <a:gd name="connsiteY375" fmla="*/ 246470 h 6862288"/>
              <a:gd name="connsiteX376" fmla="*/ 186164 w 4794266"/>
              <a:gd name="connsiteY376" fmla="*/ 172558 h 6862288"/>
              <a:gd name="connsiteX377" fmla="*/ 2434228 w 4794266"/>
              <a:gd name="connsiteY377" fmla="*/ 94743 h 6862288"/>
              <a:gd name="connsiteX378" fmla="*/ 2483591 w 4794266"/>
              <a:gd name="connsiteY378" fmla="*/ 190361 h 6862288"/>
              <a:gd name="connsiteX379" fmla="*/ 1683210 w 4794266"/>
              <a:gd name="connsiteY379" fmla="*/ 1787545 h 6862288"/>
              <a:gd name="connsiteX380" fmla="*/ 1584484 w 4794266"/>
              <a:gd name="connsiteY380" fmla="*/ 1787545 h 6862288"/>
              <a:gd name="connsiteX381" fmla="*/ 2434228 w 4794266"/>
              <a:gd name="connsiteY381" fmla="*/ 94743 h 6862288"/>
              <a:gd name="connsiteX382" fmla="*/ 4682467 w 4794266"/>
              <a:gd name="connsiteY382" fmla="*/ 0 h 6862288"/>
              <a:gd name="connsiteX383" fmla="*/ 4685835 w 4794266"/>
              <a:gd name="connsiteY383" fmla="*/ 0 h 6862288"/>
              <a:gd name="connsiteX384" fmla="*/ 3971455 w 4794266"/>
              <a:gd name="connsiteY384" fmla="*/ 1413615 h 6862288"/>
              <a:gd name="connsiteX385" fmla="*/ 4691881 w 4794266"/>
              <a:gd name="connsiteY385" fmla="*/ 0 h 6862288"/>
              <a:gd name="connsiteX386" fmla="*/ 4794266 w 4794266"/>
              <a:gd name="connsiteY386" fmla="*/ 0 h 6862288"/>
              <a:gd name="connsiteX387" fmla="*/ 3485882 w 4794266"/>
              <a:gd name="connsiteY387" fmla="*/ 2565697 h 6862288"/>
              <a:gd name="connsiteX388" fmla="*/ 3438634 w 4794266"/>
              <a:gd name="connsiteY388" fmla="*/ 2467962 h 6862288"/>
              <a:gd name="connsiteX389" fmla="*/ 3436438 w 4794266"/>
              <a:gd name="connsiteY389" fmla="*/ 2472308 h 6862288"/>
              <a:gd name="connsiteX390" fmla="*/ 3438631 w 4794266"/>
              <a:gd name="connsiteY390" fmla="*/ 2467957 h 6862288"/>
              <a:gd name="connsiteX391" fmla="*/ 3436438 w 4794266"/>
              <a:gd name="connsiteY391" fmla="*/ 2463422 h 6862288"/>
              <a:gd name="connsiteX392" fmla="*/ 3841129 w 4794266"/>
              <a:gd name="connsiteY392" fmla="*/ 1669341 h 6862288"/>
              <a:gd name="connsiteX393" fmla="*/ 4682467 w 4794266"/>
              <a:gd name="connsiteY393" fmla="*/ 0 h 6862288"/>
              <a:gd name="connsiteX394" fmla="*/ 4484198 w 4794266"/>
              <a:gd name="connsiteY394" fmla="*/ 0 h 6862288"/>
              <a:gd name="connsiteX395" fmla="*/ 4588266 w 4794266"/>
              <a:gd name="connsiteY395" fmla="*/ 0 h 6862288"/>
              <a:gd name="connsiteX396" fmla="*/ 3580336 w 4794266"/>
              <a:gd name="connsiteY396" fmla="*/ 1982087 h 6862288"/>
              <a:gd name="connsiteX397" fmla="*/ 3530766 w 4794266"/>
              <a:gd name="connsiteY397" fmla="*/ 1886815 h 6862288"/>
              <a:gd name="connsiteX398" fmla="*/ 4484198 w 4794266"/>
              <a:gd name="connsiteY398" fmla="*/ 0 h 6862288"/>
              <a:gd name="connsiteX399" fmla="*/ 2499096 w 4794266"/>
              <a:gd name="connsiteY399" fmla="*/ 0 h 6862288"/>
              <a:gd name="connsiteX400" fmla="*/ 2598201 w 4794266"/>
              <a:gd name="connsiteY400" fmla="*/ 0 h 6862288"/>
              <a:gd name="connsiteX401" fmla="*/ 3203991 w 4794266"/>
              <a:gd name="connsiteY401" fmla="*/ 1191538 h 6862288"/>
              <a:gd name="connsiteX402" fmla="*/ 3451229 w 4794266"/>
              <a:gd name="connsiteY402" fmla="*/ 1678703 h 6862288"/>
              <a:gd name="connsiteX403" fmla="*/ 4252986 w 4794266"/>
              <a:gd name="connsiteY403" fmla="*/ 83062 h 6862288"/>
              <a:gd name="connsiteX404" fmla="*/ 2748367 w 4794266"/>
              <a:gd name="connsiteY404" fmla="*/ 83062 h 6862288"/>
              <a:gd name="connsiteX405" fmla="*/ 2703352 w 4794266"/>
              <a:gd name="connsiteY405" fmla="*/ 0 h 6862288"/>
              <a:gd name="connsiteX406" fmla="*/ 4396965 w 4794266"/>
              <a:gd name="connsiteY406" fmla="*/ 0 h 6862288"/>
              <a:gd name="connsiteX407" fmla="*/ 4355413 w 4794266"/>
              <a:gd name="connsiteY407" fmla="*/ 83062 h 6862288"/>
              <a:gd name="connsiteX408" fmla="*/ 3497144 w 4794266"/>
              <a:gd name="connsiteY408" fmla="*/ 1777549 h 6862288"/>
              <a:gd name="connsiteX409" fmla="*/ 3451229 w 4794266"/>
              <a:gd name="connsiteY409" fmla="*/ 1876393 h 6862288"/>
              <a:gd name="connsiteX410" fmla="*/ 1981937 w 4794266"/>
              <a:gd name="connsiteY410" fmla="*/ 4795845 h 6862288"/>
              <a:gd name="connsiteX411" fmla="*/ 1939552 w 4794266"/>
              <a:gd name="connsiteY411" fmla="*/ 4884099 h 6862288"/>
              <a:gd name="connsiteX412" fmla="*/ 1932489 w 4794266"/>
              <a:gd name="connsiteY412" fmla="*/ 4884099 h 6862288"/>
              <a:gd name="connsiteX413" fmla="*/ 1837126 w 4794266"/>
              <a:gd name="connsiteY413" fmla="*/ 4884099 h 6862288"/>
              <a:gd name="connsiteX414" fmla="*/ 39353 w 4794266"/>
              <a:gd name="connsiteY414" fmla="*/ 4884099 h 6862288"/>
              <a:gd name="connsiteX415" fmla="*/ 1031836 w 4794266"/>
              <a:gd name="connsiteY415" fmla="*/ 6861000 h 6862288"/>
              <a:gd name="connsiteX416" fmla="*/ 936473 w 4794266"/>
              <a:gd name="connsiteY416" fmla="*/ 6861000 h 6862288"/>
              <a:gd name="connsiteX417" fmla="*/ 0 w 4794266"/>
              <a:gd name="connsiteY417" fmla="*/ 5005253 h 6862288"/>
              <a:gd name="connsiteX418" fmla="*/ 0 w 4794266"/>
              <a:gd name="connsiteY418" fmla="*/ 4795845 h 6862288"/>
              <a:gd name="connsiteX419" fmla="*/ 1879509 w 4794266"/>
              <a:gd name="connsiteY419" fmla="*/ 4795845 h 6862288"/>
              <a:gd name="connsiteX420" fmla="*/ 3401781 w 4794266"/>
              <a:gd name="connsiteY420" fmla="*/ 1777549 h 6862288"/>
              <a:gd name="connsiteX421" fmla="*/ 3165139 w 4794266"/>
              <a:gd name="connsiteY421" fmla="*/ 1315095 h 6862288"/>
              <a:gd name="connsiteX422" fmla="*/ 2499096 w 4794266"/>
              <a:gd name="connsiteY422" fmla="*/ 0 h 6862288"/>
              <a:gd name="connsiteX423" fmla="*/ 2282766 w 4794266"/>
              <a:gd name="connsiteY423" fmla="*/ 0 h 6862288"/>
              <a:gd name="connsiteX424" fmla="*/ 2383457 w 4794266"/>
              <a:gd name="connsiteY424" fmla="*/ 0 h 6862288"/>
              <a:gd name="connsiteX425" fmla="*/ 1448845 w 4794266"/>
              <a:gd name="connsiteY425" fmla="*/ 1858774 h 6862288"/>
              <a:gd name="connsiteX426" fmla="*/ 3246161 w 4794266"/>
              <a:gd name="connsiteY426" fmla="*/ 1858774 h 6862288"/>
              <a:gd name="connsiteX427" fmla="*/ 3203871 w 4794266"/>
              <a:gd name="connsiteY427" fmla="*/ 1943196 h 6862288"/>
              <a:gd name="connsiteX428" fmla="*/ 1403031 w 4794266"/>
              <a:gd name="connsiteY428" fmla="*/ 1943196 h 6862288"/>
              <a:gd name="connsiteX429" fmla="*/ 1392458 w 4794266"/>
              <a:gd name="connsiteY429" fmla="*/ 1943196 h 6862288"/>
              <a:gd name="connsiteX430" fmla="*/ 1304354 w 4794266"/>
              <a:gd name="connsiteY430" fmla="*/ 1943196 h 6862288"/>
              <a:gd name="connsiteX431" fmla="*/ 2282766 w 4794266"/>
              <a:gd name="connsiteY431" fmla="*/ 0 h 6862288"/>
              <a:gd name="connsiteX432" fmla="*/ 2085184 w 4794266"/>
              <a:gd name="connsiteY432" fmla="*/ 0 h 6862288"/>
              <a:gd name="connsiteX433" fmla="*/ 2180489 w 4794266"/>
              <a:gd name="connsiteY433" fmla="*/ 0 h 6862288"/>
              <a:gd name="connsiteX434" fmla="*/ 921627 w 4794266"/>
              <a:gd name="connsiteY434" fmla="*/ 2503438 h 6862288"/>
              <a:gd name="connsiteX435" fmla="*/ 0 w 4794266"/>
              <a:gd name="connsiteY435" fmla="*/ 2503438 h 6862288"/>
              <a:gd name="connsiteX436" fmla="*/ 0 w 4794266"/>
              <a:gd name="connsiteY436" fmla="*/ 2418757 h 6862288"/>
              <a:gd name="connsiteX437" fmla="*/ 868685 w 4794266"/>
              <a:gd name="connsiteY437" fmla="*/ 2418757 h 6862288"/>
              <a:gd name="connsiteX438" fmla="*/ 2085184 w 4794266"/>
              <a:gd name="connsiteY438" fmla="*/ 0 h 6862288"/>
              <a:gd name="connsiteX439" fmla="*/ 1883218 w 4794266"/>
              <a:gd name="connsiteY439" fmla="*/ 0 h 6862288"/>
              <a:gd name="connsiteX440" fmla="*/ 1978547 w 4794266"/>
              <a:gd name="connsiteY440" fmla="*/ 0 h 6862288"/>
              <a:gd name="connsiteX441" fmla="*/ 813769 w 4794266"/>
              <a:gd name="connsiteY441" fmla="*/ 2332241 h 6862288"/>
              <a:gd name="connsiteX442" fmla="*/ 0 w 4794266"/>
              <a:gd name="connsiteY442" fmla="*/ 2332241 h 6862288"/>
              <a:gd name="connsiteX443" fmla="*/ 0 w 4794266"/>
              <a:gd name="connsiteY443" fmla="*/ 2247501 h 6862288"/>
              <a:gd name="connsiteX444" fmla="*/ 753901 w 4794266"/>
              <a:gd name="connsiteY444" fmla="*/ 2247501 h 6862288"/>
              <a:gd name="connsiteX445" fmla="*/ 753901 w 4794266"/>
              <a:gd name="connsiteY445" fmla="*/ 2251031 h 6862288"/>
              <a:gd name="connsiteX446" fmla="*/ 1883218 w 4794266"/>
              <a:gd name="connsiteY446" fmla="*/ 0 h 6862288"/>
              <a:gd name="connsiteX447" fmla="*/ 1676567 w 4794266"/>
              <a:gd name="connsiteY447" fmla="*/ 0 h 6862288"/>
              <a:gd name="connsiteX448" fmla="*/ 1775670 w 4794266"/>
              <a:gd name="connsiteY448" fmla="*/ 0 h 6862288"/>
              <a:gd name="connsiteX449" fmla="*/ 1085842 w 4794266"/>
              <a:gd name="connsiteY449" fmla="*/ 1367346 h 6862288"/>
              <a:gd name="connsiteX450" fmla="*/ 1039779 w 4794266"/>
              <a:gd name="connsiteY450" fmla="*/ 1264773 h 6862288"/>
              <a:gd name="connsiteX451" fmla="*/ 1676567 w 4794266"/>
              <a:gd name="connsiteY451" fmla="*/ 0 h 6862288"/>
              <a:gd name="connsiteX452" fmla="*/ 1479705 w 4794266"/>
              <a:gd name="connsiteY452" fmla="*/ 0 h 6862288"/>
              <a:gd name="connsiteX453" fmla="*/ 1574216 w 4794266"/>
              <a:gd name="connsiteY453" fmla="*/ 0 h 6862288"/>
              <a:gd name="connsiteX454" fmla="*/ 995314 w 4794266"/>
              <a:gd name="connsiteY454" fmla="*/ 1165036 h 6862288"/>
              <a:gd name="connsiteX455" fmla="*/ 946402 w 4794266"/>
              <a:gd name="connsiteY455" fmla="*/ 1069591 h 6862288"/>
              <a:gd name="connsiteX456" fmla="*/ 1479705 w 4794266"/>
              <a:gd name="connsiteY456" fmla="*/ 0 h 6862288"/>
              <a:gd name="connsiteX457" fmla="*/ 1270221 w 4794266"/>
              <a:gd name="connsiteY457" fmla="*/ 0 h 6862288"/>
              <a:gd name="connsiteX458" fmla="*/ 1371191 w 4794266"/>
              <a:gd name="connsiteY458" fmla="*/ 0 h 6862288"/>
              <a:gd name="connsiteX459" fmla="*/ 886459 w 4794266"/>
              <a:gd name="connsiteY459" fmla="*/ 962730 h 6862288"/>
              <a:gd name="connsiteX460" fmla="*/ 837468 w 4794266"/>
              <a:gd name="connsiteY460" fmla="*/ 867670 h 6862288"/>
              <a:gd name="connsiteX461" fmla="*/ 1270221 w 4794266"/>
              <a:gd name="connsiteY461" fmla="*/ 0 h 6862288"/>
              <a:gd name="connsiteX462" fmla="*/ 1086586 w 4794266"/>
              <a:gd name="connsiteY462" fmla="*/ 0 h 6862288"/>
              <a:gd name="connsiteX463" fmla="*/ 1183878 w 4794266"/>
              <a:gd name="connsiteY463" fmla="*/ 0 h 6862288"/>
              <a:gd name="connsiteX464" fmla="*/ 797450 w 4794266"/>
              <a:gd name="connsiteY464" fmla="*/ 760440 h 6862288"/>
              <a:gd name="connsiteX465" fmla="*/ 744092 w 4794266"/>
              <a:gd name="connsiteY465" fmla="*/ 658939 h 6862288"/>
              <a:gd name="connsiteX466" fmla="*/ 1086586 w 4794266"/>
              <a:gd name="connsiteY466" fmla="*/ 0 h 6862288"/>
              <a:gd name="connsiteX467" fmla="*/ 882903 w 4794266"/>
              <a:gd name="connsiteY467" fmla="*/ 0 h 6862288"/>
              <a:gd name="connsiteX468" fmla="*/ 983094 w 4794266"/>
              <a:gd name="connsiteY468" fmla="*/ 0 h 6862288"/>
              <a:gd name="connsiteX469" fmla="*/ 699348 w 4794266"/>
              <a:gd name="connsiteY469" fmla="*/ 573640 h 6862288"/>
              <a:gd name="connsiteX470" fmla="*/ 657662 w 4794266"/>
              <a:gd name="connsiteY470" fmla="*/ 488488 h 6862288"/>
              <a:gd name="connsiteX471" fmla="*/ 650715 w 4794266"/>
              <a:gd name="connsiteY471" fmla="*/ 474296 h 6862288"/>
              <a:gd name="connsiteX472" fmla="*/ 882903 w 4794266"/>
              <a:gd name="connsiteY472" fmla="*/ 0 h 6862288"/>
              <a:gd name="connsiteX473" fmla="*/ 677572 w 4794266"/>
              <a:gd name="connsiteY473" fmla="*/ 0 h 6862288"/>
              <a:gd name="connsiteX474" fmla="*/ 778686 w 4794266"/>
              <a:gd name="connsiteY474" fmla="*/ 0 h 6862288"/>
              <a:gd name="connsiteX475" fmla="*/ 588085 w 4794266"/>
              <a:gd name="connsiteY475" fmla="*/ 371319 h 6862288"/>
              <a:gd name="connsiteX476" fmla="*/ 545333 w 4794266"/>
              <a:gd name="connsiteY476" fmla="*/ 279088 h 6862288"/>
              <a:gd name="connsiteX477" fmla="*/ 541771 w 4794266"/>
              <a:gd name="connsiteY477" fmla="*/ 275541 h 6862288"/>
              <a:gd name="connsiteX478" fmla="*/ 677572 w 4794266"/>
              <a:gd name="connsiteY478" fmla="*/ 0 h 6862288"/>
              <a:gd name="connsiteX479" fmla="*/ 483066 w 4794266"/>
              <a:gd name="connsiteY479" fmla="*/ 0 h 6862288"/>
              <a:gd name="connsiteX480" fmla="*/ 579239 w 4794266"/>
              <a:gd name="connsiteY480" fmla="*/ 0 h 6862288"/>
              <a:gd name="connsiteX481" fmla="*/ 496812 w 4794266"/>
              <a:gd name="connsiteY481" fmla="*/ 169055 h 6862288"/>
              <a:gd name="connsiteX482" fmla="*/ 448395 w 4794266"/>
              <a:gd name="connsiteY482" fmla="*/ 67508 h 6862288"/>
              <a:gd name="connsiteX483" fmla="*/ 483066 w 4794266"/>
              <a:gd name="connsiteY483" fmla="*/ 0 h 6862288"/>
              <a:gd name="connsiteX484" fmla="*/ 281623 w 4794266"/>
              <a:gd name="connsiteY484" fmla="*/ 0 h 6862288"/>
              <a:gd name="connsiteX485" fmla="*/ 380286 w 4794266"/>
              <a:gd name="connsiteY485" fmla="*/ 0 h 6862288"/>
              <a:gd name="connsiteX486" fmla="*/ 347483 w 4794266"/>
              <a:gd name="connsiteY486" fmla="*/ 69038 h 6862288"/>
              <a:gd name="connsiteX487" fmla="*/ 1036285 w 4794266"/>
              <a:gd name="connsiteY487" fmla="*/ 1460728 h 6862288"/>
              <a:gd name="connsiteX488" fmla="*/ 941880 w 4794266"/>
              <a:gd name="connsiteY488" fmla="*/ 1460728 h 6862288"/>
              <a:gd name="connsiteX489" fmla="*/ 246086 w 4794266"/>
              <a:gd name="connsiteY489" fmla="*/ 69038 h 6862288"/>
              <a:gd name="connsiteX490" fmla="*/ 281623 w 4794266"/>
              <a:gd name="connsiteY490" fmla="*/ 0 h 6862288"/>
              <a:gd name="connsiteX491" fmla="*/ 79031 w 4794266"/>
              <a:gd name="connsiteY491" fmla="*/ 0 h 6862288"/>
              <a:gd name="connsiteX492" fmla="*/ 173569 w 4794266"/>
              <a:gd name="connsiteY492" fmla="*/ 0 h 6862288"/>
              <a:gd name="connsiteX493" fmla="*/ 0 w 4794266"/>
              <a:gd name="connsiteY493" fmla="*/ 349055 h 6862288"/>
              <a:gd name="connsiteX494" fmla="*/ 0 w 4794266"/>
              <a:gd name="connsiteY494" fmla="*/ 155555 h 6862288"/>
              <a:gd name="connsiteX495" fmla="*/ 79031 w 4794266"/>
              <a:gd name="connsiteY495" fmla="*/ 0 h 6862288"/>
              <a:gd name="connsiteX0" fmla="*/ 0 w 4794266"/>
              <a:gd name="connsiteY0" fmla="*/ 6708903 h 6862288"/>
              <a:gd name="connsiteX1" fmla="*/ 371024 w 4794266"/>
              <a:gd name="connsiteY1" fmla="*/ 6708903 h 6862288"/>
              <a:gd name="connsiteX2" fmla="*/ 413711 w 4794266"/>
              <a:gd name="connsiteY2" fmla="*/ 6798821 h 6862288"/>
              <a:gd name="connsiteX3" fmla="*/ 0 w 4794266"/>
              <a:gd name="connsiteY3" fmla="*/ 6798821 h 6862288"/>
              <a:gd name="connsiteX4" fmla="*/ 0 w 4794266"/>
              <a:gd name="connsiteY4" fmla="*/ 6708903 h 6862288"/>
              <a:gd name="connsiteX5" fmla="*/ 0 w 4794266"/>
              <a:gd name="connsiteY5" fmla="*/ 6537707 h 6862288"/>
              <a:gd name="connsiteX6" fmla="*/ 275057 w 4794266"/>
              <a:gd name="connsiteY6" fmla="*/ 6537707 h 6862288"/>
              <a:gd name="connsiteX7" fmla="*/ 320404 w 4794266"/>
              <a:gd name="connsiteY7" fmla="*/ 6627492 h 6862288"/>
              <a:gd name="connsiteX8" fmla="*/ 0 w 4794266"/>
              <a:gd name="connsiteY8" fmla="*/ 6627492 h 6862288"/>
              <a:gd name="connsiteX9" fmla="*/ 0 w 4794266"/>
              <a:gd name="connsiteY9" fmla="*/ 6537707 h 6862288"/>
              <a:gd name="connsiteX10" fmla="*/ 1086471 w 4794266"/>
              <a:gd name="connsiteY10" fmla="*/ 6382080 h 6862288"/>
              <a:gd name="connsiteX11" fmla="*/ 1176256 w 4794266"/>
              <a:gd name="connsiteY11" fmla="*/ 6382080 h 6862288"/>
              <a:gd name="connsiteX12" fmla="*/ 1133159 w 4794266"/>
              <a:gd name="connsiteY12" fmla="*/ 6471865 h 6862288"/>
              <a:gd name="connsiteX13" fmla="*/ 1086471 w 4794266"/>
              <a:gd name="connsiteY13" fmla="*/ 6382080 h 6862288"/>
              <a:gd name="connsiteX14" fmla="*/ 176048 w 4794266"/>
              <a:gd name="connsiteY14" fmla="*/ 6350955 h 6862288"/>
              <a:gd name="connsiteX15" fmla="*/ 226884 w 4794266"/>
              <a:gd name="connsiteY15" fmla="*/ 6440996 h 6862288"/>
              <a:gd name="connsiteX16" fmla="*/ 121581 w 4794266"/>
              <a:gd name="connsiteY16" fmla="*/ 6440996 h 6862288"/>
              <a:gd name="connsiteX17" fmla="*/ 176048 w 4794266"/>
              <a:gd name="connsiteY17" fmla="*/ 6350955 h 6862288"/>
              <a:gd name="connsiteX18" fmla="*/ 993094 w 4794266"/>
              <a:gd name="connsiteY18" fmla="*/ 6210896 h 6862288"/>
              <a:gd name="connsiteX19" fmla="*/ 1254175 w 4794266"/>
              <a:gd name="connsiteY19" fmla="*/ 6210896 h 6862288"/>
              <a:gd name="connsiteX20" fmla="*/ 1212402 w 4794266"/>
              <a:gd name="connsiteY20" fmla="*/ 6300814 h 6862288"/>
              <a:gd name="connsiteX21" fmla="*/ 1041829 w 4794266"/>
              <a:gd name="connsiteY21" fmla="*/ 6300814 h 6862288"/>
              <a:gd name="connsiteX22" fmla="*/ 993094 w 4794266"/>
              <a:gd name="connsiteY22" fmla="*/ 6210896 h 6862288"/>
              <a:gd name="connsiteX23" fmla="*/ 87450 w 4794266"/>
              <a:gd name="connsiteY23" fmla="*/ 6148644 h 6862288"/>
              <a:gd name="connsiteX24" fmla="*/ 133591 w 4794266"/>
              <a:gd name="connsiteY24" fmla="*/ 6246047 h 6862288"/>
              <a:gd name="connsiteX25" fmla="*/ 34210 w 4794266"/>
              <a:gd name="connsiteY25" fmla="*/ 6440853 h 6862288"/>
              <a:gd name="connsiteX26" fmla="*/ 0 w 4794266"/>
              <a:gd name="connsiteY26" fmla="*/ 6440853 h 6862288"/>
              <a:gd name="connsiteX27" fmla="*/ 0 w 4794266"/>
              <a:gd name="connsiteY27" fmla="*/ 6316076 h 6862288"/>
              <a:gd name="connsiteX28" fmla="*/ 87450 w 4794266"/>
              <a:gd name="connsiteY28" fmla="*/ 6148644 h 6862288"/>
              <a:gd name="connsiteX29" fmla="*/ 915275 w 4794266"/>
              <a:gd name="connsiteY29" fmla="*/ 6024142 h 6862288"/>
              <a:gd name="connsiteX30" fmla="*/ 1347547 w 4794266"/>
              <a:gd name="connsiteY30" fmla="*/ 6024142 h 6862288"/>
              <a:gd name="connsiteX31" fmla="*/ 1305714 w 4794266"/>
              <a:gd name="connsiteY31" fmla="*/ 6113783 h 6862288"/>
              <a:gd name="connsiteX32" fmla="*/ 957108 w 4794266"/>
              <a:gd name="connsiteY32" fmla="*/ 6113783 h 6862288"/>
              <a:gd name="connsiteX33" fmla="*/ 915275 w 4794266"/>
              <a:gd name="connsiteY33" fmla="*/ 6024142 h 6862288"/>
              <a:gd name="connsiteX34" fmla="*/ 0 w 4794266"/>
              <a:gd name="connsiteY34" fmla="*/ 5987282 h 6862288"/>
              <a:gd name="connsiteX35" fmla="*/ 24904 w 4794266"/>
              <a:gd name="connsiteY35" fmla="*/ 6035135 h 6862288"/>
              <a:gd name="connsiteX36" fmla="*/ 24904 w 4794266"/>
              <a:gd name="connsiteY36" fmla="*/ 6045792 h 6862288"/>
              <a:gd name="connsiteX37" fmla="*/ 0 w 4794266"/>
              <a:gd name="connsiteY37" fmla="*/ 6098551 h 6862288"/>
              <a:gd name="connsiteX38" fmla="*/ 0 w 4794266"/>
              <a:gd name="connsiteY38" fmla="*/ 5987282 h 6862288"/>
              <a:gd name="connsiteX39" fmla="*/ 821899 w 4794266"/>
              <a:gd name="connsiteY39" fmla="*/ 5852947 h 6862288"/>
              <a:gd name="connsiteX40" fmla="*/ 1440872 w 4794266"/>
              <a:gd name="connsiteY40" fmla="*/ 5852947 h 6862288"/>
              <a:gd name="connsiteX41" fmla="*/ 1398428 w 4794266"/>
              <a:gd name="connsiteY41" fmla="*/ 5942732 h 6862288"/>
              <a:gd name="connsiteX42" fmla="*/ 867880 w 4794266"/>
              <a:gd name="connsiteY42" fmla="*/ 5942732 h 6862288"/>
              <a:gd name="connsiteX43" fmla="*/ 821899 w 4794266"/>
              <a:gd name="connsiteY43" fmla="*/ 5852947 h 6862288"/>
              <a:gd name="connsiteX44" fmla="*/ 728522 w 4794266"/>
              <a:gd name="connsiteY44" fmla="*/ 5681762 h 6862288"/>
              <a:gd name="connsiteX45" fmla="*/ 1518715 w 4794266"/>
              <a:gd name="connsiteY45" fmla="*/ 5681762 h 6862288"/>
              <a:gd name="connsiteX46" fmla="*/ 1476572 w 4794266"/>
              <a:gd name="connsiteY46" fmla="*/ 5771680 h 6862288"/>
              <a:gd name="connsiteX47" fmla="*/ 774178 w 4794266"/>
              <a:gd name="connsiteY47" fmla="*/ 5771680 h 6862288"/>
              <a:gd name="connsiteX48" fmla="*/ 728522 w 4794266"/>
              <a:gd name="connsiteY48" fmla="*/ 5681762 h 6862288"/>
              <a:gd name="connsiteX49" fmla="*/ 0 w 4794266"/>
              <a:gd name="connsiteY49" fmla="*/ 5577337 h 6862288"/>
              <a:gd name="connsiteX50" fmla="*/ 647163 w 4794266"/>
              <a:gd name="connsiteY50" fmla="*/ 6860983 h 6862288"/>
              <a:gd name="connsiteX51" fmla="*/ 544192 w 4794266"/>
              <a:gd name="connsiteY51" fmla="*/ 6860983 h 6862288"/>
              <a:gd name="connsiteX52" fmla="*/ 0 w 4794266"/>
              <a:gd name="connsiteY52" fmla="*/ 5779803 h 6862288"/>
              <a:gd name="connsiteX53" fmla="*/ 0 w 4794266"/>
              <a:gd name="connsiteY53" fmla="*/ 5577337 h 6862288"/>
              <a:gd name="connsiteX54" fmla="*/ 650713 w 4794266"/>
              <a:gd name="connsiteY54" fmla="*/ 5495009 h 6862288"/>
              <a:gd name="connsiteX55" fmla="*/ 1627608 w 4794266"/>
              <a:gd name="connsiteY55" fmla="*/ 5495009 h 6862288"/>
              <a:gd name="connsiteX56" fmla="*/ 1581428 w 4794266"/>
              <a:gd name="connsiteY56" fmla="*/ 5584650 h 6862288"/>
              <a:gd name="connsiteX57" fmla="*/ 693341 w 4794266"/>
              <a:gd name="connsiteY57" fmla="*/ 5584650 h 6862288"/>
              <a:gd name="connsiteX58" fmla="*/ 650713 w 4794266"/>
              <a:gd name="connsiteY58" fmla="*/ 5495009 h 6862288"/>
              <a:gd name="connsiteX59" fmla="*/ 557337 w 4794266"/>
              <a:gd name="connsiteY59" fmla="*/ 5323815 h 6862288"/>
              <a:gd name="connsiteX60" fmla="*/ 1705448 w 4794266"/>
              <a:gd name="connsiteY60" fmla="*/ 5323815 h 6862288"/>
              <a:gd name="connsiteX61" fmla="*/ 1663056 w 4794266"/>
              <a:gd name="connsiteY61" fmla="*/ 5413600 h 6862288"/>
              <a:gd name="connsiteX62" fmla="*/ 603262 w 4794266"/>
              <a:gd name="connsiteY62" fmla="*/ 5413600 h 6862288"/>
              <a:gd name="connsiteX63" fmla="*/ 557337 w 4794266"/>
              <a:gd name="connsiteY63" fmla="*/ 5323815 h 6862288"/>
              <a:gd name="connsiteX64" fmla="*/ 0 w 4794266"/>
              <a:gd name="connsiteY64" fmla="*/ 5189911 h 6862288"/>
              <a:gd name="connsiteX65" fmla="*/ 833962 w 4794266"/>
              <a:gd name="connsiteY65" fmla="*/ 6860992 h 6862288"/>
              <a:gd name="connsiteX66" fmla="*/ 735833 w 4794266"/>
              <a:gd name="connsiteY66" fmla="*/ 6860992 h 6862288"/>
              <a:gd name="connsiteX67" fmla="*/ 0 w 4794266"/>
              <a:gd name="connsiteY67" fmla="*/ 5387909 h 6862288"/>
              <a:gd name="connsiteX68" fmla="*/ 0 w 4794266"/>
              <a:gd name="connsiteY68" fmla="*/ 5189911 h 6862288"/>
              <a:gd name="connsiteX69" fmla="*/ 845930 w 4794266"/>
              <a:gd name="connsiteY69" fmla="*/ 6845445 h 6862288"/>
              <a:gd name="connsiteX70" fmla="*/ 849480 w 4794266"/>
              <a:gd name="connsiteY70" fmla="*/ 6845445 h 6862288"/>
              <a:gd name="connsiteX71" fmla="*/ 845930 w 4794266"/>
              <a:gd name="connsiteY71" fmla="*/ 6845445 h 6862288"/>
              <a:gd name="connsiteX72" fmla="*/ 463961 w 4794266"/>
              <a:gd name="connsiteY72" fmla="*/ 5137061 h 6862288"/>
              <a:gd name="connsiteX73" fmla="*/ 1783270 w 4794266"/>
              <a:gd name="connsiteY73" fmla="*/ 5137061 h 6862288"/>
              <a:gd name="connsiteX74" fmla="*/ 1741052 w 4794266"/>
              <a:gd name="connsiteY74" fmla="*/ 5226979 h 6862288"/>
              <a:gd name="connsiteX75" fmla="*/ 509697 w 4794266"/>
              <a:gd name="connsiteY75" fmla="*/ 5226979 h 6862288"/>
              <a:gd name="connsiteX76" fmla="*/ 463961 w 4794266"/>
              <a:gd name="connsiteY76" fmla="*/ 5137061 h 6862288"/>
              <a:gd name="connsiteX77" fmla="*/ 1676125 w 4794266"/>
              <a:gd name="connsiteY77" fmla="*/ 4374492 h 6862288"/>
              <a:gd name="connsiteX78" fmla="*/ 1721083 w 4794266"/>
              <a:gd name="connsiteY78" fmla="*/ 4474715 h 6862288"/>
              <a:gd name="connsiteX79" fmla="*/ 1603498 w 4794266"/>
              <a:gd name="connsiteY79" fmla="*/ 4728851 h 6862288"/>
              <a:gd name="connsiteX80" fmla="*/ 1506664 w 4794266"/>
              <a:gd name="connsiteY80" fmla="*/ 4728851 h 6862288"/>
              <a:gd name="connsiteX81" fmla="*/ 1676125 w 4794266"/>
              <a:gd name="connsiteY81" fmla="*/ 4374492 h 6862288"/>
              <a:gd name="connsiteX82" fmla="*/ 1575538 w 4794266"/>
              <a:gd name="connsiteY82" fmla="*/ 4172172 h 6862288"/>
              <a:gd name="connsiteX83" fmla="*/ 1624211 w 4794266"/>
              <a:gd name="connsiteY83" fmla="*/ 4264954 h 6862288"/>
              <a:gd name="connsiteX84" fmla="*/ 1627689 w 4794266"/>
              <a:gd name="connsiteY84" fmla="*/ 4275659 h 6862288"/>
              <a:gd name="connsiteX85" fmla="*/ 1405177 w 4794266"/>
              <a:gd name="connsiteY85" fmla="*/ 4728862 h 6862288"/>
              <a:gd name="connsiteX86" fmla="*/ 1304352 w 4794266"/>
              <a:gd name="connsiteY86" fmla="*/ 4728862 h 6862288"/>
              <a:gd name="connsiteX87" fmla="*/ 1575538 w 4794266"/>
              <a:gd name="connsiteY87" fmla="*/ 4172172 h 6862288"/>
              <a:gd name="connsiteX88" fmla="*/ 1466667 w 4794266"/>
              <a:gd name="connsiteY88" fmla="*/ 3969861 h 6862288"/>
              <a:gd name="connsiteX89" fmla="*/ 1511813 w 4794266"/>
              <a:gd name="connsiteY89" fmla="*/ 4057539 h 6862288"/>
              <a:gd name="connsiteX90" fmla="*/ 1518759 w 4794266"/>
              <a:gd name="connsiteY90" fmla="*/ 4068060 h 6862288"/>
              <a:gd name="connsiteX91" fmla="*/ 1199267 w 4794266"/>
              <a:gd name="connsiteY91" fmla="*/ 4713366 h 6862288"/>
              <a:gd name="connsiteX92" fmla="*/ 1102031 w 4794266"/>
              <a:gd name="connsiteY92" fmla="*/ 4713366 h 6862288"/>
              <a:gd name="connsiteX93" fmla="*/ 1466667 w 4794266"/>
              <a:gd name="connsiteY93" fmla="*/ 3969861 h 6862288"/>
              <a:gd name="connsiteX94" fmla="*/ 1375942 w 4794266"/>
              <a:gd name="connsiteY94" fmla="*/ 3767540 h 6862288"/>
              <a:gd name="connsiteX95" fmla="*/ 1425327 w 4794266"/>
              <a:gd name="connsiteY95" fmla="*/ 3869505 h 6862288"/>
              <a:gd name="connsiteX96" fmla="*/ 1002020 w 4794266"/>
              <a:gd name="connsiteY96" fmla="*/ 4713356 h 6862288"/>
              <a:gd name="connsiteX97" fmla="*/ 899721 w 4794266"/>
              <a:gd name="connsiteY97" fmla="*/ 4713356 h 6862288"/>
              <a:gd name="connsiteX98" fmla="*/ 1375942 w 4794266"/>
              <a:gd name="connsiteY98" fmla="*/ 3767540 h 6862288"/>
              <a:gd name="connsiteX99" fmla="*/ 1282723 w 4794266"/>
              <a:gd name="connsiteY99" fmla="*/ 3580788 h 6862288"/>
              <a:gd name="connsiteX100" fmla="*/ 1331961 w 4794266"/>
              <a:gd name="connsiteY100" fmla="*/ 3680007 h 6862288"/>
              <a:gd name="connsiteX101" fmla="*/ 807928 w 4794266"/>
              <a:gd name="connsiteY101" fmla="*/ 4728888 h 6862288"/>
              <a:gd name="connsiteX102" fmla="*/ 712969 w 4794266"/>
              <a:gd name="connsiteY102" fmla="*/ 4728888 h 6862288"/>
              <a:gd name="connsiteX103" fmla="*/ 1282723 w 4794266"/>
              <a:gd name="connsiteY103" fmla="*/ 3580788 h 6862288"/>
              <a:gd name="connsiteX104" fmla="*/ 1177644 w 4794266"/>
              <a:gd name="connsiteY104" fmla="*/ 3378477 h 6862288"/>
              <a:gd name="connsiteX105" fmla="*/ 1223042 w 4794266"/>
              <a:gd name="connsiteY105" fmla="*/ 3480350 h 6862288"/>
              <a:gd name="connsiteX106" fmla="*/ 611920 w 4794266"/>
              <a:gd name="connsiteY106" fmla="*/ 4713359 h 6862288"/>
              <a:gd name="connsiteX107" fmla="*/ 510648 w 4794266"/>
              <a:gd name="connsiteY107" fmla="*/ 4713359 h 6862288"/>
              <a:gd name="connsiteX108" fmla="*/ 1177644 w 4794266"/>
              <a:gd name="connsiteY108" fmla="*/ 3378477 h 6862288"/>
              <a:gd name="connsiteX109" fmla="*/ 1076759 w 4794266"/>
              <a:gd name="connsiteY109" fmla="*/ 3176161 h 6862288"/>
              <a:gd name="connsiteX110" fmla="*/ 1129633 w 4794266"/>
              <a:gd name="connsiteY110" fmla="*/ 3274879 h 6862288"/>
              <a:gd name="connsiteX111" fmla="*/ 403509 w 4794266"/>
              <a:gd name="connsiteY111" fmla="*/ 4713347 h 6862288"/>
              <a:gd name="connsiteX112" fmla="*/ 308338 w 4794266"/>
              <a:gd name="connsiteY112" fmla="*/ 4713347 h 6862288"/>
              <a:gd name="connsiteX113" fmla="*/ 1076759 w 4794266"/>
              <a:gd name="connsiteY113" fmla="*/ 3176161 h 6862288"/>
              <a:gd name="connsiteX114" fmla="*/ 2533800 w 4794266"/>
              <a:gd name="connsiteY114" fmla="*/ 3082786 h 6862288"/>
              <a:gd name="connsiteX115" fmla="*/ 2638987 w 4794266"/>
              <a:gd name="connsiteY115" fmla="*/ 3082786 h 6862288"/>
              <a:gd name="connsiteX116" fmla="*/ 2586394 w 4794266"/>
              <a:gd name="connsiteY116" fmla="*/ 3187974 h 6862288"/>
              <a:gd name="connsiteX117" fmla="*/ 2533800 w 4794266"/>
              <a:gd name="connsiteY117" fmla="*/ 3082786 h 6862288"/>
              <a:gd name="connsiteX118" fmla="*/ 2331489 w 4794266"/>
              <a:gd name="connsiteY118" fmla="*/ 3082786 h 6862288"/>
              <a:gd name="connsiteX119" fmla="*/ 2434419 w 4794266"/>
              <a:gd name="connsiteY119" fmla="*/ 3082786 h 6862288"/>
              <a:gd name="connsiteX120" fmla="*/ 2530251 w 4794266"/>
              <a:gd name="connsiteY120" fmla="*/ 3277599 h 6862288"/>
              <a:gd name="connsiteX121" fmla="*/ 2480560 w 4794266"/>
              <a:gd name="connsiteY121" fmla="*/ 3375002 h 6862288"/>
              <a:gd name="connsiteX122" fmla="*/ 2331489 w 4794266"/>
              <a:gd name="connsiteY122" fmla="*/ 3082786 h 6862288"/>
              <a:gd name="connsiteX123" fmla="*/ 2129168 w 4794266"/>
              <a:gd name="connsiteY123" fmla="*/ 3082786 h 6862288"/>
              <a:gd name="connsiteX124" fmla="*/ 2229342 w 4794266"/>
              <a:gd name="connsiteY124" fmla="*/ 3082786 h 6862288"/>
              <a:gd name="connsiteX125" fmla="*/ 2436845 w 4794266"/>
              <a:gd name="connsiteY125" fmla="*/ 3481892 h 6862288"/>
              <a:gd name="connsiteX126" fmla="*/ 2429690 w 4794266"/>
              <a:gd name="connsiteY126" fmla="*/ 3492488 h 6862288"/>
              <a:gd name="connsiteX127" fmla="*/ 2383181 w 4794266"/>
              <a:gd name="connsiteY127" fmla="*/ 3577255 h 6862288"/>
              <a:gd name="connsiteX128" fmla="*/ 2129168 w 4794266"/>
              <a:gd name="connsiteY128" fmla="*/ 3082786 h 6862288"/>
              <a:gd name="connsiteX129" fmla="*/ 1942423 w 4794266"/>
              <a:gd name="connsiteY129" fmla="*/ 3082786 h 6862288"/>
              <a:gd name="connsiteX130" fmla="*/ 2038257 w 4794266"/>
              <a:gd name="connsiteY130" fmla="*/ 3082786 h 6862288"/>
              <a:gd name="connsiteX131" fmla="*/ 2343497 w 4794266"/>
              <a:gd name="connsiteY131" fmla="*/ 3680015 h 6862288"/>
              <a:gd name="connsiteX132" fmla="*/ 2332849 w 4794266"/>
              <a:gd name="connsiteY132" fmla="*/ 3694235 h 6862288"/>
              <a:gd name="connsiteX133" fmla="*/ 2290257 w 4794266"/>
              <a:gd name="connsiteY133" fmla="*/ 3779554 h 6862288"/>
              <a:gd name="connsiteX134" fmla="*/ 1942423 w 4794266"/>
              <a:gd name="connsiteY134" fmla="*/ 3082786 h 6862288"/>
              <a:gd name="connsiteX135" fmla="*/ 1740113 w 4794266"/>
              <a:gd name="connsiteY135" fmla="*/ 3082786 h 6862288"/>
              <a:gd name="connsiteX136" fmla="*/ 1838311 w 4794266"/>
              <a:gd name="connsiteY136" fmla="*/ 3082786 h 6862288"/>
              <a:gd name="connsiteX137" fmla="*/ 2234605 w 4794266"/>
              <a:gd name="connsiteY137" fmla="*/ 3871686 h 6862288"/>
              <a:gd name="connsiteX138" fmla="*/ 2227591 w 4794266"/>
              <a:gd name="connsiteY138" fmla="*/ 3885711 h 6862288"/>
              <a:gd name="connsiteX139" fmla="*/ 2189013 w 4794266"/>
              <a:gd name="connsiteY139" fmla="*/ 3966355 h 6862288"/>
              <a:gd name="connsiteX140" fmla="*/ 1740113 w 4794266"/>
              <a:gd name="connsiteY140" fmla="*/ 3082786 h 6862288"/>
              <a:gd name="connsiteX141" fmla="*/ 1537792 w 4794266"/>
              <a:gd name="connsiteY141" fmla="*/ 3082785 h 6862288"/>
              <a:gd name="connsiteX142" fmla="*/ 1640127 w 4794266"/>
              <a:gd name="connsiteY142" fmla="*/ 3082785 h 6862288"/>
              <a:gd name="connsiteX143" fmla="*/ 2141207 w 4794266"/>
              <a:gd name="connsiteY143" fmla="*/ 4081151 h 6862288"/>
              <a:gd name="connsiteX144" fmla="*/ 2130621 w 4794266"/>
              <a:gd name="connsiteY144" fmla="*/ 4098916 h 6862288"/>
              <a:gd name="connsiteX145" fmla="*/ 2091811 w 4794266"/>
              <a:gd name="connsiteY145" fmla="*/ 4184186 h 6862288"/>
              <a:gd name="connsiteX146" fmla="*/ 1537792 w 4794266"/>
              <a:gd name="connsiteY146" fmla="*/ 3082785 h 6862288"/>
              <a:gd name="connsiteX147" fmla="*/ 1335481 w 4794266"/>
              <a:gd name="connsiteY147" fmla="*/ 3082785 h 6862288"/>
              <a:gd name="connsiteX148" fmla="*/ 1434019 w 4794266"/>
              <a:gd name="connsiteY148" fmla="*/ 3082785 h 6862288"/>
              <a:gd name="connsiteX149" fmla="*/ 2032279 w 4794266"/>
              <a:gd name="connsiteY149" fmla="*/ 4272143 h 6862288"/>
              <a:gd name="connsiteX150" fmla="*/ 2021722 w 4794266"/>
              <a:gd name="connsiteY150" fmla="*/ 4300378 h 6862288"/>
              <a:gd name="connsiteX151" fmla="*/ 1983011 w 4794266"/>
              <a:gd name="connsiteY151" fmla="*/ 4370963 h 6862288"/>
              <a:gd name="connsiteX152" fmla="*/ 1335481 w 4794266"/>
              <a:gd name="connsiteY152" fmla="*/ 3082785 h 6862288"/>
              <a:gd name="connsiteX153" fmla="*/ 1133159 w 4794266"/>
              <a:gd name="connsiteY153" fmla="*/ 3082783 h 6862288"/>
              <a:gd name="connsiteX154" fmla="*/ 1236091 w 4794266"/>
              <a:gd name="connsiteY154" fmla="*/ 3082783 h 6862288"/>
              <a:gd name="connsiteX155" fmla="*/ 1938871 w 4794266"/>
              <a:gd name="connsiteY155" fmla="*/ 4463852 h 6862288"/>
              <a:gd name="connsiteX156" fmla="*/ 1814643 w 4794266"/>
              <a:gd name="connsiteY156" fmla="*/ 4713359 h 6862288"/>
              <a:gd name="connsiteX157" fmla="*/ 1715260 w 4794266"/>
              <a:gd name="connsiteY157" fmla="*/ 4713359 h 6862288"/>
              <a:gd name="connsiteX158" fmla="*/ 1839488 w 4794266"/>
              <a:gd name="connsiteY158" fmla="*/ 4467367 h 6862288"/>
              <a:gd name="connsiteX159" fmla="*/ 1133159 w 4794266"/>
              <a:gd name="connsiteY159" fmla="*/ 3082783 h 6862288"/>
              <a:gd name="connsiteX160" fmla="*/ 1225831 w 4794266"/>
              <a:gd name="connsiteY160" fmla="*/ 2911599 h 6862288"/>
              <a:gd name="connsiteX161" fmla="*/ 2732584 w 4794266"/>
              <a:gd name="connsiteY161" fmla="*/ 2911599 h 6862288"/>
              <a:gd name="connsiteX162" fmla="*/ 2690140 w 4794266"/>
              <a:gd name="connsiteY162" fmla="*/ 3001240 h 6862288"/>
              <a:gd name="connsiteX163" fmla="*/ 1179850 w 4794266"/>
              <a:gd name="connsiteY163" fmla="*/ 3001240 h 6862288"/>
              <a:gd name="connsiteX164" fmla="*/ 1225831 w 4794266"/>
              <a:gd name="connsiteY164" fmla="*/ 2911599 h 6862288"/>
              <a:gd name="connsiteX165" fmla="*/ 91650 w 4794266"/>
              <a:gd name="connsiteY165" fmla="*/ 2771529 h 6862288"/>
              <a:gd name="connsiteX166" fmla="*/ 195801 w 4794266"/>
              <a:gd name="connsiteY166" fmla="*/ 2771529 h 6862288"/>
              <a:gd name="connsiteX167" fmla="*/ 0 w 4794266"/>
              <a:gd name="connsiteY167" fmla="*/ 3143696 h 6862288"/>
              <a:gd name="connsiteX168" fmla="*/ 0 w 4794266"/>
              <a:gd name="connsiteY168" fmla="*/ 2946652 h 6862288"/>
              <a:gd name="connsiteX169" fmla="*/ 91650 w 4794266"/>
              <a:gd name="connsiteY169" fmla="*/ 2771529 h 6862288"/>
              <a:gd name="connsiteX170" fmla="*/ 483354 w 4794266"/>
              <a:gd name="connsiteY170" fmla="*/ 2771528 h 6862288"/>
              <a:gd name="connsiteX171" fmla="*/ 584961 w 4794266"/>
              <a:gd name="connsiteY171" fmla="*/ 2771528 h 6862288"/>
              <a:gd name="connsiteX172" fmla="*/ 0 w 4794266"/>
              <a:gd name="connsiteY172" fmla="*/ 3930829 h 6862288"/>
              <a:gd name="connsiteX173" fmla="*/ 0 w 4794266"/>
              <a:gd name="connsiteY173" fmla="*/ 3732738 h 6862288"/>
              <a:gd name="connsiteX174" fmla="*/ 483354 w 4794266"/>
              <a:gd name="connsiteY174" fmla="*/ 2771528 h 6862288"/>
              <a:gd name="connsiteX175" fmla="*/ 287854 w 4794266"/>
              <a:gd name="connsiteY175" fmla="*/ 2771528 h 6862288"/>
              <a:gd name="connsiteX176" fmla="*/ 382634 w 4794266"/>
              <a:gd name="connsiteY176" fmla="*/ 2771528 h 6862288"/>
              <a:gd name="connsiteX177" fmla="*/ 0 w 4794266"/>
              <a:gd name="connsiteY177" fmla="*/ 3539662 h 6862288"/>
              <a:gd name="connsiteX178" fmla="*/ 0 w 4794266"/>
              <a:gd name="connsiteY178" fmla="*/ 3345484 h 6862288"/>
              <a:gd name="connsiteX179" fmla="*/ 287854 w 4794266"/>
              <a:gd name="connsiteY179" fmla="*/ 2771528 h 6862288"/>
              <a:gd name="connsiteX180" fmla="*/ 1300102 w 4794266"/>
              <a:gd name="connsiteY180" fmla="*/ 2740403 h 6862288"/>
              <a:gd name="connsiteX181" fmla="*/ 2810392 w 4794266"/>
              <a:gd name="connsiteY181" fmla="*/ 2740403 h 6862288"/>
              <a:gd name="connsiteX182" fmla="*/ 2767948 w 4794266"/>
              <a:gd name="connsiteY182" fmla="*/ 2830045 h 6862288"/>
              <a:gd name="connsiteX183" fmla="*/ 1257658 w 4794266"/>
              <a:gd name="connsiteY183" fmla="*/ 2830045 h 6862288"/>
              <a:gd name="connsiteX184" fmla="*/ 1300102 w 4794266"/>
              <a:gd name="connsiteY184" fmla="*/ 2740403 h 6862288"/>
              <a:gd name="connsiteX185" fmla="*/ 0 w 4794266"/>
              <a:gd name="connsiteY185" fmla="*/ 2600343 h 6862288"/>
              <a:gd name="connsiteX186" fmla="*/ 778120 w 4794266"/>
              <a:gd name="connsiteY186" fmla="*/ 2600343 h 6862288"/>
              <a:gd name="connsiteX187" fmla="*/ 792257 w 4794266"/>
              <a:gd name="connsiteY187" fmla="*/ 2600343 h 6862288"/>
              <a:gd name="connsiteX188" fmla="*/ 880617 w 4794266"/>
              <a:gd name="connsiteY188" fmla="*/ 2600343 h 6862288"/>
              <a:gd name="connsiteX189" fmla="*/ 0 w 4794266"/>
              <a:gd name="connsiteY189" fmla="*/ 4336301 h 6862288"/>
              <a:gd name="connsiteX190" fmla="*/ 0 w 4794266"/>
              <a:gd name="connsiteY190" fmla="*/ 4135188 h 6862288"/>
              <a:gd name="connsiteX191" fmla="*/ 735707 w 4794266"/>
              <a:gd name="connsiteY191" fmla="*/ 2688735 h 6862288"/>
              <a:gd name="connsiteX192" fmla="*/ 0 w 4794266"/>
              <a:gd name="connsiteY192" fmla="*/ 2688735 h 6862288"/>
              <a:gd name="connsiteX193" fmla="*/ 0 w 4794266"/>
              <a:gd name="connsiteY193" fmla="*/ 2600343 h 6862288"/>
              <a:gd name="connsiteX194" fmla="*/ 3387196 w 4794266"/>
              <a:gd name="connsiteY194" fmla="*/ 2569217 h 6862288"/>
              <a:gd name="connsiteX195" fmla="*/ 3432921 w 4794266"/>
              <a:gd name="connsiteY195" fmla="*/ 2668350 h 6862288"/>
              <a:gd name="connsiteX196" fmla="*/ 2617619 w 4794266"/>
              <a:gd name="connsiteY196" fmla="*/ 4289332 h 6862288"/>
              <a:gd name="connsiteX197" fmla="*/ 2618570 w 4794266"/>
              <a:gd name="connsiteY197" fmla="*/ 4291299 h 6862288"/>
              <a:gd name="connsiteX198" fmla="*/ 2470177 w 4794266"/>
              <a:gd name="connsiteY198" fmla="*/ 4582475 h 6862288"/>
              <a:gd name="connsiteX199" fmla="*/ 2412915 w 4794266"/>
              <a:gd name="connsiteY199" fmla="*/ 4728890 h 6862288"/>
              <a:gd name="connsiteX200" fmla="*/ 1308307 w 4794266"/>
              <a:gd name="connsiteY200" fmla="*/ 6862288 h 6862288"/>
              <a:gd name="connsiteX201" fmla="*/ 1205888 w 4794266"/>
              <a:gd name="connsiteY201" fmla="*/ 6862288 h 6862288"/>
              <a:gd name="connsiteX202" fmla="*/ 1206546 w 4794266"/>
              <a:gd name="connsiteY202" fmla="*/ 6860998 h 6862288"/>
              <a:gd name="connsiteX203" fmla="*/ 1127055 w 4794266"/>
              <a:gd name="connsiteY203" fmla="*/ 6860998 h 6862288"/>
              <a:gd name="connsiteX204" fmla="*/ 1081302 w 4794266"/>
              <a:gd name="connsiteY204" fmla="*/ 6769162 h 6862288"/>
              <a:gd name="connsiteX205" fmla="*/ 226066 w 4794266"/>
              <a:gd name="connsiteY205" fmla="*/ 5059594 h 6862288"/>
              <a:gd name="connsiteX206" fmla="*/ 183832 w 4794266"/>
              <a:gd name="connsiteY206" fmla="*/ 4974822 h 6862288"/>
              <a:gd name="connsiteX207" fmla="*/ 1880226 w 4794266"/>
              <a:gd name="connsiteY207" fmla="*/ 4974822 h 6862288"/>
              <a:gd name="connsiteX208" fmla="*/ 1834473 w 4794266"/>
              <a:gd name="connsiteY208" fmla="*/ 5059594 h 6862288"/>
              <a:gd name="connsiteX209" fmla="*/ 324611 w 4794266"/>
              <a:gd name="connsiteY209" fmla="*/ 5059594 h 6862288"/>
              <a:gd name="connsiteX210" fmla="*/ 1134094 w 4794266"/>
              <a:gd name="connsiteY210" fmla="*/ 6673793 h 6862288"/>
              <a:gd name="connsiteX211" fmla="*/ 1376939 w 4794266"/>
              <a:gd name="connsiteY211" fmla="*/ 6182822 h 6862288"/>
              <a:gd name="connsiteX212" fmla="*/ 2073798 w 4794266"/>
              <a:gd name="connsiteY212" fmla="*/ 4794681 h 6862288"/>
              <a:gd name="connsiteX213" fmla="*/ 2172342 w 4794266"/>
              <a:gd name="connsiteY213" fmla="*/ 4794681 h 6862288"/>
              <a:gd name="connsiteX214" fmla="*/ 1415653 w 4794266"/>
              <a:gd name="connsiteY214" fmla="*/ 6306448 h 6862288"/>
              <a:gd name="connsiteX215" fmla="*/ 1179847 w 4794266"/>
              <a:gd name="connsiteY215" fmla="*/ 6769162 h 6862288"/>
              <a:gd name="connsiteX216" fmla="*/ 1217546 w 4794266"/>
              <a:gd name="connsiteY216" fmla="*/ 6839426 h 6862288"/>
              <a:gd name="connsiteX217" fmla="*/ 2569126 w 4794266"/>
              <a:gd name="connsiteY217" fmla="*/ 4189024 h 6862288"/>
              <a:gd name="connsiteX218" fmla="*/ 2570556 w 4794266"/>
              <a:gd name="connsiteY218" fmla="*/ 4191982 h 6862288"/>
              <a:gd name="connsiteX219" fmla="*/ 3387196 w 4794266"/>
              <a:gd name="connsiteY219" fmla="*/ 2569217 h 6862288"/>
              <a:gd name="connsiteX220" fmla="*/ 1393478 w 4794266"/>
              <a:gd name="connsiteY220" fmla="*/ 2553652 h 6862288"/>
              <a:gd name="connsiteX221" fmla="*/ 2903768 w 4794266"/>
              <a:gd name="connsiteY221" fmla="*/ 2553652 h 6862288"/>
              <a:gd name="connsiteX222" fmla="*/ 2857787 w 4794266"/>
              <a:gd name="connsiteY222" fmla="*/ 2643437 h 6862288"/>
              <a:gd name="connsiteX223" fmla="*/ 1351035 w 4794266"/>
              <a:gd name="connsiteY223" fmla="*/ 2643437 h 6862288"/>
              <a:gd name="connsiteX224" fmla="*/ 1393478 w 4794266"/>
              <a:gd name="connsiteY224" fmla="*/ 2553652 h 6862288"/>
              <a:gd name="connsiteX225" fmla="*/ 1471298 w 4794266"/>
              <a:gd name="connsiteY225" fmla="*/ 2382466 h 6862288"/>
              <a:gd name="connsiteX226" fmla="*/ 2981587 w 4794266"/>
              <a:gd name="connsiteY226" fmla="*/ 2382466 h 6862288"/>
              <a:gd name="connsiteX227" fmla="*/ 2939143 w 4794266"/>
              <a:gd name="connsiteY227" fmla="*/ 2472251 h 6862288"/>
              <a:gd name="connsiteX228" fmla="*/ 1428853 w 4794266"/>
              <a:gd name="connsiteY228" fmla="*/ 2472251 h 6862288"/>
              <a:gd name="connsiteX229" fmla="*/ 1471298 w 4794266"/>
              <a:gd name="connsiteY229" fmla="*/ 2382466 h 6862288"/>
              <a:gd name="connsiteX230" fmla="*/ 1364286 w 4794266"/>
              <a:gd name="connsiteY230" fmla="*/ 2211271 h 6862288"/>
              <a:gd name="connsiteX231" fmla="*/ 3074965 w 4794266"/>
              <a:gd name="connsiteY231" fmla="*/ 2211271 h 6862288"/>
              <a:gd name="connsiteX232" fmla="*/ 3029017 w 4794266"/>
              <a:gd name="connsiteY232" fmla="*/ 2299248 h 6862288"/>
              <a:gd name="connsiteX233" fmla="*/ 1420838 w 4794266"/>
              <a:gd name="connsiteY233" fmla="*/ 2299248 h 6862288"/>
              <a:gd name="connsiteX234" fmla="*/ 204981 w 4794266"/>
              <a:gd name="connsiteY234" fmla="*/ 4713353 h 6862288"/>
              <a:gd name="connsiteX235" fmla="*/ 106016 w 4794266"/>
              <a:gd name="connsiteY235" fmla="*/ 4713353 h 6862288"/>
              <a:gd name="connsiteX236" fmla="*/ 1364286 w 4794266"/>
              <a:gd name="connsiteY236" fmla="*/ 2211271 h 6862288"/>
              <a:gd name="connsiteX237" fmla="*/ 0 w 4794266"/>
              <a:gd name="connsiteY237" fmla="*/ 2071210 h 6862288"/>
              <a:gd name="connsiteX238" fmla="*/ 740567 w 4794266"/>
              <a:gd name="connsiteY238" fmla="*/ 2071210 h 6862288"/>
              <a:gd name="connsiteX239" fmla="*/ 698268 w 4794266"/>
              <a:gd name="connsiteY239" fmla="*/ 2160994 h 6862288"/>
              <a:gd name="connsiteX240" fmla="*/ 0 w 4794266"/>
              <a:gd name="connsiteY240" fmla="*/ 2160994 h 6862288"/>
              <a:gd name="connsiteX241" fmla="*/ 0 w 4794266"/>
              <a:gd name="connsiteY241" fmla="*/ 2071210 h 6862288"/>
              <a:gd name="connsiteX242" fmla="*/ 1263349 w 4794266"/>
              <a:gd name="connsiteY242" fmla="*/ 2040088 h 6862288"/>
              <a:gd name="connsiteX243" fmla="*/ 3168348 w 4794266"/>
              <a:gd name="connsiteY243" fmla="*/ 2040088 h 6862288"/>
              <a:gd name="connsiteX244" fmla="*/ 3118959 w 4794266"/>
              <a:gd name="connsiteY244" fmla="*/ 2124996 h 6862288"/>
              <a:gd name="connsiteX245" fmla="*/ 1319793 w 4794266"/>
              <a:gd name="connsiteY245" fmla="*/ 2124996 h 6862288"/>
              <a:gd name="connsiteX246" fmla="*/ 14514 w 4794266"/>
              <a:gd name="connsiteY246" fmla="*/ 4728892 h 6862288"/>
              <a:gd name="connsiteX247" fmla="*/ 0 w 4794266"/>
              <a:gd name="connsiteY247" fmla="*/ 4728892 h 6862288"/>
              <a:gd name="connsiteX248" fmla="*/ 0 w 4794266"/>
              <a:gd name="connsiteY248" fmla="*/ 4557406 h 6862288"/>
              <a:gd name="connsiteX249" fmla="*/ 1263349 w 4794266"/>
              <a:gd name="connsiteY249" fmla="*/ 2040088 h 6862288"/>
              <a:gd name="connsiteX250" fmla="*/ 3495719 w 4794266"/>
              <a:gd name="connsiteY250" fmla="*/ 1977841 h 6862288"/>
              <a:gd name="connsiteX251" fmla="*/ 3541835 w 4794266"/>
              <a:gd name="connsiteY251" fmla="*/ 2080385 h 6862288"/>
              <a:gd name="connsiteX252" fmla="*/ 2197370 w 4794266"/>
              <a:gd name="connsiteY252" fmla="*/ 4728895 h 6862288"/>
              <a:gd name="connsiteX253" fmla="*/ 2098043 w 4794266"/>
              <a:gd name="connsiteY253" fmla="*/ 4728895 h 6862288"/>
              <a:gd name="connsiteX254" fmla="*/ 3495719 w 4794266"/>
              <a:gd name="connsiteY254" fmla="*/ 1977841 h 6862288"/>
              <a:gd name="connsiteX255" fmla="*/ 0 w 4794266"/>
              <a:gd name="connsiteY255" fmla="*/ 1900015 h 6862288"/>
              <a:gd name="connsiteX256" fmla="*/ 833922 w 4794266"/>
              <a:gd name="connsiteY256" fmla="*/ 1900015 h 6862288"/>
              <a:gd name="connsiteX257" fmla="*/ 791380 w 4794266"/>
              <a:gd name="connsiteY257" fmla="*/ 1989799 h 6862288"/>
              <a:gd name="connsiteX258" fmla="*/ 0 w 4794266"/>
              <a:gd name="connsiteY258" fmla="*/ 1989799 h 6862288"/>
              <a:gd name="connsiteX259" fmla="*/ 0 w 4794266"/>
              <a:gd name="connsiteY259" fmla="*/ 1900015 h 6862288"/>
              <a:gd name="connsiteX260" fmla="*/ 0 w 4794266"/>
              <a:gd name="connsiteY260" fmla="*/ 1728829 h 6862288"/>
              <a:gd name="connsiteX261" fmla="*/ 911757 w 4794266"/>
              <a:gd name="connsiteY261" fmla="*/ 1728829 h 6862288"/>
              <a:gd name="connsiteX262" fmla="*/ 869523 w 4794266"/>
              <a:gd name="connsiteY262" fmla="*/ 1818614 h 6862288"/>
              <a:gd name="connsiteX263" fmla="*/ 0 w 4794266"/>
              <a:gd name="connsiteY263" fmla="*/ 1818614 h 6862288"/>
              <a:gd name="connsiteX264" fmla="*/ 0 w 4794266"/>
              <a:gd name="connsiteY264" fmla="*/ 1728829 h 6862288"/>
              <a:gd name="connsiteX265" fmla="*/ 3236271 w 4794266"/>
              <a:gd name="connsiteY265" fmla="*/ 1682140 h 6862288"/>
              <a:gd name="connsiteX266" fmla="*/ 3292621 w 4794266"/>
              <a:gd name="connsiteY266" fmla="*/ 1787327 h 6862288"/>
              <a:gd name="connsiteX267" fmla="*/ 3187434 w 4794266"/>
              <a:gd name="connsiteY267" fmla="*/ 1787327 h 6862288"/>
              <a:gd name="connsiteX268" fmla="*/ 3236271 w 4794266"/>
              <a:gd name="connsiteY268" fmla="*/ 1682140 h 6862288"/>
              <a:gd name="connsiteX269" fmla="*/ 0 w 4794266"/>
              <a:gd name="connsiteY269" fmla="*/ 1542076 h 6862288"/>
              <a:gd name="connsiteX270" fmla="*/ 1005127 w 4794266"/>
              <a:gd name="connsiteY270" fmla="*/ 1542076 h 6862288"/>
              <a:gd name="connsiteX271" fmla="*/ 959295 w 4794266"/>
              <a:gd name="connsiteY271" fmla="*/ 1631861 h 6862288"/>
              <a:gd name="connsiteX272" fmla="*/ 0 w 4794266"/>
              <a:gd name="connsiteY272" fmla="*/ 1631861 h 6862288"/>
              <a:gd name="connsiteX273" fmla="*/ 0 w 4794266"/>
              <a:gd name="connsiteY273" fmla="*/ 1542076 h 6862288"/>
              <a:gd name="connsiteX274" fmla="*/ 3132571 w 4794266"/>
              <a:gd name="connsiteY274" fmla="*/ 1479829 h 6862288"/>
              <a:gd name="connsiteX275" fmla="*/ 3184006 w 4794266"/>
              <a:gd name="connsiteY275" fmla="*/ 1573753 h 6862288"/>
              <a:gd name="connsiteX276" fmla="*/ 3084565 w 4794266"/>
              <a:gd name="connsiteY276" fmla="*/ 1772037 h 6862288"/>
              <a:gd name="connsiteX277" fmla="*/ 2985124 w 4794266"/>
              <a:gd name="connsiteY277" fmla="*/ 1772037 h 6862288"/>
              <a:gd name="connsiteX278" fmla="*/ 3132571 w 4794266"/>
              <a:gd name="connsiteY278" fmla="*/ 1479829 h 6862288"/>
              <a:gd name="connsiteX279" fmla="*/ 3389755 w 4794266"/>
              <a:gd name="connsiteY279" fmla="*/ 1386453 h 6862288"/>
              <a:gd name="connsiteX280" fmla="*/ 3479540 w 4794266"/>
              <a:gd name="connsiteY280" fmla="*/ 1386453 h 6862288"/>
              <a:gd name="connsiteX281" fmla="*/ 3436443 w 4794266"/>
              <a:gd name="connsiteY281" fmla="*/ 1476239 h 6862288"/>
              <a:gd name="connsiteX282" fmla="*/ 3389755 w 4794266"/>
              <a:gd name="connsiteY282" fmla="*/ 1386453 h 6862288"/>
              <a:gd name="connsiteX283" fmla="*/ 0 w 4794266"/>
              <a:gd name="connsiteY283" fmla="*/ 1378844 h 6862288"/>
              <a:gd name="connsiteX284" fmla="*/ 40400 w 4794266"/>
              <a:gd name="connsiteY284" fmla="*/ 1460702 h 6862288"/>
              <a:gd name="connsiteX285" fmla="*/ 0 w 4794266"/>
              <a:gd name="connsiteY285" fmla="*/ 1460702 h 6862288"/>
              <a:gd name="connsiteX286" fmla="*/ 0 w 4794266"/>
              <a:gd name="connsiteY286" fmla="*/ 1378844 h 6862288"/>
              <a:gd name="connsiteX287" fmla="*/ 3041878 w 4794266"/>
              <a:gd name="connsiteY287" fmla="*/ 1277509 h 6862288"/>
              <a:gd name="connsiteX288" fmla="*/ 3087101 w 4794266"/>
              <a:gd name="connsiteY288" fmla="*/ 1365185 h 6862288"/>
              <a:gd name="connsiteX289" fmla="*/ 3090579 w 4794266"/>
              <a:gd name="connsiteY289" fmla="*/ 1375707 h 6862288"/>
              <a:gd name="connsiteX290" fmla="*/ 2892295 w 4794266"/>
              <a:gd name="connsiteY290" fmla="*/ 1772009 h 6862288"/>
              <a:gd name="connsiteX291" fmla="*/ 2798371 w 4794266"/>
              <a:gd name="connsiteY291" fmla="*/ 1772009 h 6862288"/>
              <a:gd name="connsiteX292" fmla="*/ 3041878 w 4794266"/>
              <a:gd name="connsiteY292" fmla="*/ 1277509 h 6862288"/>
              <a:gd name="connsiteX293" fmla="*/ 3311937 w 4794266"/>
              <a:gd name="connsiteY293" fmla="*/ 1215257 h 6862288"/>
              <a:gd name="connsiteX294" fmla="*/ 3572933 w 4794266"/>
              <a:gd name="connsiteY294" fmla="*/ 1215257 h 6862288"/>
              <a:gd name="connsiteX295" fmla="*/ 3530029 w 4794266"/>
              <a:gd name="connsiteY295" fmla="*/ 1305042 h 6862288"/>
              <a:gd name="connsiteX296" fmla="*/ 3354840 w 4794266"/>
              <a:gd name="connsiteY296" fmla="*/ 1305042 h 6862288"/>
              <a:gd name="connsiteX297" fmla="*/ 3311937 w 4794266"/>
              <a:gd name="connsiteY297" fmla="*/ 1215257 h 6862288"/>
              <a:gd name="connsiteX298" fmla="*/ 2950989 w 4794266"/>
              <a:gd name="connsiteY298" fmla="*/ 1075199 h 6862288"/>
              <a:gd name="connsiteX299" fmla="*/ 2993582 w 4794266"/>
              <a:gd name="connsiteY299" fmla="*/ 1160086 h 6862288"/>
              <a:gd name="connsiteX300" fmla="*/ 2997131 w 4794266"/>
              <a:gd name="connsiteY300" fmla="*/ 1174233 h 6862288"/>
              <a:gd name="connsiteX301" fmla="*/ 2698982 w 4794266"/>
              <a:gd name="connsiteY301" fmla="*/ 1771979 h 6862288"/>
              <a:gd name="connsiteX302" fmla="*/ 2596050 w 4794266"/>
              <a:gd name="connsiteY302" fmla="*/ 1771979 h 6862288"/>
              <a:gd name="connsiteX303" fmla="*/ 2950989 w 4794266"/>
              <a:gd name="connsiteY303" fmla="*/ 1075199 h 6862288"/>
              <a:gd name="connsiteX304" fmla="*/ 3218559 w 4794266"/>
              <a:gd name="connsiteY304" fmla="*/ 1044073 h 6862288"/>
              <a:gd name="connsiteX305" fmla="*/ 3650802 w 4794266"/>
              <a:gd name="connsiteY305" fmla="*/ 1044073 h 6862288"/>
              <a:gd name="connsiteX306" fmla="*/ 3608632 w 4794266"/>
              <a:gd name="connsiteY306" fmla="*/ 1133858 h 6862288"/>
              <a:gd name="connsiteX307" fmla="*/ 3264243 w 4794266"/>
              <a:gd name="connsiteY307" fmla="*/ 1133858 h 6862288"/>
              <a:gd name="connsiteX308" fmla="*/ 3218559 w 4794266"/>
              <a:gd name="connsiteY308" fmla="*/ 1044073 h 6862288"/>
              <a:gd name="connsiteX309" fmla="*/ 0 w 4794266"/>
              <a:gd name="connsiteY309" fmla="*/ 969072 h 6862288"/>
              <a:gd name="connsiteX310" fmla="*/ 242609 w 4794266"/>
              <a:gd name="connsiteY310" fmla="*/ 1445195 h 6862288"/>
              <a:gd name="connsiteX311" fmla="*/ 141781 w 4794266"/>
              <a:gd name="connsiteY311" fmla="*/ 1445195 h 6862288"/>
              <a:gd name="connsiteX312" fmla="*/ 0 w 4794266"/>
              <a:gd name="connsiteY312" fmla="*/ 1165963 h 6862288"/>
              <a:gd name="connsiteX313" fmla="*/ 0 w 4794266"/>
              <a:gd name="connsiteY313" fmla="*/ 969072 h 6862288"/>
              <a:gd name="connsiteX314" fmla="*/ 2839507 w 4794266"/>
              <a:gd name="connsiteY314" fmla="*/ 888446 h 6862288"/>
              <a:gd name="connsiteX315" fmla="*/ 2888263 w 4794266"/>
              <a:gd name="connsiteY315" fmla="*/ 984396 h 6862288"/>
              <a:gd name="connsiteX316" fmla="*/ 2494733 w 4794266"/>
              <a:gd name="connsiteY316" fmla="*/ 1787533 h 6862288"/>
              <a:gd name="connsiteX317" fmla="*/ 2393739 w 4794266"/>
              <a:gd name="connsiteY317" fmla="*/ 1787533 h 6862288"/>
              <a:gd name="connsiteX318" fmla="*/ 2839507 w 4794266"/>
              <a:gd name="connsiteY318" fmla="*/ 888446 h 6862288"/>
              <a:gd name="connsiteX319" fmla="*/ 3125183 w 4794266"/>
              <a:gd name="connsiteY319" fmla="*/ 872877 h 6862288"/>
              <a:gd name="connsiteX320" fmla="*/ 3744155 w 4794266"/>
              <a:gd name="connsiteY320" fmla="*/ 872877 h 6862288"/>
              <a:gd name="connsiteX321" fmla="*/ 3701711 w 4794266"/>
              <a:gd name="connsiteY321" fmla="*/ 962518 h 6862288"/>
              <a:gd name="connsiteX322" fmla="*/ 3171164 w 4794266"/>
              <a:gd name="connsiteY322" fmla="*/ 962518 h 6862288"/>
              <a:gd name="connsiteX323" fmla="*/ 3125183 w 4794266"/>
              <a:gd name="connsiteY323" fmla="*/ 872877 h 6862288"/>
              <a:gd name="connsiteX324" fmla="*/ 3047375 w 4794266"/>
              <a:gd name="connsiteY324" fmla="*/ 701692 h 6862288"/>
              <a:gd name="connsiteX325" fmla="*/ 3837527 w 4794266"/>
              <a:gd name="connsiteY325" fmla="*/ 701692 h 6862288"/>
              <a:gd name="connsiteX326" fmla="*/ 3795008 w 4794266"/>
              <a:gd name="connsiteY326" fmla="*/ 791333 h 6862288"/>
              <a:gd name="connsiteX327" fmla="*/ 3089894 w 4794266"/>
              <a:gd name="connsiteY327" fmla="*/ 791333 h 6862288"/>
              <a:gd name="connsiteX328" fmla="*/ 3047375 w 4794266"/>
              <a:gd name="connsiteY328" fmla="*/ 701692 h 6862288"/>
              <a:gd name="connsiteX329" fmla="*/ 2741909 w 4794266"/>
              <a:gd name="connsiteY329" fmla="*/ 670568 h 6862288"/>
              <a:gd name="connsiteX330" fmla="*/ 2794841 w 4794266"/>
              <a:gd name="connsiteY330" fmla="*/ 773272 h 6862288"/>
              <a:gd name="connsiteX331" fmla="*/ 2286696 w 4794266"/>
              <a:gd name="connsiteY331" fmla="*/ 1771977 h 6862288"/>
              <a:gd name="connsiteX332" fmla="*/ 2191419 w 4794266"/>
              <a:gd name="connsiteY332" fmla="*/ 1771977 h 6862288"/>
              <a:gd name="connsiteX333" fmla="*/ 2741909 w 4794266"/>
              <a:gd name="connsiteY333" fmla="*/ 670568 h 6862288"/>
              <a:gd name="connsiteX334" fmla="*/ 0 w 4794266"/>
              <a:gd name="connsiteY334" fmla="*/ 587906 h 6862288"/>
              <a:gd name="connsiteX335" fmla="*/ 429355 w 4794266"/>
              <a:gd name="connsiteY335" fmla="*/ 1460707 h 6862288"/>
              <a:gd name="connsiteX336" fmla="*/ 335326 w 4794266"/>
              <a:gd name="connsiteY336" fmla="*/ 1460707 h 6862288"/>
              <a:gd name="connsiteX337" fmla="*/ 0 w 4794266"/>
              <a:gd name="connsiteY337" fmla="*/ 791234 h 6862288"/>
              <a:gd name="connsiteX338" fmla="*/ 0 w 4794266"/>
              <a:gd name="connsiteY338" fmla="*/ 587906 h 6862288"/>
              <a:gd name="connsiteX339" fmla="*/ 2953999 w 4794266"/>
              <a:gd name="connsiteY339" fmla="*/ 514940 h 6862288"/>
              <a:gd name="connsiteX340" fmla="*/ 3915367 w 4794266"/>
              <a:gd name="connsiteY340" fmla="*/ 514940 h 6862288"/>
              <a:gd name="connsiteX341" fmla="*/ 3873109 w 4794266"/>
              <a:gd name="connsiteY341" fmla="*/ 604580 h 6862288"/>
              <a:gd name="connsiteX342" fmla="*/ 2999778 w 4794266"/>
              <a:gd name="connsiteY342" fmla="*/ 604580 h 6862288"/>
              <a:gd name="connsiteX343" fmla="*/ 2953999 w 4794266"/>
              <a:gd name="connsiteY343" fmla="*/ 514940 h 6862288"/>
              <a:gd name="connsiteX344" fmla="*/ 2633401 w 4794266"/>
              <a:gd name="connsiteY344" fmla="*/ 483816 h 6862288"/>
              <a:gd name="connsiteX345" fmla="*/ 2685925 w 4794266"/>
              <a:gd name="connsiteY345" fmla="*/ 582365 h 6862288"/>
              <a:gd name="connsiteX346" fmla="*/ 2090661 w 4794266"/>
              <a:gd name="connsiteY346" fmla="*/ 1771998 h 6862288"/>
              <a:gd name="connsiteX347" fmla="*/ 1989115 w 4794266"/>
              <a:gd name="connsiteY347" fmla="*/ 1771998 h 6862288"/>
              <a:gd name="connsiteX348" fmla="*/ 2633401 w 4794266"/>
              <a:gd name="connsiteY348" fmla="*/ 483816 h 6862288"/>
              <a:gd name="connsiteX349" fmla="*/ 89908 w 4794266"/>
              <a:gd name="connsiteY349" fmla="*/ 359310 h 6862288"/>
              <a:gd name="connsiteX350" fmla="*/ 647166 w 4794266"/>
              <a:gd name="connsiteY350" fmla="*/ 1445187 h 6862288"/>
              <a:gd name="connsiteX351" fmla="*/ 544233 w 4794266"/>
              <a:gd name="connsiteY351" fmla="*/ 1445187 h 6862288"/>
              <a:gd name="connsiteX352" fmla="*/ 43765 w 4794266"/>
              <a:gd name="connsiteY352" fmla="*/ 454193 h 6862288"/>
              <a:gd name="connsiteX353" fmla="*/ 50864 w 4794266"/>
              <a:gd name="connsiteY353" fmla="*/ 436622 h 6862288"/>
              <a:gd name="connsiteX354" fmla="*/ 89908 w 4794266"/>
              <a:gd name="connsiteY354" fmla="*/ 359310 h 6862288"/>
              <a:gd name="connsiteX355" fmla="*/ 2876180 w 4794266"/>
              <a:gd name="connsiteY355" fmla="*/ 343745 h 6862288"/>
              <a:gd name="connsiteX356" fmla="*/ 4008747 w 4794266"/>
              <a:gd name="connsiteY356" fmla="*/ 343745 h 6862288"/>
              <a:gd name="connsiteX357" fmla="*/ 3963022 w 4794266"/>
              <a:gd name="connsiteY357" fmla="*/ 433529 h 6862288"/>
              <a:gd name="connsiteX358" fmla="*/ 2918387 w 4794266"/>
              <a:gd name="connsiteY358" fmla="*/ 433529 h 6862288"/>
              <a:gd name="connsiteX359" fmla="*/ 2876180 w 4794266"/>
              <a:gd name="connsiteY359" fmla="*/ 343745 h 6862288"/>
              <a:gd name="connsiteX360" fmla="*/ 2531542 w 4794266"/>
              <a:gd name="connsiteY360" fmla="*/ 281495 h 6862288"/>
              <a:gd name="connsiteX361" fmla="*/ 2576996 w 4794266"/>
              <a:gd name="connsiteY361" fmla="*/ 380390 h 6862288"/>
              <a:gd name="connsiteX362" fmla="*/ 1888193 w 4794266"/>
              <a:gd name="connsiteY362" fmla="*/ 1771985 h 6862288"/>
              <a:gd name="connsiteX363" fmla="*/ 1786794 w 4794266"/>
              <a:gd name="connsiteY363" fmla="*/ 1771985 h 6862288"/>
              <a:gd name="connsiteX364" fmla="*/ 2531542 w 4794266"/>
              <a:gd name="connsiteY364" fmla="*/ 281495 h 6862288"/>
              <a:gd name="connsiteX365" fmla="*/ 2782803 w 4794266"/>
              <a:gd name="connsiteY365" fmla="*/ 172561 h 6862288"/>
              <a:gd name="connsiteX366" fmla="*/ 4102104 w 4794266"/>
              <a:gd name="connsiteY366" fmla="*/ 172561 h 6862288"/>
              <a:gd name="connsiteX367" fmla="*/ 4059660 w 4794266"/>
              <a:gd name="connsiteY367" fmla="*/ 262345 h 6862288"/>
              <a:gd name="connsiteX368" fmla="*/ 2825247 w 4794266"/>
              <a:gd name="connsiteY368" fmla="*/ 262345 h 6862288"/>
              <a:gd name="connsiteX369" fmla="*/ 2782803 w 4794266"/>
              <a:gd name="connsiteY369" fmla="*/ 172561 h 6862288"/>
              <a:gd name="connsiteX370" fmla="*/ 186164 w 4794266"/>
              <a:gd name="connsiteY370" fmla="*/ 172558 h 6862288"/>
              <a:gd name="connsiteX371" fmla="*/ 833967 w 4794266"/>
              <a:gd name="connsiteY371" fmla="*/ 1460741 h 6862288"/>
              <a:gd name="connsiteX372" fmla="*/ 735921 w 4794266"/>
              <a:gd name="connsiteY372" fmla="*/ 1460741 h 6862288"/>
              <a:gd name="connsiteX373" fmla="*/ 137141 w 4794266"/>
              <a:gd name="connsiteY373" fmla="*/ 271108 h 6862288"/>
              <a:gd name="connsiteX374" fmla="*/ 151148 w 4794266"/>
              <a:gd name="connsiteY374" fmla="*/ 246470 h 6862288"/>
              <a:gd name="connsiteX375" fmla="*/ 186164 w 4794266"/>
              <a:gd name="connsiteY375" fmla="*/ 172558 h 6862288"/>
              <a:gd name="connsiteX376" fmla="*/ 2434228 w 4794266"/>
              <a:gd name="connsiteY376" fmla="*/ 94743 h 6862288"/>
              <a:gd name="connsiteX377" fmla="*/ 2483591 w 4794266"/>
              <a:gd name="connsiteY377" fmla="*/ 190361 h 6862288"/>
              <a:gd name="connsiteX378" fmla="*/ 1683210 w 4794266"/>
              <a:gd name="connsiteY378" fmla="*/ 1787545 h 6862288"/>
              <a:gd name="connsiteX379" fmla="*/ 1584484 w 4794266"/>
              <a:gd name="connsiteY379" fmla="*/ 1787545 h 6862288"/>
              <a:gd name="connsiteX380" fmla="*/ 2434228 w 4794266"/>
              <a:gd name="connsiteY380" fmla="*/ 94743 h 6862288"/>
              <a:gd name="connsiteX381" fmla="*/ 4682467 w 4794266"/>
              <a:gd name="connsiteY381" fmla="*/ 0 h 6862288"/>
              <a:gd name="connsiteX382" fmla="*/ 4685835 w 4794266"/>
              <a:gd name="connsiteY382" fmla="*/ 0 h 6862288"/>
              <a:gd name="connsiteX383" fmla="*/ 3971455 w 4794266"/>
              <a:gd name="connsiteY383" fmla="*/ 1413615 h 6862288"/>
              <a:gd name="connsiteX384" fmla="*/ 4691881 w 4794266"/>
              <a:gd name="connsiteY384" fmla="*/ 0 h 6862288"/>
              <a:gd name="connsiteX385" fmla="*/ 4794266 w 4794266"/>
              <a:gd name="connsiteY385" fmla="*/ 0 h 6862288"/>
              <a:gd name="connsiteX386" fmla="*/ 3485882 w 4794266"/>
              <a:gd name="connsiteY386" fmla="*/ 2565697 h 6862288"/>
              <a:gd name="connsiteX387" fmla="*/ 3438634 w 4794266"/>
              <a:gd name="connsiteY387" fmla="*/ 2467962 h 6862288"/>
              <a:gd name="connsiteX388" fmla="*/ 3436438 w 4794266"/>
              <a:gd name="connsiteY388" fmla="*/ 2472308 h 6862288"/>
              <a:gd name="connsiteX389" fmla="*/ 3438631 w 4794266"/>
              <a:gd name="connsiteY389" fmla="*/ 2467957 h 6862288"/>
              <a:gd name="connsiteX390" fmla="*/ 3436438 w 4794266"/>
              <a:gd name="connsiteY390" fmla="*/ 2463422 h 6862288"/>
              <a:gd name="connsiteX391" fmla="*/ 3841129 w 4794266"/>
              <a:gd name="connsiteY391" fmla="*/ 1669341 h 6862288"/>
              <a:gd name="connsiteX392" fmla="*/ 4682467 w 4794266"/>
              <a:gd name="connsiteY392" fmla="*/ 0 h 6862288"/>
              <a:gd name="connsiteX393" fmla="*/ 4484198 w 4794266"/>
              <a:gd name="connsiteY393" fmla="*/ 0 h 6862288"/>
              <a:gd name="connsiteX394" fmla="*/ 4588266 w 4794266"/>
              <a:gd name="connsiteY394" fmla="*/ 0 h 6862288"/>
              <a:gd name="connsiteX395" fmla="*/ 3580336 w 4794266"/>
              <a:gd name="connsiteY395" fmla="*/ 1982087 h 6862288"/>
              <a:gd name="connsiteX396" fmla="*/ 3530766 w 4794266"/>
              <a:gd name="connsiteY396" fmla="*/ 1886815 h 6862288"/>
              <a:gd name="connsiteX397" fmla="*/ 4484198 w 4794266"/>
              <a:gd name="connsiteY397" fmla="*/ 0 h 6862288"/>
              <a:gd name="connsiteX398" fmla="*/ 2499096 w 4794266"/>
              <a:gd name="connsiteY398" fmla="*/ 0 h 6862288"/>
              <a:gd name="connsiteX399" fmla="*/ 2598201 w 4794266"/>
              <a:gd name="connsiteY399" fmla="*/ 0 h 6862288"/>
              <a:gd name="connsiteX400" fmla="*/ 3203991 w 4794266"/>
              <a:gd name="connsiteY400" fmla="*/ 1191538 h 6862288"/>
              <a:gd name="connsiteX401" fmla="*/ 3451229 w 4794266"/>
              <a:gd name="connsiteY401" fmla="*/ 1678703 h 6862288"/>
              <a:gd name="connsiteX402" fmla="*/ 4252986 w 4794266"/>
              <a:gd name="connsiteY402" fmla="*/ 83062 h 6862288"/>
              <a:gd name="connsiteX403" fmla="*/ 2748367 w 4794266"/>
              <a:gd name="connsiteY403" fmla="*/ 83062 h 6862288"/>
              <a:gd name="connsiteX404" fmla="*/ 2703352 w 4794266"/>
              <a:gd name="connsiteY404" fmla="*/ 0 h 6862288"/>
              <a:gd name="connsiteX405" fmla="*/ 4396965 w 4794266"/>
              <a:gd name="connsiteY405" fmla="*/ 0 h 6862288"/>
              <a:gd name="connsiteX406" fmla="*/ 4355413 w 4794266"/>
              <a:gd name="connsiteY406" fmla="*/ 83062 h 6862288"/>
              <a:gd name="connsiteX407" fmla="*/ 3497144 w 4794266"/>
              <a:gd name="connsiteY407" fmla="*/ 1777549 h 6862288"/>
              <a:gd name="connsiteX408" fmla="*/ 3451229 w 4794266"/>
              <a:gd name="connsiteY408" fmla="*/ 1876393 h 6862288"/>
              <a:gd name="connsiteX409" fmla="*/ 1981937 w 4794266"/>
              <a:gd name="connsiteY409" fmla="*/ 4795845 h 6862288"/>
              <a:gd name="connsiteX410" fmla="*/ 1939552 w 4794266"/>
              <a:gd name="connsiteY410" fmla="*/ 4884099 h 6862288"/>
              <a:gd name="connsiteX411" fmla="*/ 1932489 w 4794266"/>
              <a:gd name="connsiteY411" fmla="*/ 4884099 h 6862288"/>
              <a:gd name="connsiteX412" fmla="*/ 1837126 w 4794266"/>
              <a:gd name="connsiteY412" fmla="*/ 4884099 h 6862288"/>
              <a:gd name="connsiteX413" fmla="*/ 39353 w 4794266"/>
              <a:gd name="connsiteY413" fmla="*/ 4884099 h 6862288"/>
              <a:gd name="connsiteX414" fmla="*/ 1031836 w 4794266"/>
              <a:gd name="connsiteY414" fmla="*/ 6861000 h 6862288"/>
              <a:gd name="connsiteX415" fmla="*/ 936473 w 4794266"/>
              <a:gd name="connsiteY415" fmla="*/ 6861000 h 6862288"/>
              <a:gd name="connsiteX416" fmla="*/ 0 w 4794266"/>
              <a:gd name="connsiteY416" fmla="*/ 5005253 h 6862288"/>
              <a:gd name="connsiteX417" fmla="*/ 0 w 4794266"/>
              <a:gd name="connsiteY417" fmla="*/ 4795845 h 6862288"/>
              <a:gd name="connsiteX418" fmla="*/ 1879509 w 4794266"/>
              <a:gd name="connsiteY418" fmla="*/ 4795845 h 6862288"/>
              <a:gd name="connsiteX419" fmla="*/ 3401781 w 4794266"/>
              <a:gd name="connsiteY419" fmla="*/ 1777549 h 6862288"/>
              <a:gd name="connsiteX420" fmla="*/ 3165139 w 4794266"/>
              <a:gd name="connsiteY420" fmla="*/ 1315095 h 6862288"/>
              <a:gd name="connsiteX421" fmla="*/ 2499096 w 4794266"/>
              <a:gd name="connsiteY421" fmla="*/ 0 h 6862288"/>
              <a:gd name="connsiteX422" fmla="*/ 2282766 w 4794266"/>
              <a:gd name="connsiteY422" fmla="*/ 0 h 6862288"/>
              <a:gd name="connsiteX423" fmla="*/ 2383457 w 4794266"/>
              <a:gd name="connsiteY423" fmla="*/ 0 h 6862288"/>
              <a:gd name="connsiteX424" fmla="*/ 1448845 w 4794266"/>
              <a:gd name="connsiteY424" fmla="*/ 1858774 h 6862288"/>
              <a:gd name="connsiteX425" fmla="*/ 3246161 w 4794266"/>
              <a:gd name="connsiteY425" fmla="*/ 1858774 h 6862288"/>
              <a:gd name="connsiteX426" fmla="*/ 3203871 w 4794266"/>
              <a:gd name="connsiteY426" fmla="*/ 1943196 h 6862288"/>
              <a:gd name="connsiteX427" fmla="*/ 1403031 w 4794266"/>
              <a:gd name="connsiteY427" fmla="*/ 1943196 h 6862288"/>
              <a:gd name="connsiteX428" fmla="*/ 1392458 w 4794266"/>
              <a:gd name="connsiteY428" fmla="*/ 1943196 h 6862288"/>
              <a:gd name="connsiteX429" fmla="*/ 1304354 w 4794266"/>
              <a:gd name="connsiteY429" fmla="*/ 1943196 h 6862288"/>
              <a:gd name="connsiteX430" fmla="*/ 2282766 w 4794266"/>
              <a:gd name="connsiteY430" fmla="*/ 0 h 6862288"/>
              <a:gd name="connsiteX431" fmla="*/ 2085184 w 4794266"/>
              <a:gd name="connsiteY431" fmla="*/ 0 h 6862288"/>
              <a:gd name="connsiteX432" fmla="*/ 2180489 w 4794266"/>
              <a:gd name="connsiteY432" fmla="*/ 0 h 6862288"/>
              <a:gd name="connsiteX433" fmla="*/ 921627 w 4794266"/>
              <a:gd name="connsiteY433" fmla="*/ 2503438 h 6862288"/>
              <a:gd name="connsiteX434" fmla="*/ 0 w 4794266"/>
              <a:gd name="connsiteY434" fmla="*/ 2503438 h 6862288"/>
              <a:gd name="connsiteX435" fmla="*/ 0 w 4794266"/>
              <a:gd name="connsiteY435" fmla="*/ 2418757 h 6862288"/>
              <a:gd name="connsiteX436" fmla="*/ 868685 w 4794266"/>
              <a:gd name="connsiteY436" fmla="*/ 2418757 h 6862288"/>
              <a:gd name="connsiteX437" fmla="*/ 2085184 w 4794266"/>
              <a:gd name="connsiteY437" fmla="*/ 0 h 6862288"/>
              <a:gd name="connsiteX438" fmla="*/ 1883218 w 4794266"/>
              <a:gd name="connsiteY438" fmla="*/ 0 h 6862288"/>
              <a:gd name="connsiteX439" fmla="*/ 1978547 w 4794266"/>
              <a:gd name="connsiteY439" fmla="*/ 0 h 6862288"/>
              <a:gd name="connsiteX440" fmla="*/ 813769 w 4794266"/>
              <a:gd name="connsiteY440" fmla="*/ 2332241 h 6862288"/>
              <a:gd name="connsiteX441" fmla="*/ 0 w 4794266"/>
              <a:gd name="connsiteY441" fmla="*/ 2332241 h 6862288"/>
              <a:gd name="connsiteX442" fmla="*/ 0 w 4794266"/>
              <a:gd name="connsiteY442" fmla="*/ 2247501 h 6862288"/>
              <a:gd name="connsiteX443" fmla="*/ 753901 w 4794266"/>
              <a:gd name="connsiteY443" fmla="*/ 2247501 h 6862288"/>
              <a:gd name="connsiteX444" fmla="*/ 753901 w 4794266"/>
              <a:gd name="connsiteY444" fmla="*/ 2251031 h 6862288"/>
              <a:gd name="connsiteX445" fmla="*/ 1883218 w 4794266"/>
              <a:gd name="connsiteY445" fmla="*/ 0 h 6862288"/>
              <a:gd name="connsiteX446" fmla="*/ 1676567 w 4794266"/>
              <a:gd name="connsiteY446" fmla="*/ 0 h 6862288"/>
              <a:gd name="connsiteX447" fmla="*/ 1775670 w 4794266"/>
              <a:gd name="connsiteY447" fmla="*/ 0 h 6862288"/>
              <a:gd name="connsiteX448" fmla="*/ 1085842 w 4794266"/>
              <a:gd name="connsiteY448" fmla="*/ 1367346 h 6862288"/>
              <a:gd name="connsiteX449" fmla="*/ 1039779 w 4794266"/>
              <a:gd name="connsiteY449" fmla="*/ 1264773 h 6862288"/>
              <a:gd name="connsiteX450" fmla="*/ 1676567 w 4794266"/>
              <a:gd name="connsiteY450" fmla="*/ 0 h 6862288"/>
              <a:gd name="connsiteX451" fmla="*/ 1479705 w 4794266"/>
              <a:gd name="connsiteY451" fmla="*/ 0 h 6862288"/>
              <a:gd name="connsiteX452" fmla="*/ 1574216 w 4794266"/>
              <a:gd name="connsiteY452" fmla="*/ 0 h 6862288"/>
              <a:gd name="connsiteX453" fmla="*/ 995314 w 4794266"/>
              <a:gd name="connsiteY453" fmla="*/ 1165036 h 6862288"/>
              <a:gd name="connsiteX454" fmla="*/ 946402 w 4794266"/>
              <a:gd name="connsiteY454" fmla="*/ 1069591 h 6862288"/>
              <a:gd name="connsiteX455" fmla="*/ 1479705 w 4794266"/>
              <a:gd name="connsiteY455" fmla="*/ 0 h 6862288"/>
              <a:gd name="connsiteX456" fmla="*/ 1270221 w 4794266"/>
              <a:gd name="connsiteY456" fmla="*/ 0 h 6862288"/>
              <a:gd name="connsiteX457" fmla="*/ 1371191 w 4794266"/>
              <a:gd name="connsiteY457" fmla="*/ 0 h 6862288"/>
              <a:gd name="connsiteX458" fmla="*/ 886459 w 4794266"/>
              <a:gd name="connsiteY458" fmla="*/ 962730 h 6862288"/>
              <a:gd name="connsiteX459" fmla="*/ 837468 w 4794266"/>
              <a:gd name="connsiteY459" fmla="*/ 867670 h 6862288"/>
              <a:gd name="connsiteX460" fmla="*/ 1270221 w 4794266"/>
              <a:gd name="connsiteY460" fmla="*/ 0 h 6862288"/>
              <a:gd name="connsiteX461" fmla="*/ 1086586 w 4794266"/>
              <a:gd name="connsiteY461" fmla="*/ 0 h 6862288"/>
              <a:gd name="connsiteX462" fmla="*/ 1183878 w 4794266"/>
              <a:gd name="connsiteY462" fmla="*/ 0 h 6862288"/>
              <a:gd name="connsiteX463" fmla="*/ 797450 w 4794266"/>
              <a:gd name="connsiteY463" fmla="*/ 760440 h 6862288"/>
              <a:gd name="connsiteX464" fmla="*/ 744092 w 4794266"/>
              <a:gd name="connsiteY464" fmla="*/ 658939 h 6862288"/>
              <a:gd name="connsiteX465" fmla="*/ 1086586 w 4794266"/>
              <a:gd name="connsiteY465" fmla="*/ 0 h 6862288"/>
              <a:gd name="connsiteX466" fmla="*/ 882903 w 4794266"/>
              <a:gd name="connsiteY466" fmla="*/ 0 h 6862288"/>
              <a:gd name="connsiteX467" fmla="*/ 983094 w 4794266"/>
              <a:gd name="connsiteY467" fmla="*/ 0 h 6862288"/>
              <a:gd name="connsiteX468" fmla="*/ 699348 w 4794266"/>
              <a:gd name="connsiteY468" fmla="*/ 573640 h 6862288"/>
              <a:gd name="connsiteX469" fmla="*/ 657662 w 4794266"/>
              <a:gd name="connsiteY469" fmla="*/ 488488 h 6862288"/>
              <a:gd name="connsiteX470" fmla="*/ 650715 w 4794266"/>
              <a:gd name="connsiteY470" fmla="*/ 474296 h 6862288"/>
              <a:gd name="connsiteX471" fmla="*/ 882903 w 4794266"/>
              <a:gd name="connsiteY471" fmla="*/ 0 h 6862288"/>
              <a:gd name="connsiteX472" fmla="*/ 677572 w 4794266"/>
              <a:gd name="connsiteY472" fmla="*/ 0 h 6862288"/>
              <a:gd name="connsiteX473" fmla="*/ 778686 w 4794266"/>
              <a:gd name="connsiteY473" fmla="*/ 0 h 6862288"/>
              <a:gd name="connsiteX474" fmla="*/ 588085 w 4794266"/>
              <a:gd name="connsiteY474" fmla="*/ 371319 h 6862288"/>
              <a:gd name="connsiteX475" fmla="*/ 545333 w 4794266"/>
              <a:gd name="connsiteY475" fmla="*/ 279088 h 6862288"/>
              <a:gd name="connsiteX476" fmla="*/ 541771 w 4794266"/>
              <a:gd name="connsiteY476" fmla="*/ 275541 h 6862288"/>
              <a:gd name="connsiteX477" fmla="*/ 677572 w 4794266"/>
              <a:gd name="connsiteY477" fmla="*/ 0 h 6862288"/>
              <a:gd name="connsiteX478" fmla="*/ 483066 w 4794266"/>
              <a:gd name="connsiteY478" fmla="*/ 0 h 6862288"/>
              <a:gd name="connsiteX479" fmla="*/ 579239 w 4794266"/>
              <a:gd name="connsiteY479" fmla="*/ 0 h 6862288"/>
              <a:gd name="connsiteX480" fmla="*/ 496812 w 4794266"/>
              <a:gd name="connsiteY480" fmla="*/ 169055 h 6862288"/>
              <a:gd name="connsiteX481" fmla="*/ 448395 w 4794266"/>
              <a:gd name="connsiteY481" fmla="*/ 67508 h 6862288"/>
              <a:gd name="connsiteX482" fmla="*/ 483066 w 4794266"/>
              <a:gd name="connsiteY482" fmla="*/ 0 h 6862288"/>
              <a:gd name="connsiteX483" fmla="*/ 281623 w 4794266"/>
              <a:gd name="connsiteY483" fmla="*/ 0 h 6862288"/>
              <a:gd name="connsiteX484" fmla="*/ 380286 w 4794266"/>
              <a:gd name="connsiteY484" fmla="*/ 0 h 6862288"/>
              <a:gd name="connsiteX485" fmla="*/ 347483 w 4794266"/>
              <a:gd name="connsiteY485" fmla="*/ 69038 h 6862288"/>
              <a:gd name="connsiteX486" fmla="*/ 1036285 w 4794266"/>
              <a:gd name="connsiteY486" fmla="*/ 1460728 h 6862288"/>
              <a:gd name="connsiteX487" fmla="*/ 941880 w 4794266"/>
              <a:gd name="connsiteY487" fmla="*/ 1460728 h 6862288"/>
              <a:gd name="connsiteX488" fmla="*/ 246086 w 4794266"/>
              <a:gd name="connsiteY488" fmla="*/ 69038 h 6862288"/>
              <a:gd name="connsiteX489" fmla="*/ 281623 w 4794266"/>
              <a:gd name="connsiteY489" fmla="*/ 0 h 6862288"/>
              <a:gd name="connsiteX490" fmla="*/ 79031 w 4794266"/>
              <a:gd name="connsiteY490" fmla="*/ 0 h 6862288"/>
              <a:gd name="connsiteX491" fmla="*/ 173569 w 4794266"/>
              <a:gd name="connsiteY491" fmla="*/ 0 h 6862288"/>
              <a:gd name="connsiteX492" fmla="*/ 0 w 4794266"/>
              <a:gd name="connsiteY492" fmla="*/ 349055 h 6862288"/>
              <a:gd name="connsiteX493" fmla="*/ 0 w 4794266"/>
              <a:gd name="connsiteY493" fmla="*/ 155555 h 6862288"/>
              <a:gd name="connsiteX494" fmla="*/ 79031 w 4794266"/>
              <a:gd name="connsiteY494" fmla="*/ 0 h 6862288"/>
              <a:gd name="connsiteX0" fmla="*/ 0 w 4794266"/>
              <a:gd name="connsiteY0" fmla="*/ 6708903 h 6862288"/>
              <a:gd name="connsiteX1" fmla="*/ 371024 w 4794266"/>
              <a:gd name="connsiteY1" fmla="*/ 6708903 h 6862288"/>
              <a:gd name="connsiteX2" fmla="*/ 413711 w 4794266"/>
              <a:gd name="connsiteY2" fmla="*/ 6798821 h 6862288"/>
              <a:gd name="connsiteX3" fmla="*/ 0 w 4794266"/>
              <a:gd name="connsiteY3" fmla="*/ 6798821 h 6862288"/>
              <a:gd name="connsiteX4" fmla="*/ 0 w 4794266"/>
              <a:gd name="connsiteY4" fmla="*/ 6708903 h 6862288"/>
              <a:gd name="connsiteX5" fmla="*/ 0 w 4794266"/>
              <a:gd name="connsiteY5" fmla="*/ 6537707 h 6862288"/>
              <a:gd name="connsiteX6" fmla="*/ 275057 w 4794266"/>
              <a:gd name="connsiteY6" fmla="*/ 6537707 h 6862288"/>
              <a:gd name="connsiteX7" fmla="*/ 320404 w 4794266"/>
              <a:gd name="connsiteY7" fmla="*/ 6627492 h 6862288"/>
              <a:gd name="connsiteX8" fmla="*/ 0 w 4794266"/>
              <a:gd name="connsiteY8" fmla="*/ 6627492 h 6862288"/>
              <a:gd name="connsiteX9" fmla="*/ 0 w 4794266"/>
              <a:gd name="connsiteY9" fmla="*/ 6537707 h 6862288"/>
              <a:gd name="connsiteX10" fmla="*/ 1086471 w 4794266"/>
              <a:gd name="connsiteY10" fmla="*/ 6382080 h 6862288"/>
              <a:gd name="connsiteX11" fmla="*/ 1176256 w 4794266"/>
              <a:gd name="connsiteY11" fmla="*/ 6382080 h 6862288"/>
              <a:gd name="connsiteX12" fmla="*/ 1133159 w 4794266"/>
              <a:gd name="connsiteY12" fmla="*/ 6471865 h 6862288"/>
              <a:gd name="connsiteX13" fmla="*/ 1086471 w 4794266"/>
              <a:gd name="connsiteY13" fmla="*/ 6382080 h 6862288"/>
              <a:gd name="connsiteX14" fmla="*/ 176048 w 4794266"/>
              <a:gd name="connsiteY14" fmla="*/ 6350955 h 6862288"/>
              <a:gd name="connsiteX15" fmla="*/ 226884 w 4794266"/>
              <a:gd name="connsiteY15" fmla="*/ 6440996 h 6862288"/>
              <a:gd name="connsiteX16" fmla="*/ 121581 w 4794266"/>
              <a:gd name="connsiteY16" fmla="*/ 6440996 h 6862288"/>
              <a:gd name="connsiteX17" fmla="*/ 176048 w 4794266"/>
              <a:gd name="connsiteY17" fmla="*/ 6350955 h 6862288"/>
              <a:gd name="connsiteX18" fmla="*/ 993094 w 4794266"/>
              <a:gd name="connsiteY18" fmla="*/ 6210896 h 6862288"/>
              <a:gd name="connsiteX19" fmla="*/ 1254175 w 4794266"/>
              <a:gd name="connsiteY19" fmla="*/ 6210896 h 6862288"/>
              <a:gd name="connsiteX20" fmla="*/ 1212402 w 4794266"/>
              <a:gd name="connsiteY20" fmla="*/ 6300814 h 6862288"/>
              <a:gd name="connsiteX21" fmla="*/ 1041829 w 4794266"/>
              <a:gd name="connsiteY21" fmla="*/ 6300814 h 6862288"/>
              <a:gd name="connsiteX22" fmla="*/ 993094 w 4794266"/>
              <a:gd name="connsiteY22" fmla="*/ 6210896 h 6862288"/>
              <a:gd name="connsiteX23" fmla="*/ 87450 w 4794266"/>
              <a:gd name="connsiteY23" fmla="*/ 6148644 h 6862288"/>
              <a:gd name="connsiteX24" fmla="*/ 133591 w 4794266"/>
              <a:gd name="connsiteY24" fmla="*/ 6246047 h 6862288"/>
              <a:gd name="connsiteX25" fmla="*/ 34210 w 4794266"/>
              <a:gd name="connsiteY25" fmla="*/ 6440853 h 6862288"/>
              <a:gd name="connsiteX26" fmla="*/ 0 w 4794266"/>
              <a:gd name="connsiteY26" fmla="*/ 6440853 h 6862288"/>
              <a:gd name="connsiteX27" fmla="*/ 0 w 4794266"/>
              <a:gd name="connsiteY27" fmla="*/ 6316076 h 6862288"/>
              <a:gd name="connsiteX28" fmla="*/ 87450 w 4794266"/>
              <a:gd name="connsiteY28" fmla="*/ 6148644 h 6862288"/>
              <a:gd name="connsiteX29" fmla="*/ 915275 w 4794266"/>
              <a:gd name="connsiteY29" fmla="*/ 6024142 h 6862288"/>
              <a:gd name="connsiteX30" fmla="*/ 1347547 w 4794266"/>
              <a:gd name="connsiteY30" fmla="*/ 6024142 h 6862288"/>
              <a:gd name="connsiteX31" fmla="*/ 1305714 w 4794266"/>
              <a:gd name="connsiteY31" fmla="*/ 6113783 h 6862288"/>
              <a:gd name="connsiteX32" fmla="*/ 957108 w 4794266"/>
              <a:gd name="connsiteY32" fmla="*/ 6113783 h 6862288"/>
              <a:gd name="connsiteX33" fmla="*/ 915275 w 4794266"/>
              <a:gd name="connsiteY33" fmla="*/ 6024142 h 6862288"/>
              <a:gd name="connsiteX34" fmla="*/ 0 w 4794266"/>
              <a:gd name="connsiteY34" fmla="*/ 5987282 h 6862288"/>
              <a:gd name="connsiteX35" fmla="*/ 24904 w 4794266"/>
              <a:gd name="connsiteY35" fmla="*/ 6035135 h 6862288"/>
              <a:gd name="connsiteX36" fmla="*/ 24904 w 4794266"/>
              <a:gd name="connsiteY36" fmla="*/ 6045792 h 6862288"/>
              <a:gd name="connsiteX37" fmla="*/ 0 w 4794266"/>
              <a:gd name="connsiteY37" fmla="*/ 6098551 h 6862288"/>
              <a:gd name="connsiteX38" fmla="*/ 0 w 4794266"/>
              <a:gd name="connsiteY38" fmla="*/ 5987282 h 6862288"/>
              <a:gd name="connsiteX39" fmla="*/ 821899 w 4794266"/>
              <a:gd name="connsiteY39" fmla="*/ 5852947 h 6862288"/>
              <a:gd name="connsiteX40" fmla="*/ 1440872 w 4794266"/>
              <a:gd name="connsiteY40" fmla="*/ 5852947 h 6862288"/>
              <a:gd name="connsiteX41" fmla="*/ 1398428 w 4794266"/>
              <a:gd name="connsiteY41" fmla="*/ 5942732 h 6862288"/>
              <a:gd name="connsiteX42" fmla="*/ 867880 w 4794266"/>
              <a:gd name="connsiteY42" fmla="*/ 5942732 h 6862288"/>
              <a:gd name="connsiteX43" fmla="*/ 821899 w 4794266"/>
              <a:gd name="connsiteY43" fmla="*/ 5852947 h 6862288"/>
              <a:gd name="connsiteX44" fmla="*/ 728522 w 4794266"/>
              <a:gd name="connsiteY44" fmla="*/ 5681762 h 6862288"/>
              <a:gd name="connsiteX45" fmla="*/ 1518715 w 4794266"/>
              <a:gd name="connsiteY45" fmla="*/ 5681762 h 6862288"/>
              <a:gd name="connsiteX46" fmla="*/ 1476572 w 4794266"/>
              <a:gd name="connsiteY46" fmla="*/ 5771680 h 6862288"/>
              <a:gd name="connsiteX47" fmla="*/ 774178 w 4794266"/>
              <a:gd name="connsiteY47" fmla="*/ 5771680 h 6862288"/>
              <a:gd name="connsiteX48" fmla="*/ 728522 w 4794266"/>
              <a:gd name="connsiteY48" fmla="*/ 5681762 h 6862288"/>
              <a:gd name="connsiteX49" fmla="*/ 0 w 4794266"/>
              <a:gd name="connsiteY49" fmla="*/ 5577337 h 6862288"/>
              <a:gd name="connsiteX50" fmla="*/ 647163 w 4794266"/>
              <a:gd name="connsiteY50" fmla="*/ 6860983 h 6862288"/>
              <a:gd name="connsiteX51" fmla="*/ 544192 w 4794266"/>
              <a:gd name="connsiteY51" fmla="*/ 6860983 h 6862288"/>
              <a:gd name="connsiteX52" fmla="*/ 0 w 4794266"/>
              <a:gd name="connsiteY52" fmla="*/ 5779803 h 6862288"/>
              <a:gd name="connsiteX53" fmla="*/ 0 w 4794266"/>
              <a:gd name="connsiteY53" fmla="*/ 5577337 h 6862288"/>
              <a:gd name="connsiteX54" fmla="*/ 650713 w 4794266"/>
              <a:gd name="connsiteY54" fmla="*/ 5495009 h 6862288"/>
              <a:gd name="connsiteX55" fmla="*/ 1627608 w 4794266"/>
              <a:gd name="connsiteY55" fmla="*/ 5495009 h 6862288"/>
              <a:gd name="connsiteX56" fmla="*/ 1581428 w 4794266"/>
              <a:gd name="connsiteY56" fmla="*/ 5584650 h 6862288"/>
              <a:gd name="connsiteX57" fmla="*/ 693341 w 4794266"/>
              <a:gd name="connsiteY57" fmla="*/ 5584650 h 6862288"/>
              <a:gd name="connsiteX58" fmla="*/ 650713 w 4794266"/>
              <a:gd name="connsiteY58" fmla="*/ 5495009 h 6862288"/>
              <a:gd name="connsiteX59" fmla="*/ 557337 w 4794266"/>
              <a:gd name="connsiteY59" fmla="*/ 5323815 h 6862288"/>
              <a:gd name="connsiteX60" fmla="*/ 1705448 w 4794266"/>
              <a:gd name="connsiteY60" fmla="*/ 5323815 h 6862288"/>
              <a:gd name="connsiteX61" fmla="*/ 1663056 w 4794266"/>
              <a:gd name="connsiteY61" fmla="*/ 5413600 h 6862288"/>
              <a:gd name="connsiteX62" fmla="*/ 603262 w 4794266"/>
              <a:gd name="connsiteY62" fmla="*/ 5413600 h 6862288"/>
              <a:gd name="connsiteX63" fmla="*/ 557337 w 4794266"/>
              <a:gd name="connsiteY63" fmla="*/ 5323815 h 6862288"/>
              <a:gd name="connsiteX64" fmla="*/ 0 w 4794266"/>
              <a:gd name="connsiteY64" fmla="*/ 5189911 h 6862288"/>
              <a:gd name="connsiteX65" fmla="*/ 833962 w 4794266"/>
              <a:gd name="connsiteY65" fmla="*/ 6860992 h 6862288"/>
              <a:gd name="connsiteX66" fmla="*/ 735833 w 4794266"/>
              <a:gd name="connsiteY66" fmla="*/ 6860992 h 6862288"/>
              <a:gd name="connsiteX67" fmla="*/ 0 w 4794266"/>
              <a:gd name="connsiteY67" fmla="*/ 5387909 h 6862288"/>
              <a:gd name="connsiteX68" fmla="*/ 0 w 4794266"/>
              <a:gd name="connsiteY68" fmla="*/ 5189911 h 6862288"/>
              <a:gd name="connsiteX69" fmla="*/ 845930 w 4794266"/>
              <a:gd name="connsiteY69" fmla="*/ 6845445 h 6862288"/>
              <a:gd name="connsiteX70" fmla="*/ 849480 w 4794266"/>
              <a:gd name="connsiteY70" fmla="*/ 6845445 h 6862288"/>
              <a:gd name="connsiteX71" fmla="*/ 845930 w 4794266"/>
              <a:gd name="connsiteY71" fmla="*/ 6845445 h 6862288"/>
              <a:gd name="connsiteX72" fmla="*/ 463961 w 4794266"/>
              <a:gd name="connsiteY72" fmla="*/ 5137061 h 6862288"/>
              <a:gd name="connsiteX73" fmla="*/ 1783270 w 4794266"/>
              <a:gd name="connsiteY73" fmla="*/ 5137061 h 6862288"/>
              <a:gd name="connsiteX74" fmla="*/ 1741052 w 4794266"/>
              <a:gd name="connsiteY74" fmla="*/ 5226979 h 6862288"/>
              <a:gd name="connsiteX75" fmla="*/ 509697 w 4794266"/>
              <a:gd name="connsiteY75" fmla="*/ 5226979 h 6862288"/>
              <a:gd name="connsiteX76" fmla="*/ 463961 w 4794266"/>
              <a:gd name="connsiteY76" fmla="*/ 5137061 h 6862288"/>
              <a:gd name="connsiteX77" fmla="*/ 1676125 w 4794266"/>
              <a:gd name="connsiteY77" fmla="*/ 4374492 h 6862288"/>
              <a:gd name="connsiteX78" fmla="*/ 1721083 w 4794266"/>
              <a:gd name="connsiteY78" fmla="*/ 4474715 h 6862288"/>
              <a:gd name="connsiteX79" fmla="*/ 1603498 w 4794266"/>
              <a:gd name="connsiteY79" fmla="*/ 4728851 h 6862288"/>
              <a:gd name="connsiteX80" fmla="*/ 1506664 w 4794266"/>
              <a:gd name="connsiteY80" fmla="*/ 4728851 h 6862288"/>
              <a:gd name="connsiteX81" fmla="*/ 1676125 w 4794266"/>
              <a:gd name="connsiteY81" fmla="*/ 4374492 h 6862288"/>
              <a:gd name="connsiteX82" fmla="*/ 1575538 w 4794266"/>
              <a:gd name="connsiteY82" fmla="*/ 4172172 h 6862288"/>
              <a:gd name="connsiteX83" fmla="*/ 1624211 w 4794266"/>
              <a:gd name="connsiteY83" fmla="*/ 4264954 h 6862288"/>
              <a:gd name="connsiteX84" fmla="*/ 1627689 w 4794266"/>
              <a:gd name="connsiteY84" fmla="*/ 4275659 h 6862288"/>
              <a:gd name="connsiteX85" fmla="*/ 1405177 w 4794266"/>
              <a:gd name="connsiteY85" fmla="*/ 4728862 h 6862288"/>
              <a:gd name="connsiteX86" fmla="*/ 1304352 w 4794266"/>
              <a:gd name="connsiteY86" fmla="*/ 4728862 h 6862288"/>
              <a:gd name="connsiteX87" fmla="*/ 1575538 w 4794266"/>
              <a:gd name="connsiteY87" fmla="*/ 4172172 h 6862288"/>
              <a:gd name="connsiteX88" fmla="*/ 1466667 w 4794266"/>
              <a:gd name="connsiteY88" fmla="*/ 3969861 h 6862288"/>
              <a:gd name="connsiteX89" fmla="*/ 1511813 w 4794266"/>
              <a:gd name="connsiteY89" fmla="*/ 4057539 h 6862288"/>
              <a:gd name="connsiteX90" fmla="*/ 1518759 w 4794266"/>
              <a:gd name="connsiteY90" fmla="*/ 4068060 h 6862288"/>
              <a:gd name="connsiteX91" fmla="*/ 1199267 w 4794266"/>
              <a:gd name="connsiteY91" fmla="*/ 4713366 h 6862288"/>
              <a:gd name="connsiteX92" fmla="*/ 1102031 w 4794266"/>
              <a:gd name="connsiteY92" fmla="*/ 4713366 h 6862288"/>
              <a:gd name="connsiteX93" fmla="*/ 1466667 w 4794266"/>
              <a:gd name="connsiteY93" fmla="*/ 3969861 h 6862288"/>
              <a:gd name="connsiteX94" fmla="*/ 1375942 w 4794266"/>
              <a:gd name="connsiteY94" fmla="*/ 3767540 h 6862288"/>
              <a:gd name="connsiteX95" fmla="*/ 1425327 w 4794266"/>
              <a:gd name="connsiteY95" fmla="*/ 3869505 h 6862288"/>
              <a:gd name="connsiteX96" fmla="*/ 1002020 w 4794266"/>
              <a:gd name="connsiteY96" fmla="*/ 4713356 h 6862288"/>
              <a:gd name="connsiteX97" fmla="*/ 899721 w 4794266"/>
              <a:gd name="connsiteY97" fmla="*/ 4713356 h 6862288"/>
              <a:gd name="connsiteX98" fmla="*/ 1375942 w 4794266"/>
              <a:gd name="connsiteY98" fmla="*/ 3767540 h 6862288"/>
              <a:gd name="connsiteX99" fmla="*/ 1282723 w 4794266"/>
              <a:gd name="connsiteY99" fmla="*/ 3580788 h 6862288"/>
              <a:gd name="connsiteX100" fmla="*/ 1331961 w 4794266"/>
              <a:gd name="connsiteY100" fmla="*/ 3680007 h 6862288"/>
              <a:gd name="connsiteX101" fmla="*/ 807928 w 4794266"/>
              <a:gd name="connsiteY101" fmla="*/ 4728888 h 6862288"/>
              <a:gd name="connsiteX102" fmla="*/ 712969 w 4794266"/>
              <a:gd name="connsiteY102" fmla="*/ 4728888 h 6862288"/>
              <a:gd name="connsiteX103" fmla="*/ 1282723 w 4794266"/>
              <a:gd name="connsiteY103" fmla="*/ 3580788 h 6862288"/>
              <a:gd name="connsiteX104" fmla="*/ 1177644 w 4794266"/>
              <a:gd name="connsiteY104" fmla="*/ 3378477 h 6862288"/>
              <a:gd name="connsiteX105" fmla="*/ 1223042 w 4794266"/>
              <a:gd name="connsiteY105" fmla="*/ 3480350 h 6862288"/>
              <a:gd name="connsiteX106" fmla="*/ 611920 w 4794266"/>
              <a:gd name="connsiteY106" fmla="*/ 4713359 h 6862288"/>
              <a:gd name="connsiteX107" fmla="*/ 510648 w 4794266"/>
              <a:gd name="connsiteY107" fmla="*/ 4713359 h 6862288"/>
              <a:gd name="connsiteX108" fmla="*/ 1177644 w 4794266"/>
              <a:gd name="connsiteY108" fmla="*/ 3378477 h 6862288"/>
              <a:gd name="connsiteX109" fmla="*/ 1076759 w 4794266"/>
              <a:gd name="connsiteY109" fmla="*/ 3176161 h 6862288"/>
              <a:gd name="connsiteX110" fmla="*/ 1129633 w 4794266"/>
              <a:gd name="connsiteY110" fmla="*/ 3274879 h 6862288"/>
              <a:gd name="connsiteX111" fmla="*/ 403509 w 4794266"/>
              <a:gd name="connsiteY111" fmla="*/ 4713347 h 6862288"/>
              <a:gd name="connsiteX112" fmla="*/ 308338 w 4794266"/>
              <a:gd name="connsiteY112" fmla="*/ 4713347 h 6862288"/>
              <a:gd name="connsiteX113" fmla="*/ 1076759 w 4794266"/>
              <a:gd name="connsiteY113" fmla="*/ 3176161 h 6862288"/>
              <a:gd name="connsiteX114" fmla="*/ 2533800 w 4794266"/>
              <a:gd name="connsiteY114" fmla="*/ 3082786 h 6862288"/>
              <a:gd name="connsiteX115" fmla="*/ 2638987 w 4794266"/>
              <a:gd name="connsiteY115" fmla="*/ 3082786 h 6862288"/>
              <a:gd name="connsiteX116" fmla="*/ 2586394 w 4794266"/>
              <a:gd name="connsiteY116" fmla="*/ 3187974 h 6862288"/>
              <a:gd name="connsiteX117" fmla="*/ 2533800 w 4794266"/>
              <a:gd name="connsiteY117" fmla="*/ 3082786 h 6862288"/>
              <a:gd name="connsiteX118" fmla="*/ 2331489 w 4794266"/>
              <a:gd name="connsiteY118" fmla="*/ 3082786 h 6862288"/>
              <a:gd name="connsiteX119" fmla="*/ 2434419 w 4794266"/>
              <a:gd name="connsiteY119" fmla="*/ 3082786 h 6862288"/>
              <a:gd name="connsiteX120" fmla="*/ 2530251 w 4794266"/>
              <a:gd name="connsiteY120" fmla="*/ 3277599 h 6862288"/>
              <a:gd name="connsiteX121" fmla="*/ 2480560 w 4794266"/>
              <a:gd name="connsiteY121" fmla="*/ 3375002 h 6862288"/>
              <a:gd name="connsiteX122" fmla="*/ 2331489 w 4794266"/>
              <a:gd name="connsiteY122" fmla="*/ 3082786 h 6862288"/>
              <a:gd name="connsiteX123" fmla="*/ 2129168 w 4794266"/>
              <a:gd name="connsiteY123" fmla="*/ 3082786 h 6862288"/>
              <a:gd name="connsiteX124" fmla="*/ 2229342 w 4794266"/>
              <a:gd name="connsiteY124" fmla="*/ 3082786 h 6862288"/>
              <a:gd name="connsiteX125" fmla="*/ 2436845 w 4794266"/>
              <a:gd name="connsiteY125" fmla="*/ 3481892 h 6862288"/>
              <a:gd name="connsiteX126" fmla="*/ 2429690 w 4794266"/>
              <a:gd name="connsiteY126" fmla="*/ 3492488 h 6862288"/>
              <a:gd name="connsiteX127" fmla="*/ 2383181 w 4794266"/>
              <a:gd name="connsiteY127" fmla="*/ 3577255 h 6862288"/>
              <a:gd name="connsiteX128" fmla="*/ 2129168 w 4794266"/>
              <a:gd name="connsiteY128" fmla="*/ 3082786 h 6862288"/>
              <a:gd name="connsiteX129" fmla="*/ 1942423 w 4794266"/>
              <a:gd name="connsiteY129" fmla="*/ 3082786 h 6862288"/>
              <a:gd name="connsiteX130" fmla="*/ 2038257 w 4794266"/>
              <a:gd name="connsiteY130" fmla="*/ 3082786 h 6862288"/>
              <a:gd name="connsiteX131" fmla="*/ 2343497 w 4794266"/>
              <a:gd name="connsiteY131" fmla="*/ 3680015 h 6862288"/>
              <a:gd name="connsiteX132" fmla="*/ 2332849 w 4794266"/>
              <a:gd name="connsiteY132" fmla="*/ 3694235 h 6862288"/>
              <a:gd name="connsiteX133" fmla="*/ 2290257 w 4794266"/>
              <a:gd name="connsiteY133" fmla="*/ 3779554 h 6862288"/>
              <a:gd name="connsiteX134" fmla="*/ 1942423 w 4794266"/>
              <a:gd name="connsiteY134" fmla="*/ 3082786 h 6862288"/>
              <a:gd name="connsiteX135" fmla="*/ 1740113 w 4794266"/>
              <a:gd name="connsiteY135" fmla="*/ 3082786 h 6862288"/>
              <a:gd name="connsiteX136" fmla="*/ 1838311 w 4794266"/>
              <a:gd name="connsiteY136" fmla="*/ 3082786 h 6862288"/>
              <a:gd name="connsiteX137" fmla="*/ 2234605 w 4794266"/>
              <a:gd name="connsiteY137" fmla="*/ 3871686 h 6862288"/>
              <a:gd name="connsiteX138" fmla="*/ 2227591 w 4794266"/>
              <a:gd name="connsiteY138" fmla="*/ 3885711 h 6862288"/>
              <a:gd name="connsiteX139" fmla="*/ 2189013 w 4794266"/>
              <a:gd name="connsiteY139" fmla="*/ 3966355 h 6862288"/>
              <a:gd name="connsiteX140" fmla="*/ 1740113 w 4794266"/>
              <a:gd name="connsiteY140" fmla="*/ 3082786 h 6862288"/>
              <a:gd name="connsiteX141" fmla="*/ 1537792 w 4794266"/>
              <a:gd name="connsiteY141" fmla="*/ 3082785 h 6862288"/>
              <a:gd name="connsiteX142" fmla="*/ 1640127 w 4794266"/>
              <a:gd name="connsiteY142" fmla="*/ 3082785 h 6862288"/>
              <a:gd name="connsiteX143" fmla="*/ 2141207 w 4794266"/>
              <a:gd name="connsiteY143" fmla="*/ 4081151 h 6862288"/>
              <a:gd name="connsiteX144" fmla="*/ 2130621 w 4794266"/>
              <a:gd name="connsiteY144" fmla="*/ 4098916 h 6862288"/>
              <a:gd name="connsiteX145" fmla="*/ 2091811 w 4794266"/>
              <a:gd name="connsiteY145" fmla="*/ 4184186 h 6862288"/>
              <a:gd name="connsiteX146" fmla="*/ 1537792 w 4794266"/>
              <a:gd name="connsiteY146" fmla="*/ 3082785 h 6862288"/>
              <a:gd name="connsiteX147" fmla="*/ 1335481 w 4794266"/>
              <a:gd name="connsiteY147" fmla="*/ 3082785 h 6862288"/>
              <a:gd name="connsiteX148" fmla="*/ 1434019 w 4794266"/>
              <a:gd name="connsiteY148" fmla="*/ 3082785 h 6862288"/>
              <a:gd name="connsiteX149" fmla="*/ 2032279 w 4794266"/>
              <a:gd name="connsiteY149" fmla="*/ 4272143 h 6862288"/>
              <a:gd name="connsiteX150" fmla="*/ 2021722 w 4794266"/>
              <a:gd name="connsiteY150" fmla="*/ 4300378 h 6862288"/>
              <a:gd name="connsiteX151" fmla="*/ 1983011 w 4794266"/>
              <a:gd name="connsiteY151" fmla="*/ 4370963 h 6862288"/>
              <a:gd name="connsiteX152" fmla="*/ 1335481 w 4794266"/>
              <a:gd name="connsiteY152" fmla="*/ 3082785 h 6862288"/>
              <a:gd name="connsiteX153" fmla="*/ 1133159 w 4794266"/>
              <a:gd name="connsiteY153" fmla="*/ 3082783 h 6862288"/>
              <a:gd name="connsiteX154" fmla="*/ 1236091 w 4794266"/>
              <a:gd name="connsiteY154" fmla="*/ 3082783 h 6862288"/>
              <a:gd name="connsiteX155" fmla="*/ 1938871 w 4794266"/>
              <a:gd name="connsiteY155" fmla="*/ 4463852 h 6862288"/>
              <a:gd name="connsiteX156" fmla="*/ 1814643 w 4794266"/>
              <a:gd name="connsiteY156" fmla="*/ 4713359 h 6862288"/>
              <a:gd name="connsiteX157" fmla="*/ 1715260 w 4794266"/>
              <a:gd name="connsiteY157" fmla="*/ 4713359 h 6862288"/>
              <a:gd name="connsiteX158" fmla="*/ 1839488 w 4794266"/>
              <a:gd name="connsiteY158" fmla="*/ 4467367 h 6862288"/>
              <a:gd name="connsiteX159" fmla="*/ 1133159 w 4794266"/>
              <a:gd name="connsiteY159" fmla="*/ 3082783 h 6862288"/>
              <a:gd name="connsiteX160" fmla="*/ 1225831 w 4794266"/>
              <a:gd name="connsiteY160" fmla="*/ 2911599 h 6862288"/>
              <a:gd name="connsiteX161" fmla="*/ 2732584 w 4794266"/>
              <a:gd name="connsiteY161" fmla="*/ 2911599 h 6862288"/>
              <a:gd name="connsiteX162" fmla="*/ 2690140 w 4794266"/>
              <a:gd name="connsiteY162" fmla="*/ 3001240 h 6862288"/>
              <a:gd name="connsiteX163" fmla="*/ 1179850 w 4794266"/>
              <a:gd name="connsiteY163" fmla="*/ 3001240 h 6862288"/>
              <a:gd name="connsiteX164" fmla="*/ 1225831 w 4794266"/>
              <a:gd name="connsiteY164" fmla="*/ 2911599 h 6862288"/>
              <a:gd name="connsiteX165" fmla="*/ 91650 w 4794266"/>
              <a:gd name="connsiteY165" fmla="*/ 2771529 h 6862288"/>
              <a:gd name="connsiteX166" fmla="*/ 195801 w 4794266"/>
              <a:gd name="connsiteY166" fmla="*/ 2771529 h 6862288"/>
              <a:gd name="connsiteX167" fmla="*/ 0 w 4794266"/>
              <a:gd name="connsiteY167" fmla="*/ 3143696 h 6862288"/>
              <a:gd name="connsiteX168" fmla="*/ 0 w 4794266"/>
              <a:gd name="connsiteY168" fmla="*/ 2946652 h 6862288"/>
              <a:gd name="connsiteX169" fmla="*/ 91650 w 4794266"/>
              <a:gd name="connsiteY169" fmla="*/ 2771529 h 6862288"/>
              <a:gd name="connsiteX170" fmla="*/ 483354 w 4794266"/>
              <a:gd name="connsiteY170" fmla="*/ 2771528 h 6862288"/>
              <a:gd name="connsiteX171" fmla="*/ 584961 w 4794266"/>
              <a:gd name="connsiteY171" fmla="*/ 2771528 h 6862288"/>
              <a:gd name="connsiteX172" fmla="*/ 0 w 4794266"/>
              <a:gd name="connsiteY172" fmla="*/ 3930829 h 6862288"/>
              <a:gd name="connsiteX173" fmla="*/ 0 w 4794266"/>
              <a:gd name="connsiteY173" fmla="*/ 3732738 h 6862288"/>
              <a:gd name="connsiteX174" fmla="*/ 483354 w 4794266"/>
              <a:gd name="connsiteY174" fmla="*/ 2771528 h 6862288"/>
              <a:gd name="connsiteX175" fmla="*/ 287854 w 4794266"/>
              <a:gd name="connsiteY175" fmla="*/ 2771528 h 6862288"/>
              <a:gd name="connsiteX176" fmla="*/ 382634 w 4794266"/>
              <a:gd name="connsiteY176" fmla="*/ 2771528 h 6862288"/>
              <a:gd name="connsiteX177" fmla="*/ 0 w 4794266"/>
              <a:gd name="connsiteY177" fmla="*/ 3539662 h 6862288"/>
              <a:gd name="connsiteX178" fmla="*/ 0 w 4794266"/>
              <a:gd name="connsiteY178" fmla="*/ 3345484 h 6862288"/>
              <a:gd name="connsiteX179" fmla="*/ 287854 w 4794266"/>
              <a:gd name="connsiteY179" fmla="*/ 2771528 h 6862288"/>
              <a:gd name="connsiteX180" fmla="*/ 1300102 w 4794266"/>
              <a:gd name="connsiteY180" fmla="*/ 2740403 h 6862288"/>
              <a:gd name="connsiteX181" fmla="*/ 2810392 w 4794266"/>
              <a:gd name="connsiteY181" fmla="*/ 2740403 h 6862288"/>
              <a:gd name="connsiteX182" fmla="*/ 2767948 w 4794266"/>
              <a:gd name="connsiteY182" fmla="*/ 2830045 h 6862288"/>
              <a:gd name="connsiteX183" fmla="*/ 1257658 w 4794266"/>
              <a:gd name="connsiteY183" fmla="*/ 2830045 h 6862288"/>
              <a:gd name="connsiteX184" fmla="*/ 1300102 w 4794266"/>
              <a:gd name="connsiteY184" fmla="*/ 2740403 h 6862288"/>
              <a:gd name="connsiteX185" fmla="*/ 0 w 4794266"/>
              <a:gd name="connsiteY185" fmla="*/ 2600343 h 6862288"/>
              <a:gd name="connsiteX186" fmla="*/ 778120 w 4794266"/>
              <a:gd name="connsiteY186" fmla="*/ 2600343 h 6862288"/>
              <a:gd name="connsiteX187" fmla="*/ 792257 w 4794266"/>
              <a:gd name="connsiteY187" fmla="*/ 2600343 h 6862288"/>
              <a:gd name="connsiteX188" fmla="*/ 880617 w 4794266"/>
              <a:gd name="connsiteY188" fmla="*/ 2600343 h 6862288"/>
              <a:gd name="connsiteX189" fmla="*/ 0 w 4794266"/>
              <a:gd name="connsiteY189" fmla="*/ 4336301 h 6862288"/>
              <a:gd name="connsiteX190" fmla="*/ 0 w 4794266"/>
              <a:gd name="connsiteY190" fmla="*/ 4135188 h 6862288"/>
              <a:gd name="connsiteX191" fmla="*/ 735707 w 4794266"/>
              <a:gd name="connsiteY191" fmla="*/ 2688735 h 6862288"/>
              <a:gd name="connsiteX192" fmla="*/ 0 w 4794266"/>
              <a:gd name="connsiteY192" fmla="*/ 2688735 h 6862288"/>
              <a:gd name="connsiteX193" fmla="*/ 0 w 4794266"/>
              <a:gd name="connsiteY193" fmla="*/ 2600343 h 6862288"/>
              <a:gd name="connsiteX194" fmla="*/ 3387196 w 4794266"/>
              <a:gd name="connsiteY194" fmla="*/ 2569217 h 6862288"/>
              <a:gd name="connsiteX195" fmla="*/ 3432921 w 4794266"/>
              <a:gd name="connsiteY195" fmla="*/ 2668350 h 6862288"/>
              <a:gd name="connsiteX196" fmla="*/ 2617619 w 4794266"/>
              <a:gd name="connsiteY196" fmla="*/ 4289332 h 6862288"/>
              <a:gd name="connsiteX197" fmla="*/ 2618570 w 4794266"/>
              <a:gd name="connsiteY197" fmla="*/ 4291299 h 6862288"/>
              <a:gd name="connsiteX198" fmla="*/ 2412915 w 4794266"/>
              <a:gd name="connsiteY198" fmla="*/ 4728890 h 6862288"/>
              <a:gd name="connsiteX199" fmla="*/ 1308307 w 4794266"/>
              <a:gd name="connsiteY199" fmla="*/ 6862288 h 6862288"/>
              <a:gd name="connsiteX200" fmla="*/ 1205888 w 4794266"/>
              <a:gd name="connsiteY200" fmla="*/ 6862288 h 6862288"/>
              <a:gd name="connsiteX201" fmla="*/ 1206546 w 4794266"/>
              <a:gd name="connsiteY201" fmla="*/ 6860998 h 6862288"/>
              <a:gd name="connsiteX202" fmla="*/ 1127055 w 4794266"/>
              <a:gd name="connsiteY202" fmla="*/ 6860998 h 6862288"/>
              <a:gd name="connsiteX203" fmla="*/ 1081302 w 4794266"/>
              <a:gd name="connsiteY203" fmla="*/ 6769162 h 6862288"/>
              <a:gd name="connsiteX204" fmla="*/ 226066 w 4794266"/>
              <a:gd name="connsiteY204" fmla="*/ 5059594 h 6862288"/>
              <a:gd name="connsiteX205" fmla="*/ 183832 w 4794266"/>
              <a:gd name="connsiteY205" fmla="*/ 4974822 h 6862288"/>
              <a:gd name="connsiteX206" fmla="*/ 1880226 w 4794266"/>
              <a:gd name="connsiteY206" fmla="*/ 4974822 h 6862288"/>
              <a:gd name="connsiteX207" fmla="*/ 1834473 w 4794266"/>
              <a:gd name="connsiteY207" fmla="*/ 5059594 h 6862288"/>
              <a:gd name="connsiteX208" fmla="*/ 324611 w 4794266"/>
              <a:gd name="connsiteY208" fmla="*/ 5059594 h 6862288"/>
              <a:gd name="connsiteX209" fmla="*/ 1134094 w 4794266"/>
              <a:gd name="connsiteY209" fmla="*/ 6673793 h 6862288"/>
              <a:gd name="connsiteX210" fmla="*/ 1376939 w 4794266"/>
              <a:gd name="connsiteY210" fmla="*/ 6182822 h 6862288"/>
              <a:gd name="connsiteX211" fmla="*/ 2073798 w 4794266"/>
              <a:gd name="connsiteY211" fmla="*/ 4794681 h 6862288"/>
              <a:gd name="connsiteX212" fmla="*/ 2172342 w 4794266"/>
              <a:gd name="connsiteY212" fmla="*/ 4794681 h 6862288"/>
              <a:gd name="connsiteX213" fmla="*/ 1415653 w 4794266"/>
              <a:gd name="connsiteY213" fmla="*/ 6306448 h 6862288"/>
              <a:gd name="connsiteX214" fmla="*/ 1179847 w 4794266"/>
              <a:gd name="connsiteY214" fmla="*/ 6769162 h 6862288"/>
              <a:gd name="connsiteX215" fmla="*/ 1217546 w 4794266"/>
              <a:gd name="connsiteY215" fmla="*/ 6839426 h 6862288"/>
              <a:gd name="connsiteX216" fmla="*/ 2569126 w 4794266"/>
              <a:gd name="connsiteY216" fmla="*/ 4189024 h 6862288"/>
              <a:gd name="connsiteX217" fmla="*/ 2570556 w 4794266"/>
              <a:gd name="connsiteY217" fmla="*/ 4191982 h 6862288"/>
              <a:gd name="connsiteX218" fmla="*/ 3387196 w 4794266"/>
              <a:gd name="connsiteY218" fmla="*/ 2569217 h 6862288"/>
              <a:gd name="connsiteX219" fmla="*/ 1393478 w 4794266"/>
              <a:gd name="connsiteY219" fmla="*/ 2553652 h 6862288"/>
              <a:gd name="connsiteX220" fmla="*/ 2903768 w 4794266"/>
              <a:gd name="connsiteY220" fmla="*/ 2553652 h 6862288"/>
              <a:gd name="connsiteX221" fmla="*/ 2857787 w 4794266"/>
              <a:gd name="connsiteY221" fmla="*/ 2643437 h 6862288"/>
              <a:gd name="connsiteX222" fmla="*/ 1351035 w 4794266"/>
              <a:gd name="connsiteY222" fmla="*/ 2643437 h 6862288"/>
              <a:gd name="connsiteX223" fmla="*/ 1393478 w 4794266"/>
              <a:gd name="connsiteY223" fmla="*/ 2553652 h 6862288"/>
              <a:gd name="connsiteX224" fmla="*/ 1471298 w 4794266"/>
              <a:gd name="connsiteY224" fmla="*/ 2382466 h 6862288"/>
              <a:gd name="connsiteX225" fmla="*/ 2981587 w 4794266"/>
              <a:gd name="connsiteY225" fmla="*/ 2382466 h 6862288"/>
              <a:gd name="connsiteX226" fmla="*/ 2939143 w 4794266"/>
              <a:gd name="connsiteY226" fmla="*/ 2472251 h 6862288"/>
              <a:gd name="connsiteX227" fmla="*/ 1428853 w 4794266"/>
              <a:gd name="connsiteY227" fmla="*/ 2472251 h 6862288"/>
              <a:gd name="connsiteX228" fmla="*/ 1471298 w 4794266"/>
              <a:gd name="connsiteY228" fmla="*/ 2382466 h 6862288"/>
              <a:gd name="connsiteX229" fmla="*/ 1364286 w 4794266"/>
              <a:gd name="connsiteY229" fmla="*/ 2211271 h 6862288"/>
              <a:gd name="connsiteX230" fmla="*/ 3074965 w 4794266"/>
              <a:gd name="connsiteY230" fmla="*/ 2211271 h 6862288"/>
              <a:gd name="connsiteX231" fmla="*/ 3029017 w 4794266"/>
              <a:gd name="connsiteY231" fmla="*/ 2299248 h 6862288"/>
              <a:gd name="connsiteX232" fmla="*/ 1420838 w 4794266"/>
              <a:gd name="connsiteY232" fmla="*/ 2299248 h 6862288"/>
              <a:gd name="connsiteX233" fmla="*/ 204981 w 4794266"/>
              <a:gd name="connsiteY233" fmla="*/ 4713353 h 6862288"/>
              <a:gd name="connsiteX234" fmla="*/ 106016 w 4794266"/>
              <a:gd name="connsiteY234" fmla="*/ 4713353 h 6862288"/>
              <a:gd name="connsiteX235" fmla="*/ 1364286 w 4794266"/>
              <a:gd name="connsiteY235" fmla="*/ 2211271 h 6862288"/>
              <a:gd name="connsiteX236" fmla="*/ 0 w 4794266"/>
              <a:gd name="connsiteY236" fmla="*/ 2071210 h 6862288"/>
              <a:gd name="connsiteX237" fmla="*/ 740567 w 4794266"/>
              <a:gd name="connsiteY237" fmla="*/ 2071210 h 6862288"/>
              <a:gd name="connsiteX238" fmla="*/ 698268 w 4794266"/>
              <a:gd name="connsiteY238" fmla="*/ 2160994 h 6862288"/>
              <a:gd name="connsiteX239" fmla="*/ 0 w 4794266"/>
              <a:gd name="connsiteY239" fmla="*/ 2160994 h 6862288"/>
              <a:gd name="connsiteX240" fmla="*/ 0 w 4794266"/>
              <a:gd name="connsiteY240" fmla="*/ 2071210 h 6862288"/>
              <a:gd name="connsiteX241" fmla="*/ 1263349 w 4794266"/>
              <a:gd name="connsiteY241" fmla="*/ 2040088 h 6862288"/>
              <a:gd name="connsiteX242" fmla="*/ 3168348 w 4794266"/>
              <a:gd name="connsiteY242" fmla="*/ 2040088 h 6862288"/>
              <a:gd name="connsiteX243" fmla="*/ 3118959 w 4794266"/>
              <a:gd name="connsiteY243" fmla="*/ 2124996 h 6862288"/>
              <a:gd name="connsiteX244" fmla="*/ 1319793 w 4794266"/>
              <a:gd name="connsiteY244" fmla="*/ 2124996 h 6862288"/>
              <a:gd name="connsiteX245" fmla="*/ 14514 w 4794266"/>
              <a:gd name="connsiteY245" fmla="*/ 4728892 h 6862288"/>
              <a:gd name="connsiteX246" fmla="*/ 0 w 4794266"/>
              <a:gd name="connsiteY246" fmla="*/ 4728892 h 6862288"/>
              <a:gd name="connsiteX247" fmla="*/ 0 w 4794266"/>
              <a:gd name="connsiteY247" fmla="*/ 4557406 h 6862288"/>
              <a:gd name="connsiteX248" fmla="*/ 1263349 w 4794266"/>
              <a:gd name="connsiteY248" fmla="*/ 2040088 h 6862288"/>
              <a:gd name="connsiteX249" fmla="*/ 3495719 w 4794266"/>
              <a:gd name="connsiteY249" fmla="*/ 1977841 h 6862288"/>
              <a:gd name="connsiteX250" fmla="*/ 3541835 w 4794266"/>
              <a:gd name="connsiteY250" fmla="*/ 2080385 h 6862288"/>
              <a:gd name="connsiteX251" fmla="*/ 2197370 w 4794266"/>
              <a:gd name="connsiteY251" fmla="*/ 4728895 h 6862288"/>
              <a:gd name="connsiteX252" fmla="*/ 2098043 w 4794266"/>
              <a:gd name="connsiteY252" fmla="*/ 4728895 h 6862288"/>
              <a:gd name="connsiteX253" fmla="*/ 3495719 w 4794266"/>
              <a:gd name="connsiteY253" fmla="*/ 1977841 h 6862288"/>
              <a:gd name="connsiteX254" fmla="*/ 0 w 4794266"/>
              <a:gd name="connsiteY254" fmla="*/ 1900015 h 6862288"/>
              <a:gd name="connsiteX255" fmla="*/ 833922 w 4794266"/>
              <a:gd name="connsiteY255" fmla="*/ 1900015 h 6862288"/>
              <a:gd name="connsiteX256" fmla="*/ 791380 w 4794266"/>
              <a:gd name="connsiteY256" fmla="*/ 1989799 h 6862288"/>
              <a:gd name="connsiteX257" fmla="*/ 0 w 4794266"/>
              <a:gd name="connsiteY257" fmla="*/ 1989799 h 6862288"/>
              <a:gd name="connsiteX258" fmla="*/ 0 w 4794266"/>
              <a:gd name="connsiteY258" fmla="*/ 1900015 h 6862288"/>
              <a:gd name="connsiteX259" fmla="*/ 0 w 4794266"/>
              <a:gd name="connsiteY259" fmla="*/ 1728829 h 6862288"/>
              <a:gd name="connsiteX260" fmla="*/ 911757 w 4794266"/>
              <a:gd name="connsiteY260" fmla="*/ 1728829 h 6862288"/>
              <a:gd name="connsiteX261" fmla="*/ 869523 w 4794266"/>
              <a:gd name="connsiteY261" fmla="*/ 1818614 h 6862288"/>
              <a:gd name="connsiteX262" fmla="*/ 0 w 4794266"/>
              <a:gd name="connsiteY262" fmla="*/ 1818614 h 6862288"/>
              <a:gd name="connsiteX263" fmla="*/ 0 w 4794266"/>
              <a:gd name="connsiteY263" fmla="*/ 1728829 h 6862288"/>
              <a:gd name="connsiteX264" fmla="*/ 3236271 w 4794266"/>
              <a:gd name="connsiteY264" fmla="*/ 1682140 h 6862288"/>
              <a:gd name="connsiteX265" fmla="*/ 3292621 w 4794266"/>
              <a:gd name="connsiteY265" fmla="*/ 1787327 h 6862288"/>
              <a:gd name="connsiteX266" fmla="*/ 3187434 w 4794266"/>
              <a:gd name="connsiteY266" fmla="*/ 1787327 h 6862288"/>
              <a:gd name="connsiteX267" fmla="*/ 3236271 w 4794266"/>
              <a:gd name="connsiteY267" fmla="*/ 1682140 h 6862288"/>
              <a:gd name="connsiteX268" fmla="*/ 0 w 4794266"/>
              <a:gd name="connsiteY268" fmla="*/ 1542076 h 6862288"/>
              <a:gd name="connsiteX269" fmla="*/ 1005127 w 4794266"/>
              <a:gd name="connsiteY269" fmla="*/ 1542076 h 6862288"/>
              <a:gd name="connsiteX270" fmla="*/ 959295 w 4794266"/>
              <a:gd name="connsiteY270" fmla="*/ 1631861 h 6862288"/>
              <a:gd name="connsiteX271" fmla="*/ 0 w 4794266"/>
              <a:gd name="connsiteY271" fmla="*/ 1631861 h 6862288"/>
              <a:gd name="connsiteX272" fmla="*/ 0 w 4794266"/>
              <a:gd name="connsiteY272" fmla="*/ 1542076 h 6862288"/>
              <a:gd name="connsiteX273" fmla="*/ 3132571 w 4794266"/>
              <a:gd name="connsiteY273" fmla="*/ 1479829 h 6862288"/>
              <a:gd name="connsiteX274" fmla="*/ 3184006 w 4794266"/>
              <a:gd name="connsiteY274" fmla="*/ 1573753 h 6862288"/>
              <a:gd name="connsiteX275" fmla="*/ 3084565 w 4794266"/>
              <a:gd name="connsiteY275" fmla="*/ 1772037 h 6862288"/>
              <a:gd name="connsiteX276" fmla="*/ 2985124 w 4794266"/>
              <a:gd name="connsiteY276" fmla="*/ 1772037 h 6862288"/>
              <a:gd name="connsiteX277" fmla="*/ 3132571 w 4794266"/>
              <a:gd name="connsiteY277" fmla="*/ 1479829 h 6862288"/>
              <a:gd name="connsiteX278" fmla="*/ 3389755 w 4794266"/>
              <a:gd name="connsiteY278" fmla="*/ 1386453 h 6862288"/>
              <a:gd name="connsiteX279" fmla="*/ 3479540 w 4794266"/>
              <a:gd name="connsiteY279" fmla="*/ 1386453 h 6862288"/>
              <a:gd name="connsiteX280" fmla="*/ 3436443 w 4794266"/>
              <a:gd name="connsiteY280" fmla="*/ 1476239 h 6862288"/>
              <a:gd name="connsiteX281" fmla="*/ 3389755 w 4794266"/>
              <a:gd name="connsiteY281" fmla="*/ 1386453 h 6862288"/>
              <a:gd name="connsiteX282" fmla="*/ 0 w 4794266"/>
              <a:gd name="connsiteY282" fmla="*/ 1378844 h 6862288"/>
              <a:gd name="connsiteX283" fmla="*/ 40400 w 4794266"/>
              <a:gd name="connsiteY283" fmla="*/ 1460702 h 6862288"/>
              <a:gd name="connsiteX284" fmla="*/ 0 w 4794266"/>
              <a:gd name="connsiteY284" fmla="*/ 1460702 h 6862288"/>
              <a:gd name="connsiteX285" fmla="*/ 0 w 4794266"/>
              <a:gd name="connsiteY285" fmla="*/ 1378844 h 6862288"/>
              <a:gd name="connsiteX286" fmla="*/ 3041878 w 4794266"/>
              <a:gd name="connsiteY286" fmla="*/ 1277509 h 6862288"/>
              <a:gd name="connsiteX287" fmla="*/ 3087101 w 4794266"/>
              <a:gd name="connsiteY287" fmla="*/ 1365185 h 6862288"/>
              <a:gd name="connsiteX288" fmla="*/ 3090579 w 4794266"/>
              <a:gd name="connsiteY288" fmla="*/ 1375707 h 6862288"/>
              <a:gd name="connsiteX289" fmla="*/ 2892295 w 4794266"/>
              <a:gd name="connsiteY289" fmla="*/ 1772009 h 6862288"/>
              <a:gd name="connsiteX290" fmla="*/ 2798371 w 4794266"/>
              <a:gd name="connsiteY290" fmla="*/ 1772009 h 6862288"/>
              <a:gd name="connsiteX291" fmla="*/ 3041878 w 4794266"/>
              <a:gd name="connsiteY291" fmla="*/ 1277509 h 6862288"/>
              <a:gd name="connsiteX292" fmla="*/ 3311937 w 4794266"/>
              <a:gd name="connsiteY292" fmla="*/ 1215257 h 6862288"/>
              <a:gd name="connsiteX293" fmla="*/ 3572933 w 4794266"/>
              <a:gd name="connsiteY293" fmla="*/ 1215257 h 6862288"/>
              <a:gd name="connsiteX294" fmla="*/ 3530029 w 4794266"/>
              <a:gd name="connsiteY294" fmla="*/ 1305042 h 6862288"/>
              <a:gd name="connsiteX295" fmla="*/ 3354840 w 4794266"/>
              <a:gd name="connsiteY295" fmla="*/ 1305042 h 6862288"/>
              <a:gd name="connsiteX296" fmla="*/ 3311937 w 4794266"/>
              <a:gd name="connsiteY296" fmla="*/ 1215257 h 6862288"/>
              <a:gd name="connsiteX297" fmla="*/ 2950989 w 4794266"/>
              <a:gd name="connsiteY297" fmla="*/ 1075199 h 6862288"/>
              <a:gd name="connsiteX298" fmla="*/ 2993582 w 4794266"/>
              <a:gd name="connsiteY298" fmla="*/ 1160086 h 6862288"/>
              <a:gd name="connsiteX299" fmla="*/ 2997131 w 4794266"/>
              <a:gd name="connsiteY299" fmla="*/ 1174233 h 6862288"/>
              <a:gd name="connsiteX300" fmla="*/ 2698982 w 4794266"/>
              <a:gd name="connsiteY300" fmla="*/ 1771979 h 6862288"/>
              <a:gd name="connsiteX301" fmla="*/ 2596050 w 4794266"/>
              <a:gd name="connsiteY301" fmla="*/ 1771979 h 6862288"/>
              <a:gd name="connsiteX302" fmla="*/ 2950989 w 4794266"/>
              <a:gd name="connsiteY302" fmla="*/ 1075199 h 6862288"/>
              <a:gd name="connsiteX303" fmla="*/ 3218559 w 4794266"/>
              <a:gd name="connsiteY303" fmla="*/ 1044073 h 6862288"/>
              <a:gd name="connsiteX304" fmla="*/ 3650802 w 4794266"/>
              <a:gd name="connsiteY304" fmla="*/ 1044073 h 6862288"/>
              <a:gd name="connsiteX305" fmla="*/ 3608632 w 4794266"/>
              <a:gd name="connsiteY305" fmla="*/ 1133858 h 6862288"/>
              <a:gd name="connsiteX306" fmla="*/ 3264243 w 4794266"/>
              <a:gd name="connsiteY306" fmla="*/ 1133858 h 6862288"/>
              <a:gd name="connsiteX307" fmla="*/ 3218559 w 4794266"/>
              <a:gd name="connsiteY307" fmla="*/ 1044073 h 6862288"/>
              <a:gd name="connsiteX308" fmla="*/ 0 w 4794266"/>
              <a:gd name="connsiteY308" fmla="*/ 969072 h 6862288"/>
              <a:gd name="connsiteX309" fmla="*/ 242609 w 4794266"/>
              <a:gd name="connsiteY309" fmla="*/ 1445195 h 6862288"/>
              <a:gd name="connsiteX310" fmla="*/ 141781 w 4794266"/>
              <a:gd name="connsiteY310" fmla="*/ 1445195 h 6862288"/>
              <a:gd name="connsiteX311" fmla="*/ 0 w 4794266"/>
              <a:gd name="connsiteY311" fmla="*/ 1165963 h 6862288"/>
              <a:gd name="connsiteX312" fmla="*/ 0 w 4794266"/>
              <a:gd name="connsiteY312" fmla="*/ 969072 h 6862288"/>
              <a:gd name="connsiteX313" fmla="*/ 2839507 w 4794266"/>
              <a:gd name="connsiteY313" fmla="*/ 888446 h 6862288"/>
              <a:gd name="connsiteX314" fmla="*/ 2888263 w 4794266"/>
              <a:gd name="connsiteY314" fmla="*/ 984396 h 6862288"/>
              <a:gd name="connsiteX315" fmla="*/ 2494733 w 4794266"/>
              <a:gd name="connsiteY315" fmla="*/ 1787533 h 6862288"/>
              <a:gd name="connsiteX316" fmla="*/ 2393739 w 4794266"/>
              <a:gd name="connsiteY316" fmla="*/ 1787533 h 6862288"/>
              <a:gd name="connsiteX317" fmla="*/ 2839507 w 4794266"/>
              <a:gd name="connsiteY317" fmla="*/ 888446 h 6862288"/>
              <a:gd name="connsiteX318" fmla="*/ 3125183 w 4794266"/>
              <a:gd name="connsiteY318" fmla="*/ 872877 h 6862288"/>
              <a:gd name="connsiteX319" fmla="*/ 3744155 w 4794266"/>
              <a:gd name="connsiteY319" fmla="*/ 872877 h 6862288"/>
              <a:gd name="connsiteX320" fmla="*/ 3701711 w 4794266"/>
              <a:gd name="connsiteY320" fmla="*/ 962518 h 6862288"/>
              <a:gd name="connsiteX321" fmla="*/ 3171164 w 4794266"/>
              <a:gd name="connsiteY321" fmla="*/ 962518 h 6862288"/>
              <a:gd name="connsiteX322" fmla="*/ 3125183 w 4794266"/>
              <a:gd name="connsiteY322" fmla="*/ 872877 h 6862288"/>
              <a:gd name="connsiteX323" fmla="*/ 3047375 w 4794266"/>
              <a:gd name="connsiteY323" fmla="*/ 701692 h 6862288"/>
              <a:gd name="connsiteX324" fmla="*/ 3837527 w 4794266"/>
              <a:gd name="connsiteY324" fmla="*/ 701692 h 6862288"/>
              <a:gd name="connsiteX325" fmla="*/ 3795008 w 4794266"/>
              <a:gd name="connsiteY325" fmla="*/ 791333 h 6862288"/>
              <a:gd name="connsiteX326" fmla="*/ 3089894 w 4794266"/>
              <a:gd name="connsiteY326" fmla="*/ 791333 h 6862288"/>
              <a:gd name="connsiteX327" fmla="*/ 3047375 w 4794266"/>
              <a:gd name="connsiteY327" fmla="*/ 701692 h 6862288"/>
              <a:gd name="connsiteX328" fmla="*/ 2741909 w 4794266"/>
              <a:gd name="connsiteY328" fmla="*/ 670568 h 6862288"/>
              <a:gd name="connsiteX329" fmla="*/ 2794841 w 4794266"/>
              <a:gd name="connsiteY329" fmla="*/ 773272 h 6862288"/>
              <a:gd name="connsiteX330" fmla="*/ 2286696 w 4794266"/>
              <a:gd name="connsiteY330" fmla="*/ 1771977 h 6862288"/>
              <a:gd name="connsiteX331" fmla="*/ 2191419 w 4794266"/>
              <a:gd name="connsiteY331" fmla="*/ 1771977 h 6862288"/>
              <a:gd name="connsiteX332" fmla="*/ 2741909 w 4794266"/>
              <a:gd name="connsiteY332" fmla="*/ 670568 h 6862288"/>
              <a:gd name="connsiteX333" fmla="*/ 0 w 4794266"/>
              <a:gd name="connsiteY333" fmla="*/ 587906 h 6862288"/>
              <a:gd name="connsiteX334" fmla="*/ 429355 w 4794266"/>
              <a:gd name="connsiteY334" fmla="*/ 1460707 h 6862288"/>
              <a:gd name="connsiteX335" fmla="*/ 335326 w 4794266"/>
              <a:gd name="connsiteY335" fmla="*/ 1460707 h 6862288"/>
              <a:gd name="connsiteX336" fmla="*/ 0 w 4794266"/>
              <a:gd name="connsiteY336" fmla="*/ 791234 h 6862288"/>
              <a:gd name="connsiteX337" fmla="*/ 0 w 4794266"/>
              <a:gd name="connsiteY337" fmla="*/ 587906 h 6862288"/>
              <a:gd name="connsiteX338" fmla="*/ 2953999 w 4794266"/>
              <a:gd name="connsiteY338" fmla="*/ 514940 h 6862288"/>
              <a:gd name="connsiteX339" fmla="*/ 3915367 w 4794266"/>
              <a:gd name="connsiteY339" fmla="*/ 514940 h 6862288"/>
              <a:gd name="connsiteX340" fmla="*/ 3873109 w 4794266"/>
              <a:gd name="connsiteY340" fmla="*/ 604580 h 6862288"/>
              <a:gd name="connsiteX341" fmla="*/ 2999778 w 4794266"/>
              <a:gd name="connsiteY341" fmla="*/ 604580 h 6862288"/>
              <a:gd name="connsiteX342" fmla="*/ 2953999 w 4794266"/>
              <a:gd name="connsiteY342" fmla="*/ 514940 h 6862288"/>
              <a:gd name="connsiteX343" fmla="*/ 2633401 w 4794266"/>
              <a:gd name="connsiteY343" fmla="*/ 483816 h 6862288"/>
              <a:gd name="connsiteX344" fmla="*/ 2685925 w 4794266"/>
              <a:gd name="connsiteY344" fmla="*/ 582365 h 6862288"/>
              <a:gd name="connsiteX345" fmla="*/ 2090661 w 4794266"/>
              <a:gd name="connsiteY345" fmla="*/ 1771998 h 6862288"/>
              <a:gd name="connsiteX346" fmla="*/ 1989115 w 4794266"/>
              <a:gd name="connsiteY346" fmla="*/ 1771998 h 6862288"/>
              <a:gd name="connsiteX347" fmla="*/ 2633401 w 4794266"/>
              <a:gd name="connsiteY347" fmla="*/ 483816 h 6862288"/>
              <a:gd name="connsiteX348" fmla="*/ 89908 w 4794266"/>
              <a:gd name="connsiteY348" fmla="*/ 359310 h 6862288"/>
              <a:gd name="connsiteX349" fmla="*/ 647166 w 4794266"/>
              <a:gd name="connsiteY349" fmla="*/ 1445187 h 6862288"/>
              <a:gd name="connsiteX350" fmla="*/ 544233 w 4794266"/>
              <a:gd name="connsiteY350" fmla="*/ 1445187 h 6862288"/>
              <a:gd name="connsiteX351" fmla="*/ 43765 w 4794266"/>
              <a:gd name="connsiteY351" fmla="*/ 454193 h 6862288"/>
              <a:gd name="connsiteX352" fmla="*/ 50864 w 4794266"/>
              <a:gd name="connsiteY352" fmla="*/ 436622 h 6862288"/>
              <a:gd name="connsiteX353" fmla="*/ 89908 w 4794266"/>
              <a:gd name="connsiteY353" fmla="*/ 359310 h 6862288"/>
              <a:gd name="connsiteX354" fmla="*/ 2876180 w 4794266"/>
              <a:gd name="connsiteY354" fmla="*/ 343745 h 6862288"/>
              <a:gd name="connsiteX355" fmla="*/ 4008747 w 4794266"/>
              <a:gd name="connsiteY355" fmla="*/ 343745 h 6862288"/>
              <a:gd name="connsiteX356" fmla="*/ 3963022 w 4794266"/>
              <a:gd name="connsiteY356" fmla="*/ 433529 h 6862288"/>
              <a:gd name="connsiteX357" fmla="*/ 2918387 w 4794266"/>
              <a:gd name="connsiteY357" fmla="*/ 433529 h 6862288"/>
              <a:gd name="connsiteX358" fmla="*/ 2876180 w 4794266"/>
              <a:gd name="connsiteY358" fmla="*/ 343745 h 6862288"/>
              <a:gd name="connsiteX359" fmla="*/ 2531542 w 4794266"/>
              <a:gd name="connsiteY359" fmla="*/ 281495 h 6862288"/>
              <a:gd name="connsiteX360" fmla="*/ 2576996 w 4794266"/>
              <a:gd name="connsiteY360" fmla="*/ 380390 h 6862288"/>
              <a:gd name="connsiteX361" fmla="*/ 1888193 w 4794266"/>
              <a:gd name="connsiteY361" fmla="*/ 1771985 h 6862288"/>
              <a:gd name="connsiteX362" fmla="*/ 1786794 w 4794266"/>
              <a:gd name="connsiteY362" fmla="*/ 1771985 h 6862288"/>
              <a:gd name="connsiteX363" fmla="*/ 2531542 w 4794266"/>
              <a:gd name="connsiteY363" fmla="*/ 281495 h 6862288"/>
              <a:gd name="connsiteX364" fmla="*/ 2782803 w 4794266"/>
              <a:gd name="connsiteY364" fmla="*/ 172561 h 6862288"/>
              <a:gd name="connsiteX365" fmla="*/ 4102104 w 4794266"/>
              <a:gd name="connsiteY365" fmla="*/ 172561 h 6862288"/>
              <a:gd name="connsiteX366" fmla="*/ 4059660 w 4794266"/>
              <a:gd name="connsiteY366" fmla="*/ 262345 h 6862288"/>
              <a:gd name="connsiteX367" fmla="*/ 2825247 w 4794266"/>
              <a:gd name="connsiteY367" fmla="*/ 262345 h 6862288"/>
              <a:gd name="connsiteX368" fmla="*/ 2782803 w 4794266"/>
              <a:gd name="connsiteY368" fmla="*/ 172561 h 6862288"/>
              <a:gd name="connsiteX369" fmla="*/ 186164 w 4794266"/>
              <a:gd name="connsiteY369" fmla="*/ 172558 h 6862288"/>
              <a:gd name="connsiteX370" fmla="*/ 833967 w 4794266"/>
              <a:gd name="connsiteY370" fmla="*/ 1460741 h 6862288"/>
              <a:gd name="connsiteX371" fmla="*/ 735921 w 4794266"/>
              <a:gd name="connsiteY371" fmla="*/ 1460741 h 6862288"/>
              <a:gd name="connsiteX372" fmla="*/ 137141 w 4794266"/>
              <a:gd name="connsiteY372" fmla="*/ 271108 h 6862288"/>
              <a:gd name="connsiteX373" fmla="*/ 151148 w 4794266"/>
              <a:gd name="connsiteY373" fmla="*/ 246470 h 6862288"/>
              <a:gd name="connsiteX374" fmla="*/ 186164 w 4794266"/>
              <a:gd name="connsiteY374" fmla="*/ 172558 h 6862288"/>
              <a:gd name="connsiteX375" fmla="*/ 2434228 w 4794266"/>
              <a:gd name="connsiteY375" fmla="*/ 94743 h 6862288"/>
              <a:gd name="connsiteX376" fmla="*/ 2483591 w 4794266"/>
              <a:gd name="connsiteY376" fmla="*/ 190361 h 6862288"/>
              <a:gd name="connsiteX377" fmla="*/ 1683210 w 4794266"/>
              <a:gd name="connsiteY377" fmla="*/ 1787545 h 6862288"/>
              <a:gd name="connsiteX378" fmla="*/ 1584484 w 4794266"/>
              <a:gd name="connsiteY378" fmla="*/ 1787545 h 6862288"/>
              <a:gd name="connsiteX379" fmla="*/ 2434228 w 4794266"/>
              <a:gd name="connsiteY379" fmla="*/ 94743 h 6862288"/>
              <a:gd name="connsiteX380" fmla="*/ 4682467 w 4794266"/>
              <a:gd name="connsiteY380" fmla="*/ 0 h 6862288"/>
              <a:gd name="connsiteX381" fmla="*/ 4685835 w 4794266"/>
              <a:gd name="connsiteY381" fmla="*/ 0 h 6862288"/>
              <a:gd name="connsiteX382" fmla="*/ 3971455 w 4794266"/>
              <a:gd name="connsiteY382" fmla="*/ 1413615 h 6862288"/>
              <a:gd name="connsiteX383" fmla="*/ 4691881 w 4794266"/>
              <a:gd name="connsiteY383" fmla="*/ 0 h 6862288"/>
              <a:gd name="connsiteX384" fmla="*/ 4794266 w 4794266"/>
              <a:gd name="connsiteY384" fmla="*/ 0 h 6862288"/>
              <a:gd name="connsiteX385" fmla="*/ 3485882 w 4794266"/>
              <a:gd name="connsiteY385" fmla="*/ 2565697 h 6862288"/>
              <a:gd name="connsiteX386" fmla="*/ 3438634 w 4794266"/>
              <a:gd name="connsiteY386" fmla="*/ 2467962 h 6862288"/>
              <a:gd name="connsiteX387" fmla="*/ 3436438 w 4794266"/>
              <a:gd name="connsiteY387" fmla="*/ 2472308 h 6862288"/>
              <a:gd name="connsiteX388" fmla="*/ 3438631 w 4794266"/>
              <a:gd name="connsiteY388" fmla="*/ 2467957 h 6862288"/>
              <a:gd name="connsiteX389" fmla="*/ 3436438 w 4794266"/>
              <a:gd name="connsiteY389" fmla="*/ 2463422 h 6862288"/>
              <a:gd name="connsiteX390" fmla="*/ 3841129 w 4794266"/>
              <a:gd name="connsiteY390" fmla="*/ 1669341 h 6862288"/>
              <a:gd name="connsiteX391" fmla="*/ 4682467 w 4794266"/>
              <a:gd name="connsiteY391" fmla="*/ 0 h 6862288"/>
              <a:gd name="connsiteX392" fmla="*/ 4484198 w 4794266"/>
              <a:gd name="connsiteY392" fmla="*/ 0 h 6862288"/>
              <a:gd name="connsiteX393" fmla="*/ 4588266 w 4794266"/>
              <a:gd name="connsiteY393" fmla="*/ 0 h 6862288"/>
              <a:gd name="connsiteX394" fmla="*/ 3580336 w 4794266"/>
              <a:gd name="connsiteY394" fmla="*/ 1982087 h 6862288"/>
              <a:gd name="connsiteX395" fmla="*/ 3530766 w 4794266"/>
              <a:gd name="connsiteY395" fmla="*/ 1886815 h 6862288"/>
              <a:gd name="connsiteX396" fmla="*/ 4484198 w 4794266"/>
              <a:gd name="connsiteY396" fmla="*/ 0 h 6862288"/>
              <a:gd name="connsiteX397" fmla="*/ 2499096 w 4794266"/>
              <a:gd name="connsiteY397" fmla="*/ 0 h 6862288"/>
              <a:gd name="connsiteX398" fmla="*/ 2598201 w 4794266"/>
              <a:gd name="connsiteY398" fmla="*/ 0 h 6862288"/>
              <a:gd name="connsiteX399" fmla="*/ 3203991 w 4794266"/>
              <a:gd name="connsiteY399" fmla="*/ 1191538 h 6862288"/>
              <a:gd name="connsiteX400" fmla="*/ 3451229 w 4794266"/>
              <a:gd name="connsiteY400" fmla="*/ 1678703 h 6862288"/>
              <a:gd name="connsiteX401" fmla="*/ 4252986 w 4794266"/>
              <a:gd name="connsiteY401" fmla="*/ 83062 h 6862288"/>
              <a:gd name="connsiteX402" fmla="*/ 2748367 w 4794266"/>
              <a:gd name="connsiteY402" fmla="*/ 83062 h 6862288"/>
              <a:gd name="connsiteX403" fmla="*/ 2703352 w 4794266"/>
              <a:gd name="connsiteY403" fmla="*/ 0 h 6862288"/>
              <a:gd name="connsiteX404" fmla="*/ 4396965 w 4794266"/>
              <a:gd name="connsiteY404" fmla="*/ 0 h 6862288"/>
              <a:gd name="connsiteX405" fmla="*/ 4355413 w 4794266"/>
              <a:gd name="connsiteY405" fmla="*/ 83062 h 6862288"/>
              <a:gd name="connsiteX406" fmla="*/ 3497144 w 4794266"/>
              <a:gd name="connsiteY406" fmla="*/ 1777549 h 6862288"/>
              <a:gd name="connsiteX407" fmla="*/ 3451229 w 4794266"/>
              <a:gd name="connsiteY407" fmla="*/ 1876393 h 6862288"/>
              <a:gd name="connsiteX408" fmla="*/ 1981937 w 4794266"/>
              <a:gd name="connsiteY408" fmla="*/ 4795845 h 6862288"/>
              <a:gd name="connsiteX409" fmla="*/ 1939552 w 4794266"/>
              <a:gd name="connsiteY409" fmla="*/ 4884099 h 6862288"/>
              <a:gd name="connsiteX410" fmla="*/ 1932489 w 4794266"/>
              <a:gd name="connsiteY410" fmla="*/ 4884099 h 6862288"/>
              <a:gd name="connsiteX411" fmla="*/ 1837126 w 4794266"/>
              <a:gd name="connsiteY411" fmla="*/ 4884099 h 6862288"/>
              <a:gd name="connsiteX412" fmla="*/ 39353 w 4794266"/>
              <a:gd name="connsiteY412" fmla="*/ 4884099 h 6862288"/>
              <a:gd name="connsiteX413" fmla="*/ 1031836 w 4794266"/>
              <a:gd name="connsiteY413" fmla="*/ 6861000 h 6862288"/>
              <a:gd name="connsiteX414" fmla="*/ 936473 w 4794266"/>
              <a:gd name="connsiteY414" fmla="*/ 6861000 h 6862288"/>
              <a:gd name="connsiteX415" fmla="*/ 0 w 4794266"/>
              <a:gd name="connsiteY415" fmla="*/ 5005253 h 6862288"/>
              <a:gd name="connsiteX416" fmla="*/ 0 w 4794266"/>
              <a:gd name="connsiteY416" fmla="*/ 4795845 h 6862288"/>
              <a:gd name="connsiteX417" fmla="*/ 1879509 w 4794266"/>
              <a:gd name="connsiteY417" fmla="*/ 4795845 h 6862288"/>
              <a:gd name="connsiteX418" fmla="*/ 3401781 w 4794266"/>
              <a:gd name="connsiteY418" fmla="*/ 1777549 h 6862288"/>
              <a:gd name="connsiteX419" fmla="*/ 3165139 w 4794266"/>
              <a:gd name="connsiteY419" fmla="*/ 1315095 h 6862288"/>
              <a:gd name="connsiteX420" fmla="*/ 2499096 w 4794266"/>
              <a:gd name="connsiteY420" fmla="*/ 0 h 6862288"/>
              <a:gd name="connsiteX421" fmla="*/ 2282766 w 4794266"/>
              <a:gd name="connsiteY421" fmla="*/ 0 h 6862288"/>
              <a:gd name="connsiteX422" fmla="*/ 2383457 w 4794266"/>
              <a:gd name="connsiteY422" fmla="*/ 0 h 6862288"/>
              <a:gd name="connsiteX423" fmla="*/ 1448845 w 4794266"/>
              <a:gd name="connsiteY423" fmla="*/ 1858774 h 6862288"/>
              <a:gd name="connsiteX424" fmla="*/ 3246161 w 4794266"/>
              <a:gd name="connsiteY424" fmla="*/ 1858774 h 6862288"/>
              <a:gd name="connsiteX425" fmla="*/ 3203871 w 4794266"/>
              <a:gd name="connsiteY425" fmla="*/ 1943196 h 6862288"/>
              <a:gd name="connsiteX426" fmla="*/ 1403031 w 4794266"/>
              <a:gd name="connsiteY426" fmla="*/ 1943196 h 6862288"/>
              <a:gd name="connsiteX427" fmla="*/ 1392458 w 4794266"/>
              <a:gd name="connsiteY427" fmla="*/ 1943196 h 6862288"/>
              <a:gd name="connsiteX428" fmla="*/ 1304354 w 4794266"/>
              <a:gd name="connsiteY428" fmla="*/ 1943196 h 6862288"/>
              <a:gd name="connsiteX429" fmla="*/ 2282766 w 4794266"/>
              <a:gd name="connsiteY429" fmla="*/ 0 h 6862288"/>
              <a:gd name="connsiteX430" fmla="*/ 2085184 w 4794266"/>
              <a:gd name="connsiteY430" fmla="*/ 0 h 6862288"/>
              <a:gd name="connsiteX431" fmla="*/ 2180489 w 4794266"/>
              <a:gd name="connsiteY431" fmla="*/ 0 h 6862288"/>
              <a:gd name="connsiteX432" fmla="*/ 921627 w 4794266"/>
              <a:gd name="connsiteY432" fmla="*/ 2503438 h 6862288"/>
              <a:gd name="connsiteX433" fmla="*/ 0 w 4794266"/>
              <a:gd name="connsiteY433" fmla="*/ 2503438 h 6862288"/>
              <a:gd name="connsiteX434" fmla="*/ 0 w 4794266"/>
              <a:gd name="connsiteY434" fmla="*/ 2418757 h 6862288"/>
              <a:gd name="connsiteX435" fmla="*/ 868685 w 4794266"/>
              <a:gd name="connsiteY435" fmla="*/ 2418757 h 6862288"/>
              <a:gd name="connsiteX436" fmla="*/ 2085184 w 4794266"/>
              <a:gd name="connsiteY436" fmla="*/ 0 h 6862288"/>
              <a:gd name="connsiteX437" fmla="*/ 1883218 w 4794266"/>
              <a:gd name="connsiteY437" fmla="*/ 0 h 6862288"/>
              <a:gd name="connsiteX438" fmla="*/ 1978547 w 4794266"/>
              <a:gd name="connsiteY438" fmla="*/ 0 h 6862288"/>
              <a:gd name="connsiteX439" fmla="*/ 813769 w 4794266"/>
              <a:gd name="connsiteY439" fmla="*/ 2332241 h 6862288"/>
              <a:gd name="connsiteX440" fmla="*/ 0 w 4794266"/>
              <a:gd name="connsiteY440" fmla="*/ 2332241 h 6862288"/>
              <a:gd name="connsiteX441" fmla="*/ 0 w 4794266"/>
              <a:gd name="connsiteY441" fmla="*/ 2247501 h 6862288"/>
              <a:gd name="connsiteX442" fmla="*/ 753901 w 4794266"/>
              <a:gd name="connsiteY442" fmla="*/ 2247501 h 6862288"/>
              <a:gd name="connsiteX443" fmla="*/ 753901 w 4794266"/>
              <a:gd name="connsiteY443" fmla="*/ 2251031 h 6862288"/>
              <a:gd name="connsiteX444" fmla="*/ 1883218 w 4794266"/>
              <a:gd name="connsiteY444" fmla="*/ 0 h 6862288"/>
              <a:gd name="connsiteX445" fmla="*/ 1676567 w 4794266"/>
              <a:gd name="connsiteY445" fmla="*/ 0 h 6862288"/>
              <a:gd name="connsiteX446" fmla="*/ 1775670 w 4794266"/>
              <a:gd name="connsiteY446" fmla="*/ 0 h 6862288"/>
              <a:gd name="connsiteX447" fmla="*/ 1085842 w 4794266"/>
              <a:gd name="connsiteY447" fmla="*/ 1367346 h 6862288"/>
              <a:gd name="connsiteX448" fmla="*/ 1039779 w 4794266"/>
              <a:gd name="connsiteY448" fmla="*/ 1264773 h 6862288"/>
              <a:gd name="connsiteX449" fmla="*/ 1676567 w 4794266"/>
              <a:gd name="connsiteY449" fmla="*/ 0 h 6862288"/>
              <a:gd name="connsiteX450" fmla="*/ 1479705 w 4794266"/>
              <a:gd name="connsiteY450" fmla="*/ 0 h 6862288"/>
              <a:gd name="connsiteX451" fmla="*/ 1574216 w 4794266"/>
              <a:gd name="connsiteY451" fmla="*/ 0 h 6862288"/>
              <a:gd name="connsiteX452" fmla="*/ 995314 w 4794266"/>
              <a:gd name="connsiteY452" fmla="*/ 1165036 h 6862288"/>
              <a:gd name="connsiteX453" fmla="*/ 946402 w 4794266"/>
              <a:gd name="connsiteY453" fmla="*/ 1069591 h 6862288"/>
              <a:gd name="connsiteX454" fmla="*/ 1479705 w 4794266"/>
              <a:gd name="connsiteY454" fmla="*/ 0 h 6862288"/>
              <a:gd name="connsiteX455" fmla="*/ 1270221 w 4794266"/>
              <a:gd name="connsiteY455" fmla="*/ 0 h 6862288"/>
              <a:gd name="connsiteX456" fmla="*/ 1371191 w 4794266"/>
              <a:gd name="connsiteY456" fmla="*/ 0 h 6862288"/>
              <a:gd name="connsiteX457" fmla="*/ 886459 w 4794266"/>
              <a:gd name="connsiteY457" fmla="*/ 962730 h 6862288"/>
              <a:gd name="connsiteX458" fmla="*/ 837468 w 4794266"/>
              <a:gd name="connsiteY458" fmla="*/ 867670 h 6862288"/>
              <a:gd name="connsiteX459" fmla="*/ 1270221 w 4794266"/>
              <a:gd name="connsiteY459" fmla="*/ 0 h 6862288"/>
              <a:gd name="connsiteX460" fmla="*/ 1086586 w 4794266"/>
              <a:gd name="connsiteY460" fmla="*/ 0 h 6862288"/>
              <a:gd name="connsiteX461" fmla="*/ 1183878 w 4794266"/>
              <a:gd name="connsiteY461" fmla="*/ 0 h 6862288"/>
              <a:gd name="connsiteX462" fmla="*/ 797450 w 4794266"/>
              <a:gd name="connsiteY462" fmla="*/ 760440 h 6862288"/>
              <a:gd name="connsiteX463" fmla="*/ 744092 w 4794266"/>
              <a:gd name="connsiteY463" fmla="*/ 658939 h 6862288"/>
              <a:gd name="connsiteX464" fmla="*/ 1086586 w 4794266"/>
              <a:gd name="connsiteY464" fmla="*/ 0 h 6862288"/>
              <a:gd name="connsiteX465" fmla="*/ 882903 w 4794266"/>
              <a:gd name="connsiteY465" fmla="*/ 0 h 6862288"/>
              <a:gd name="connsiteX466" fmla="*/ 983094 w 4794266"/>
              <a:gd name="connsiteY466" fmla="*/ 0 h 6862288"/>
              <a:gd name="connsiteX467" fmla="*/ 699348 w 4794266"/>
              <a:gd name="connsiteY467" fmla="*/ 573640 h 6862288"/>
              <a:gd name="connsiteX468" fmla="*/ 657662 w 4794266"/>
              <a:gd name="connsiteY468" fmla="*/ 488488 h 6862288"/>
              <a:gd name="connsiteX469" fmla="*/ 650715 w 4794266"/>
              <a:gd name="connsiteY469" fmla="*/ 474296 h 6862288"/>
              <a:gd name="connsiteX470" fmla="*/ 882903 w 4794266"/>
              <a:gd name="connsiteY470" fmla="*/ 0 h 6862288"/>
              <a:gd name="connsiteX471" fmla="*/ 677572 w 4794266"/>
              <a:gd name="connsiteY471" fmla="*/ 0 h 6862288"/>
              <a:gd name="connsiteX472" fmla="*/ 778686 w 4794266"/>
              <a:gd name="connsiteY472" fmla="*/ 0 h 6862288"/>
              <a:gd name="connsiteX473" fmla="*/ 588085 w 4794266"/>
              <a:gd name="connsiteY473" fmla="*/ 371319 h 6862288"/>
              <a:gd name="connsiteX474" fmla="*/ 545333 w 4794266"/>
              <a:gd name="connsiteY474" fmla="*/ 279088 h 6862288"/>
              <a:gd name="connsiteX475" fmla="*/ 541771 w 4794266"/>
              <a:gd name="connsiteY475" fmla="*/ 275541 h 6862288"/>
              <a:gd name="connsiteX476" fmla="*/ 677572 w 4794266"/>
              <a:gd name="connsiteY476" fmla="*/ 0 h 6862288"/>
              <a:gd name="connsiteX477" fmla="*/ 483066 w 4794266"/>
              <a:gd name="connsiteY477" fmla="*/ 0 h 6862288"/>
              <a:gd name="connsiteX478" fmla="*/ 579239 w 4794266"/>
              <a:gd name="connsiteY478" fmla="*/ 0 h 6862288"/>
              <a:gd name="connsiteX479" fmla="*/ 496812 w 4794266"/>
              <a:gd name="connsiteY479" fmla="*/ 169055 h 6862288"/>
              <a:gd name="connsiteX480" fmla="*/ 448395 w 4794266"/>
              <a:gd name="connsiteY480" fmla="*/ 67508 h 6862288"/>
              <a:gd name="connsiteX481" fmla="*/ 483066 w 4794266"/>
              <a:gd name="connsiteY481" fmla="*/ 0 h 6862288"/>
              <a:gd name="connsiteX482" fmla="*/ 281623 w 4794266"/>
              <a:gd name="connsiteY482" fmla="*/ 0 h 6862288"/>
              <a:gd name="connsiteX483" fmla="*/ 380286 w 4794266"/>
              <a:gd name="connsiteY483" fmla="*/ 0 h 6862288"/>
              <a:gd name="connsiteX484" fmla="*/ 347483 w 4794266"/>
              <a:gd name="connsiteY484" fmla="*/ 69038 h 6862288"/>
              <a:gd name="connsiteX485" fmla="*/ 1036285 w 4794266"/>
              <a:gd name="connsiteY485" fmla="*/ 1460728 h 6862288"/>
              <a:gd name="connsiteX486" fmla="*/ 941880 w 4794266"/>
              <a:gd name="connsiteY486" fmla="*/ 1460728 h 6862288"/>
              <a:gd name="connsiteX487" fmla="*/ 246086 w 4794266"/>
              <a:gd name="connsiteY487" fmla="*/ 69038 h 6862288"/>
              <a:gd name="connsiteX488" fmla="*/ 281623 w 4794266"/>
              <a:gd name="connsiteY488" fmla="*/ 0 h 6862288"/>
              <a:gd name="connsiteX489" fmla="*/ 79031 w 4794266"/>
              <a:gd name="connsiteY489" fmla="*/ 0 h 6862288"/>
              <a:gd name="connsiteX490" fmla="*/ 173569 w 4794266"/>
              <a:gd name="connsiteY490" fmla="*/ 0 h 6862288"/>
              <a:gd name="connsiteX491" fmla="*/ 0 w 4794266"/>
              <a:gd name="connsiteY491" fmla="*/ 349055 h 6862288"/>
              <a:gd name="connsiteX492" fmla="*/ 0 w 4794266"/>
              <a:gd name="connsiteY492" fmla="*/ 155555 h 6862288"/>
              <a:gd name="connsiteX493" fmla="*/ 79031 w 4794266"/>
              <a:gd name="connsiteY493" fmla="*/ 0 h 6862288"/>
              <a:gd name="connsiteX0" fmla="*/ 0 w 4794266"/>
              <a:gd name="connsiteY0" fmla="*/ 6708903 h 6862288"/>
              <a:gd name="connsiteX1" fmla="*/ 371024 w 4794266"/>
              <a:gd name="connsiteY1" fmla="*/ 6708903 h 6862288"/>
              <a:gd name="connsiteX2" fmla="*/ 413711 w 4794266"/>
              <a:gd name="connsiteY2" fmla="*/ 6798821 h 6862288"/>
              <a:gd name="connsiteX3" fmla="*/ 0 w 4794266"/>
              <a:gd name="connsiteY3" fmla="*/ 6798821 h 6862288"/>
              <a:gd name="connsiteX4" fmla="*/ 0 w 4794266"/>
              <a:gd name="connsiteY4" fmla="*/ 6708903 h 6862288"/>
              <a:gd name="connsiteX5" fmla="*/ 0 w 4794266"/>
              <a:gd name="connsiteY5" fmla="*/ 6537707 h 6862288"/>
              <a:gd name="connsiteX6" fmla="*/ 275057 w 4794266"/>
              <a:gd name="connsiteY6" fmla="*/ 6537707 h 6862288"/>
              <a:gd name="connsiteX7" fmla="*/ 320404 w 4794266"/>
              <a:gd name="connsiteY7" fmla="*/ 6627492 h 6862288"/>
              <a:gd name="connsiteX8" fmla="*/ 0 w 4794266"/>
              <a:gd name="connsiteY8" fmla="*/ 6627492 h 6862288"/>
              <a:gd name="connsiteX9" fmla="*/ 0 w 4794266"/>
              <a:gd name="connsiteY9" fmla="*/ 6537707 h 6862288"/>
              <a:gd name="connsiteX10" fmla="*/ 1086471 w 4794266"/>
              <a:gd name="connsiteY10" fmla="*/ 6382080 h 6862288"/>
              <a:gd name="connsiteX11" fmla="*/ 1176256 w 4794266"/>
              <a:gd name="connsiteY11" fmla="*/ 6382080 h 6862288"/>
              <a:gd name="connsiteX12" fmla="*/ 1133159 w 4794266"/>
              <a:gd name="connsiteY12" fmla="*/ 6471865 h 6862288"/>
              <a:gd name="connsiteX13" fmla="*/ 1086471 w 4794266"/>
              <a:gd name="connsiteY13" fmla="*/ 6382080 h 6862288"/>
              <a:gd name="connsiteX14" fmla="*/ 176048 w 4794266"/>
              <a:gd name="connsiteY14" fmla="*/ 6350955 h 6862288"/>
              <a:gd name="connsiteX15" fmla="*/ 226884 w 4794266"/>
              <a:gd name="connsiteY15" fmla="*/ 6440996 h 6862288"/>
              <a:gd name="connsiteX16" fmla="*/ 121581 w 4794266"/>
              <a:gd name="connsiteY16" fmla="*/ 6440996 h 6862288"/>
              <a:gd name="connsiteX17" fmla="*/ 176048 w 4794266"/>
              <a:gd name="connsiteY17" fmla="*/ 6350955 h 6862288"/>
              <a:gd name="connsiteX18" fmla="*/ 993094 w 4794266"/>
              <a:gd name="connsiteY18" fmla="*/ 6210896 h 6862288"/>
              <a:gd name="connsiteX19" fmla="*/ 1254175 w 4794266"/>
              <a:gd name="connsiteY19" fmla="*/ 6210896 h 6862288"/>
              <a:gd name="connsiteX20" fmla="*/ 1212402 w 4794266"/>
              <a:gd name="connsiteY20" fmla="*/ 6300814 h 6862288"/>
              <a:gd name="connsiteX21" fmla="*/ 1041829 w 4794266"/>
              <a:gd name="connsiteY21" fmla="*/ 6300814 h 6862288"/>
              <a:gd name="connsiteX22" fmla="*/ 993094 w 4794266"/>
              <a:gd name="connsiteY22" fmla="*/ 6210896 h 6862288"/>
              <a:gd name="connsiteX23" fmla="*/ 87450 w 4794266"/>
              <a:gd name="connsiteY23" fmla="*/ 6148644 h 6862288"/>
              <a:gd name="connsiteX24" fmla="*/ 133591 w 4794266"/>
              <a:gd name="connsiteY24" fmla="*/ 6246047 h 6862288"/>
              <a:gd name="connsiteX25" fmla="*/ 34210 w 4794266"/>
              <a:gd name="connsiteY25" fmla="*/ 6440853 h 6862288"/>
              <a:gd name="connsiteX26" fmla="*/ 0 w 4794266"/>
              <a:gd name="connsiteY26" fmla="*/ 6440853 h 6862288"/>
              <a:gd name="connsiteX27" fmla="*/ 0 w 4794266"/>
              <a:gd name="connsiteY27" fmla="*/ 6316076 h 6862288"/>
              <a:gd name="connsiteX28" fmla="*/ 87450 w 4794266"/>
              <a:gd name="connsiteY28" fmla="*/ 6148644 h 6862288"/>
              <a:gd name="connsiteX29" fmla="*/ 915275 w 4794266"/>
              <a:gd name="connsiteY29" fmla="*/ 6024142 h 6862288"/>
              <a:gd name="connsiteX30" fmla="*/ 1347547 w 4794266"/>
              <a:gd name="connsiteY30" fmla="*/ 6024142 h 6862288"/>
              <a:gd name="connsiteX31" fmla="*/ 1305714 w 4794266"/>
              <a:gd name="connsiteY31" fmla="*/ 6113783 h 6862288"/>
              <a:gd name="connsiteX32" fmla="*/ 957108 w 4794266"/>
              <a:gd name="connsiteY32" fmla="*/ 6113783 h 6862288"/>
              <a:gd name="connsiteX33" fmla="*/ 915275 w 4794266"/>
              <a:gd name="connsiteY33" fmla="*/ 6024142 h 6862288"/>
              <a:gd name="connsiteX34" fmla="*/ 0 w 4794266"/>
              <a:gd name="connsiteY34" fmla="*/ 5987282 h 6862288"/>
              <a:gd name="connsiteX35" fmla="*/ 24904 w 4794266"/>
              <a:gd name="connsiteY35" fmla="*/ 6035135 h 6862288"/>
              <a:gd name="connsiteX36" fmla="*/ 24904 w 4794266"/>
              <a:gd name="connsiteY36" fmla="*/ 6045792 h 6862288"/>
              <a:gd name="connsiteX37" fmla="*/ 0 w 4794266"/>
              <a:gd name="connsiteY37" fmla="*/ 6098551 h 6862288"/>
              <a:gd name="connsiteX38" fmla="*/ 0 w 4794266"/>
              <a:gd name="connsiteY38" fmla="*/ 5987282 h 6862288"/>
              <a:gd name="connsiteX39" fmla="*/ 821899 w 4794266"/>
              <a:gd name="connsiteY39" fmla="*/ 5852947 h 6862288"/>
              <a:gd name="connsiteX40" fmla="*/ 1440872 w 4794266"/>
              <a:gd name="connsiteY40" fmla="*/ 5852947 h 6862288"/>
              <a:gd name="connsiteX41" fmla="*/ 1398428 w 4794266"/>
              <a:gd name="connsiteY41" fmla="*/ 5942732 h 6862288"/>
              <a:gd name="connsiteX42" fmla="*/ 867880 w 4794266"/>
              <a:gd name="connsiteY42" fmla="*/ 5942732 h 6862288"/>
              <a:gd name="connsiteX43" fmla="*/ 821899 w 4794266"/>
              <a:gd name="connsiteY43" fmla="*/ 5852947 h 6862288"/>
              <a:gd name="connsiteX44" fmla="*/ 728522 w 4794266"/>
              <a:gd name="connsiteY44" fmla="*/ 5681762 h 6862288"/>
              <a:gd name="connsiteX45" fmla="*/ 1518715 w 4794266"/>
              <a:gd name="connsiteY45" fmla="*/ 5681762 h 6862288"/>
              <a:gd name="connsiteX46" fmla="*/ 1476572 w 4794266"/>
              <a:gd name="connsiteY46" fmla="*/ 5771680 h 6862288"/>
              <a:gd name="connsiteX47" fmla="*/ 774178 w 4794266"/>
              <a:gd name="connsiteY47" fmla="*/ 5771680 h 6862288"/>
              <a:gd name="connsiteX48" fmla="*/ 728522 w 4794266"/>
              <a:gd name="connsiteY48" fmla="*/ 5681762 h 6862288"/>
              <a:gd name="connsiteX49" fmla="*/ 0 w 4794266"/>
              <a:gd name="connsiteY49" fmla="*/ 5577337 h 6862288"/>
              <a:gd name="connsiteX50" fmla="*/ 647163 w 4794266"/>
              <a:gd name="connsiteY50" fmla="*/ 6860983 h 6862288"/>
              <a:gd name="connsiteX51" fmla="*/ 544192 w 4794266"/>
              <a:gd name="connsiteY51" fmla="*/ 6860983 h 6862288"/>
              <a:gd name="connsiteX52" fmla="*/ 0 w 4794266"/>
              <a:gd name="connsiteY52" fmla="*/ 5779803 h 6862288"/>
              <a:gd name="connsiteX53" fmla="*/ 0 w 4794266"/>
              <a:gd name="connsiteY53" fmla="*/ 5577337 h 6862288"/>
              <a:gd name="connsiteX54" fmla="*/ 650713 w 4794266"/>
              <a:gd name="connsiteY54" fmla="*/ 5495009 h 6862288"/>
              <a:gd name="connsiteX55" fmla="*/ 1627608 w 4794266"/>
              <a:gd name="connsiteY55" fmla="*/ 5495009 h 6862288"/>
              <a:gd name="connsiteX56" fmla="*/ 1581428 w 4794266"/>
              <a:gd name="connsiteY56" fmla="*/ 5584650 h 6862288"/>
              <a:gd name="connsiteX57" fmla="*/ 693341 w 4794266"/>
              <a:gd name="connsiteY57" fmla="*/ 5584650 h 6862288"/>
              <a:gd name="connsiteX58" fmla="*/ 650713 w 4794266"/>
              <a:gd name="connsiteY58" fmla="*/ 5495009 h 6862288"/>
              <a:gd name="connsiteX59" fmla="*/ 557337 w 4794266"/>
              <a:gd name="connsiteY59" fmla="*/ 5323815 h 6862288"/>
              <a:gd name="connsiteX60" fmla="*/ 1705448 w 4794266"/>
              <a:gd name="connsiteY60" fmla="*/ 5323815 h 6862288"/>
              <a:gd name="connsiteX61" fmla="*/ 1663056 w 4794266"/>
              <a:gd name="connsiteY61" fmla="*/ 5413600 h 6862288"/>
              <a:gd name="connsiteX62" fmla="*/ 603262 w 4794266"/>
              <a:gd name="connsiteY62" fmla="*/ 5413600 h 6862288"/>
              <a:gd name="connsiteX63" fmla="*/ 557337 w 4794266"/>
              <a:gd name="connsiteY63" fmla="*/ 5323815 h 6862288"/>
              <a:gd name="connsiteX64" fmla="*/ 0 w 4794266"/>
              <a:gd name="connsiteY64" fmla="*/ 5189911 h 6862288"/>
              <a:gd name="connsiteX65" fmla="*/ 833962 w 4794266"/>
              <a:gd name="connsiteY65" fmla="*/ 6860992 h 6862288"/>
              <a:gd name="connsiteX66" fmla="*/ 735833 w 4794266"/>
              <a:gd name="connsiteY66" fmla="*/ 6860992 h 6862288"/>
              <a:gd name="connsiteX67" fmla="*/ 0 w 4794266"/>
              <a:gd name="connsiteY67" fmla="*/ 5387909 h 6862288"/>
              <a:gd name="connsiteX68" fmla="*/ 0 w 4794266"/>
              <a:gd name="connsiteY68" fmla="*/ 5189911 h 6862288"/>
              <a:gd name="connsiteX69" fmla="*/ 845930 w 4794266"/>
              <a:gd name="connsiteY69" fmla="*/ 6845445 h 6862288"/>
              <a:gd name="connsiteX70" fmla="*/ 849480 w 4794266"/>
              <a:gd name="connsiteY70" fmla="*/ 6845445 h 6862288"/>
              <a:gd name="connsiteX71" fmla="*/ 845930 w 4794266"/>
              <a:gd name="connsiteY71" fmla="*/ 6845445 h 6862288"/>
              <a:gd name="connsiteX72" fmla="*/ 463961 w 4794266"/>
              <a:gd name="connsiteY72" fmla="*/ 5137061 h 6862288"/>
              <a:gd name="connsiteX73" fmla="*/ 1783270 w 4794266"/>
              <a:gd name="connsiteY73" fmla="*/ 5137061 h 6862288"/>
              <a:gd name="connsiteX74" fmla="*/ 1741052 w 4794266"/>
              <a:gd name="connsiteY74" fmla="*/ 5226979 h 6862288"/>
              <a:gd name="connsiteX75" fmla="*/ 509697 w 4794266"/>
              <a:gd name="connsiteY75" fmla="*/ 5226979 h 6862288"/>
              <a:gd name="connsiteX76" fmla="*/ 463961 w 4794266"/>
              <a:gd name="connsiteY76" fmla="*/ 5137061 h 6862288"/>
              <a:gd name="connsiteX77" fmla="*/ 1676125 w 4794266"/>
              <a:gd name="connsiteY77" fmla="*/ 4374492 h 6862288"/>
              <a:gd name="connsiteX78" fmla="*/ 1721083 w 4794266"/>
              <a:gd name="connsiteY78" fmla="*/ 4474715 h 6862288"/>
              <a:gd name="connsiteX79" fmla="*/ 1603498 w 4794266"/>
              <a:gd name="connsiteY79" fmla="*/ 4728851 h 6862288"/>
              <a:gd name="connsiteX80" fmla="*/ 1506664 w 4794266"/>
              <a:gd name="connsiteY80" fmla="*/ 4728851 h 6862288"/>
              <a:gd name="connsiteX81" fmla="*/ 1676125 w 4794266"/>
              <a:gd name="connsiteY81" fmla="*/ 4374492 h 6862288"/>
              <a:gd name="connsiteX82" fmla="*/ 1575538 w 4794266"/>
              <a:gd name="connsiteY82" fmla="*/ 4172172 h 6862288"/>
              <a:gd name="connsiteX83" fmla="*/ 1624211 w 4794266"/>
              <a:gd name="connsiteY83" fmla="*/ 4264954 h 6862288"/>
              <a:gd name="connsiteX84" fmla="*/ 1627689 w 4794266"/>
              <a:gd name="connsiteY84" fmla="*/ 4275659 h 6862288"/>
              <a:gd name="connsiteX85" fmla="*/ 1405177 w 4794266"/>
              <a:gd name="connsiteY85" fmla="*/ 4728862 h 6862288"/>
              <a:gd name="connsiteX86" fmla="*/ 1304352 w 4794266"/>
              <a:gd name="connsiteY86" fmla="*/ 4728862 h 6862288"/>
              <a:gd name="connsiteX87" fmla="*/ 1575538 w 4794266"/>
              <a:gd name="connsiteY87" fmla="*/ 4172172 h 6862288"/>
              <a:gd name="connsiteX88" fmla="*/ 1466667 w 4794266"/>
              <a:gd name="connsiteY88" fmla="*/ 3969861 h 6862288"/>
              <a:gd name="connsiteX89" fmla="*/ 1511813 w 4794266"/>
              <a:gd name="connsiteY89" fmla="*/ 4057539 h 6862288"/>
              <a:gd name="connsiteX90" fmla="*/ 1518759 w 4794266"/>
              <a:gd name="connsiteY90" fmla="*/ 4068060 h 6862288"/>
              <a:gd name="connsiteX91" fmla="*/ 1199267 w 4794266"/>
              <a:gd name="connsiteY91" fmla="*/ 4713366 h 6862288"/>
              <a:gd name="connsiteX92" fmla="*/ 1102031 w 4794266"/>
              <a:gd name="connsiteY92" fmla="*/ 4713366 h 6862288"/>
              <a:gd name="connsiteX93" fmla="*/ 1466667 w 4794266"/>
              <a:gd name="connsiteY93" fmla="*/ 3969861 h 6862288"/>
              <a:gd name="connsiteX94" fmla="*/ 1375942 w 4794266"/>
              <a:gd name="connsiteY94" fmla="*/ 3767540 h 6862288"/>
              <a:gd name="connsiteX95" fmla="*/ 1425327 w 4794266"/>
              <a:gd name="connsiteY95" fmla="*/ 3869505 h 6862288"/>
              <a:gd name="connsiteX96" fmla="*/ 1002020 w 4794266"/>
              <a:gd name="connsiteY96" fmla="*/ 4713356 h 6862288"/>
              <a:gd name="connsiteX97" fmla="*/ 899721 w 4794266"/>
              <a:gd name="connsiteY97" fmla="*/ 4713356 h 6862288"/>
              <a:gd name="connsiteX98" fmla="*/ 1375942 w 4794266"/>
              <a:gd name="connsiteY98" fmla="*/ 3767540 h 6862288"/>
              <a:gd name="connsiteX99" fmla="*/ 1282723 w 4794266"/>
              <a:gd name="connsiteY99" fmla="*/ 3580788 h 6862288"/>
              <a:gd name="connsiteX100" fmla="*/ 1331961 w 4794266"/>
              <a:gd name="connsiteY100" fmla="*/ 3680007 h 6862288"/>
              <a:gd name="connsiteX101" fmla="*/ 807928 w 4794266"/>
              <a:gd name="connsiteY101" fmla="*/ 4728888 h 6862288"/>
              <a:gd name="connsiteX102" fmla="*/ 712969 w 4794266"/>
              <a:gd name="connsiteY102" fmla="*/ 4728888 h 6862288"/>
              <a:gd name="connsiteX103" fmla="*/ 1282723 w 4794266"/>
              <a:gd name="connsiteY103" fmla="*/ 3580788 h 6862288"/>
              <a:gd name="connsiteX104" fmla="*/ 1177644 w 4794266"/>
              <a:gd name="connsiteY104" fmla="*/ 3378477 h 6862288"/>
              <a:gd name="connsiteX105" fmla="*/ 1223042 w 4794266"/>
              <a:gd name="connsiteY105" fmla="*/ 3480350 h 6862288"/>
              <a:gd name="connsiteX106" fmla="*/ 611920 w 4794266"/>
              <a:gd name="connsiteY106" fmla="*/ 4713359 h 6862288"/>
              <a:gd name="connsiteX107" fmla="*/ 510648 w 4794266"/>
              <a:gd name="connsiteY107" fmla="*/ 4713359 h 6862288"/>
              <a:gd name="connsiteX108" fmla="*/ 1177644 w 4794266"/>
              <a:gd name="connsiteY108" fmla="*/ 3378477 h 6862288"/>
              <a:gd name="connsiteX109" fmla="*/ 1076759 w 4794266"/>
              <a:gd name="connsiteY109" fmla="*/ 3176161 h 6862288"/>
              <a:gd name="connsiteX110" fmla="*/ 1129633 w 4794266"/>
              <a:gd name="connsiteY110" fmla="*/ 3274879 h 6862288"/>
              <a:gd name="connsiteX111" fmla="*/ 403509 w 4794266"/>
              <a:gd name="connsiteY111" fmla="*/ 4713347 h 6862288"/>
              <a:gd name="connsiteX112" fmla="*/ 308338 w 4794266"/>
              <a:gd name="connsiteY112" fmla="*/ 4713347 h 6862288"/>
              <a:gd name="connsiteX113" fmla="*/ 1076759 w 4794266"/>
              <a:gd name="connsiteY113" fmla="*/ 3176161 h 6862288"/>
              <a:gd name="connsiteX114" fmla="*/ 2533800 w 4794266"/>
              <a:gd name="connsiteY114" fmla="*/ 3082786 h 6862288"/>
              <a:gd name="connsiteX115" fmla="*/ 2638987 w 4794266"/>
              <a:gd name="connsiteY115" fmla="*/ 3082786 h 6862288"/>
              <a:gd name="connsiteX116" fmla="*/ 2586394 w 4794266"/>
              <a:gd name="connsiteY116" fmla="*/ 3187974 h 6862288"/>
              <a:gd name="connsiteX117" fmla="*/ 2533800 w 4794266"/>
              <a:gd name="connsiteY117" fmla="*/ 3082786 h 6862288"/>
              <a:gd name="connsiteX118" fmla="*/ 2331489 w 4794266"/>
              <a:gd name="connsiteY118" fmla="*/ 3082786 h 6862288"/>
              <a:gd name="connsiteX119" fmla="*/ 2434419 w 4794266"/>
              <a:gd name="connsiteY119" fmla="*/ 3082786 h 6862288"/>
              <a:gd name="connsiteX120" fmla="*/ 2530251 w 4794266"/>
              <a:gd name="connsiteY120" fmla="*/ 3277599 h 6862288"/>
              <a:gd name="connsiteX121" fmla="*/ 2480560 w 4794266"/>
              <a:gd name="connsiteY121" fmla="*/ 3375002 h 6862288"/>
              <a:gd name="connsiteX122" fmla="*/ 2331489 w 4794266"/>
              <a:gd name="connsiteY122" fmla="*/ 3082786 h 6862288"/>
              <a:gd name="connsiteX123" fmla="*/ 2129168 w 4794266"/>
              <a:gd name="connsiteY123" fmla="*/ 3082786 h 6862288"/>
              <a:gd name="connsiteX124" fmla="*/ 2229342 w 4794266"/>
              <a:gd name="connsiteY124" fmla="*/ 3082786 h 6862288"/>
              <a:gd name="connsiteX125" fmla="*/ 2436845 w 4794266"/>
              <a:gd name="connsiteY125" fmla="*/ 3481892 h 6862288"/>
              <a:gd name="connsiteX126" fmla="*/ 2429690 w 4794266"/>
              <a:gd name="connsiteY126" fmla="*/ 3492488 h 6862288"/>
              <a:gd name="connsiteX127" fmla="*/ 2383181 w 4794266"/>
              <a:gd name="connsiteY127" fmla="*/ 3577255 h 6862288"/>
              <a:gd name="connsiteX128" fmla="*/ 2129168 w 4794266"/>
              <a:gd name="connsiteY128" fmla="*/ 3082786 h 6862288"/>
              <a:gd name="connsiteX129" fmla="*/ 1942423 w 4794266"/>
              <a:gd name="connsiteY129" fmla="*/ 3082786 h 6862288"/>
              <a:gd name="connsiteX130" fmla="*/ 2038257 w 4794266"/>
              <a:gd name="connsiteY130" fmla="*/ 3082786 h 6862288"/>
              <a:gd name="connsiteX131" fmla="*/ 2343497 w 4794266"/>
              <a:gd name="connsiteY131" fmla="*/ 3680015 h 6862288"/>
              <a:gd name="connsiteX132" fmla="*/ 2332849 w 4794266"/>
              <a:gd name="connsiteY132" fmla="*/ 3694235 h 6862288"/>
              <a:gd name="connsiteX133" fmla="*/ 2290257 w 4794266"/>
              <a:gd name="connsiteY133" fmla="*/ 3779554 h 6862288"/>
              <a:gd name="connsiteX134" fmla="*/ 1942423 w 4794266"/>
              <a:gd name="connsiteY134" fmla="*/ 3082786 h 6862288"/>
              <a:gd name="connsiteX135" fmla="*/ 1740113 w 4794266"/>
              <a:gd name="connsiteY135" fmla="*/ 3082786 h 6862288"/>
              <a:gd name="connsiteX136" fmla="*/ 1838311 w 4794266"/>
              <a:gd name="connsiteY136" fmla="*/ 3082786 h 6862288"/>
              <a:gd name="connsiteX137" fmla="*/ 2234605 w 4794266"/>
              <a:gd name="connsiteY137" fmla="*/ 3871686 h 6862288"/>
              <a:gd name="connsiteX138" fmla="*/ 2227591 w 4794266"/>
              <a:gd name="connsiteY138" fmla="*/ 3885711 h 6862288"/>
              <a:gd name="connsiteX139" fmla="*/ 2189013 w 4794266"/>
              <a:gd name="connsiteY139" fmla="*/ 3966355 h 6862288"/>
              <a:gd name="connsiteX140" fmla="*/ 1740113 w 4794266"/>
              <a:gd name="connsiteY140" fmla="*/ 3082786 h 6862288"/>
              <a:gd name="connsiteX141" fmla="*/ 1537792 w 4794266"/>
              <a:gd name="connsiteY141" fmla="*/ 3082785 h 6862288"/>
              <a:gd name="connsiteX142" fmla="*/ 1640127 w 4794266"/>
              <a:gd name="connsiteY142" fmla="*/ 3082785 h 6862288"/>
              <a:gd name="connsiteX143" fmla="*/ 2141207 w 4794266"/>
              <a:gd name="connsiteY143" fmla="*/ 4081151 h 6862288"/>
              <a:gd name="connsiteX144" fmla="*/ 2130621 w 4794266"/>
              <a:gd name="connsiteY144" fmla="*/ 4098916 h 6862288"/>
              <a:gd name="connsiteX145" fmla="*/ 2091811 w 4794266"/>
              <a:gd name="connsiteY145" fmla="*/ 4184186 h 6862288"/>
              <a:gd name="connsiteX146" fmla="*/ 1537792 w 4794266"/>
              <a:gd name="connsiteY146" fmla="*/ 3082785 h 6862288"/>
              <a:gd name="connsiteX147" fmla="*/ 1335481 w 4794266"/>
              <a:gd name="connsiteY147" fmla="*/ 3082785 h 6862288"/>
              <a:gd name="connsiteX148" fmla="*/ 1434019 w 4794266"/>
              <a:gd name="connsiteY148" fmla="*/ 3082785 h 6862288"/>
              <a:gd name="connsiteX149" fmla="*/ 2032279 w 4794266"/>
              <a:gd name="connsiteY149" fmla="*/ 4272143 h 6862288"/>
              <a:gd name="connsiteX150" fmla="*/ 2021722 w 4794266"/>
              <a:gd name="connsiteY150" fmla="*/ 4300378 h 6862288"/>
              <a:gd name="connsiteX151" fmla="*/ 1983011 w 4794266"/>
              <a:gd name="connsiteY151" fmla="*/ 4370963 h 6862288"/>
              <a:gd name="connsiteX152" fmla="*/ 1335481 w 4794266"/>
              <a:gd name="connsiteY152" fmla="*/ 3082785 h 6862288"/>
              <a:gd name="connsiteX153" fmla="*/ 1133159 w 4794266"/>
              <a:gd name="connsiteY153" fmla="*/ 3082783 h 6862288"/>
              <a:gd name="connsiteX154" fmla="*/ 1236091 w 4794266"/>
              <a:gd name="connsiteY154" fmla="*/ 3082783 h 6862288"/>
              <a:gd name="connsiteX155" fmla="*/ 1938871 w 4794266"/>
              <a:gd name="connsiteY155" fmla="*/ 4463852 h 6862288"/>
              <a:gd name="connsiteX156" fmla="*/ 1814643 w 4794266"/>
              <a:gd name="connsiteY156" fmla="*/ 4713359 h 6862288"/>
              <a:gd name="connsiteX157" fmla="*/ 1715260 w 4794266"/>
              <a:gd name="connsiteY157" fmla="*/ 4713359 h 6862288"/>
              <a:gd name="connsiteX158" fmla="*/ 1839488 w 4794266"/>
              <a:gd name="connsiteY158" fmla="*/ 4467367 h 6862288"/>
              <a:gd name="connsiteX159" fmla="*/ 1133159 w 4794266"/>
              <a:gd name="connsiteY159" fmla="*/ 3082783 h 6862288"/>
              <a:gd name="connsiteX160" fmla="*/ 1225831 w 4794266"/>
              <a:gd name="connsiteY160" fmla="*/ 2911599 h 6862288"/>
              <a:gd name="connsiteX161" fmla="*/ 2732584 w 4794266"/>
              <a:gd name="connsiteY161" fmla="*/ 2911599 h 6862288"/>
              <a:gd name="connsiteX162" fmla="*/ 2690140 w 4794266"/>
              <a:gd name="connsiteY162" fmla="*/ 3001240 h 6862288"/>
              <a:gd name="connsiteX163" fmla="*/ 1179850 w 4794266"/>
              <a:gd name="connsiteY163" fmla="*/ 3001240 h 6862288"/>
              <a:gd name="connsiteX164" fmla="*/ 1225831 w 4794266"/>
              <a:gd name="connsiteY164" fmla="*/ 2911599 h 6862288"/>
              <a:gd name="connsiteX165" fmla="*/ 91650 w 4794266"/>
              <a:gd name="connsiteY165" fmla="*/ 2771529 h 6862288"/>
              <a:gd name="connsiteX166" fmla="*/ 195801 w 4794266"/>
              <a:gd name="connsiteY166" fmla="*/ 2771529 h 6862288"/>
              <a:gd name="connsiteX167" fmla="*/ 0 w 4794266"/>
              <a:gd name="connsiteY167" fmla="*/ 3143696 h 6862288"/>
              <a:gd name="connsiteX168" fmla="*/ 0 w 4794266"/>
              <a:gd name="connsiteY168" fmla="*/ 2946652 h 6862288"/>
              <a:gd name="connsiteX169" fmla="*/ 91650 w 4794266"/>
              <a:gd name="connsiteY169" fmla="*/ 2771529 h 6862288"/>
              <a:gd name="connsiteX170" fmla="*/ 483354 w 4794266"/>
              <a:gd name="connsiteY170" fmla="*/ 2771528 h 6862288"/>
              <a:gd name="connsiteX171" fmla="*/ 584961 w 4794266"/>
              <a:gd name="connsiteY171" fmla="*/ 2771528 h 6862288"/>
              <a:gd name="connsiteX172" fmla="*/ 0 w 4794266"/>
              <a:gd name="connsiteY172" fmla="*/ 3930829 h 6862288"/>
              <a:gd name="connsiteX173" fmla="*/ 0 w 4794266"/>
              <a:gd name="connsiteY173" fmla="*/ 3732738 h 6862288"/>
              <a:gd name="connsiteX174" fmla="*/ 483354 w 4794266"/>
              <a:gd name="connsiteY174" fmla="*/ 2771528 h 6862288"/>
              <a:gd name="connsiteX175" fmla="*/ 287854 w 4794266"/>
              <a:gd name="connsiteY175" fmla="*/ 2771528 h 6862288"/>
              <a:gd name="connsiteX176" fmla="*/ 382634 w 4794266"/>
              <a:gd name="connsiteY176" fmla="*/ 2771528 h 6862288"/>
              <a:gd name="connsiteX177" fmla="*/ 0 w 4794266"/>
              <a:gd name="connsiteY177" fmla="*/ 3539662 h 6862288"/>
              <a:gd name="connsiteX178" fmla="*/ 0 w 4794266"/>
              <a:gd name="connsiteY178" fmla="*/ 3345484 h 6862288"/>
              <a:gd name="connsiteX179" fmla="*/ 287854 w 4794266"/>
              <a:gd name="connsiteY179" fmla="*/ 2771528 h 6862288"/>
              <a:gd name="connsiteX180" fmla="*/ 1300102 w 4794266"/>
              <a:gd name="connsiteY180" fmla="*/ 2740403 h 6862288"/>
              <a:gd name="connsiteX181" fmla="*/ 2810392 w 4794266"/>
              <a:gd name="connsiteY181" fmla="*/ 2740403 h 6862288"/>
              <a:gd name="connsiteX182" fmla="*/ 2767948 w 4794266"/>
              <a:gd name="connsiteY182" fmla="*/ 2830045 h 6862288"/>
              <a:gd name="connsiteX183" fmla="*/ 1257658 w 4794266"/>
              <a:gd name="connsiteY183" fmla="*/ 2830045 h 6862288"/>
              <a:gd name="connsiteX184" fmla="*/ 1300102 w 4794266"/>
              <a:gd name="connsiteY184" fmla="*/ 2740403 h 6862288"/>
              <a:gd name="connsiteX185" fmla="*/ 0 w 4794266"/>
              <a:gd name="connsiteY185" fmla="*/ 2600343 h 6862288"/>
              <a:gd name="connsiteX186" fmla="*/ 778120 w 4794266"/>
              <a:gd name="connsiteY186" fmla="*/ 2600343 h 6862288"/>
              <a:gd name="connsiteX187" fmla="*/ 792257 w 4794266"/>
              <a:gd name="connsiteY187" fmla="*/ 2600343 h 6862288"/>
              <a:gd name="connsiteX188" fmla="*/ 880617 w 4794266"/>
              <a:gd name="connsiteY188" fmla="*/ 2600343 h 6862288"/>
              <a:gd name="connsiteX189" fmla="*/ 0 w 4794266"/>
              <a:gd name="connsiteY189" fmla="*/ 4336301 h 6862288"/>
              <a:gd name="connsiteX190" fmla="*/ 0 w 4794266"/>
              <a:gd name="connsiteY190" fmla="*/ 4135188 h 6862288"/>
              <a:gd name="connsiteX191" fmla="*/ 735707 w 4794266"/>
              <a:gd name="connsiteY191" fmla="*/ 2688735 h 6862288"/>
              <a:gd name="connsiteX192" fmla="*/ 0 w 4794266"/>
              <a:gd name="connsiteY192" fmla="*/ 2688735 h 6862288"/>
              <a:gd name="connsiteX193" fmla="*/ 0 w 4794266"/>
              <a:gd name="connsiteY193" fmla="*/ 2600343 h 6862288"/>
              <a:gd name="connsiteX194" fmla="*/ 3387196 w 4794266"/>
              <a:gd name="connsiteY194" fmla="*/ 2569217 h 6862288"/>
              <a:gd name="connsiteX195" fmla="*/ 3432921 w 4794266"/>
              <a:gd name="connsiteY195" fmla="*/ 2668350 h 6862288"/>
              <a:gd name="connsiteX196" fmla="*/ 2617619 w 4794266"/>
              <a:gd name="connsiteY196" fmla="*/ 4289332 h 6862288"/>
              <a:gd name="connsiteX197" fmla="*/ 2618570 w 4794266"/>
              <a:gd name="connsiteY197" fmla="*/ 4291299 h 6862288"/>
              <a:gd name="connsiteX198" fmla="*/ 1308307 w 4794266"/>
              <a:gd name="connsiteY198" fmla="*/ 6862288 h 6862288"/>
              <a:gd name="connsiteX199" fmla="*/ 1205888 w 4794266"/>
              <a:gd name="connsiteY199" fmla="*/ 6862288 h 6862288"/>
              <a:gd name="connsiteX200" fmla="*/ 1206546 w 4794266"/>
              <a:gd name="connsiteY200" fmla="*/ 6860998 h 6862288"/>
              <a:gd name="connsiteX201" fmla="*/ 1127055 w 4794266"/>
              <a:gd name="connsiteY201" fmla="*/ 6860998 h 6862288"/>
              <a:gd name="connsiteX202" fmla="*/ 1081302 w 4794266"/>
              <a:gd name="connsiteY202" fmla="*/ 6769162 h 6862288"/>
              <a:gd name="connsiteX203" fmla="*/ 226066 w 4794266"/>
              <a:gd name="connsiteY203" fmla="*/ 5059594 h 6862288"/>
              <a:gd name="connsiteX204" fmla="*/ 183832 w 4794266"/>
              <a:gd name="connsiteY204" fmla="*/ 4974822 h 6862288"/>
              <a:gd name="connsiteX205" fmla="*/ 1880226 w 4794266"/>
              <a:gd name="connsiteY205" fmla="*/ 4974822 h 6862288"/>
              <a:gd name="connsiteX206" fmla="*/ 1834473 w 4794266"/>
              <a:gd name="connsiteY206" fmla="*/ 5059594 h 6862288"/>
              <a:gd name="connsiteX207" fmla="*/ 324611 w 4794266"/>
              <a:gd name="connsiteY207" fmla="*/ 5059594 h 6862288"/>
              <a:gd name="connsiteX208" fmla="*/ 1134094 w 4794266"/>
              <a:gd name="connsiteY208" fmla="*/ 6673793 h 6862288"/>
              <a:gd name="connsiteX209" fmla="*/ 1376939 w 4794266"/>
              <a:gd name="connsiteY209" fmla="*/ 6182822 h 6862288"/>
              <a:gd name="connsiteX210" fmla="*/ 2073798 w 4794266"/>
              <a:gd name="connsiteY210" fmla="*/ 4794681 h 6862288"/>
              <a:gd name="connsiteX211" fmla="*/ 2172342 w 4794266"/>
              <a:gd name="connsiteY211" fmla="*/ 4794681 h 6862288"/>
              <a:gd name="connsiteX212" fmla="*/ 1415653 w 4794266"/>
              <a:gd name="connsiteY212" fmla="*/ 6306448 h 6862288"/>
              <a:gd name="connsiteX213" fmla="*/ 1179847 w 4794266"/>
              <a:gd name="connsiteY213" fmla="*/ 6769162 h 6862288"/>
              <a:gd name="connsiteX214" fmla="*/ 1217546 w 4794266"/>
              <a:gd name="connsiteY214" fmla="*/ 6839426 h 6862288"/>
              <a:gd name="connsiteX215" fmla="*/ 2569126 w 4794266"/>
              <a:gd name="connsiteY215" fmla="*/ 4189024 h 6862288"/>
              <a:gd name="connsiteX216" fmla="*/ 2570556 w 4794266"/>
              <a:gd name="connsiteY216" fmla="*/ 4191982 h 6862288"/>
              <a:gd name="connsiteX217" fmla="*/ 3387196 w 4794266"/>
              <a:gd name="connsiteY217" fmla="*/ 2569217 h 6862288"/>
              <a:gd name="connsiteX218" fmla="*/ 1393478 w 4794266"/>
              <a:gd name="connsiteY218" fmla="*/ 2553652 h 6862288"/>
              <a:gd name="connsiteX219" fmla="*/ 2903768 w 4794266"/>
              <a:gd name="connsiteY219" fmla="*/ 2553652 h 6862288"/>
              <a:gd name="connsiteX220" fmla="*/ 2857787 w 4794266"/>
              <a:gd name="connsiteY220" fmla="*/ 2643437 h 6862288"/>
              <a:gd name="connsiteX221" fmla="*/ 1351035 w 4794266"/>
              <a:gd name="connsiteY221" fmla="*/ 2643437 h 6862288"/>
              <a:gd name="connsiteX222" fmla="*/ 1393478 w 4794266"/>
              <a:gd name="connsiteY222" fmla="*/ 2553652 h 6862288"/>
              <a:gd name="connsiteX223" fmla="*/ 1471298 w 4794266"/>
              <a:gd name="connsiteY223" fmla="*/ 2382466 h 6862288"/>
              <a:gd name="connsiteX224" fmla="*/ 2981587 w 4794266"/>
              <a:gd name="connsiteY224" fmla="*/ 2382466 h 6862288"/>
              <a:gd name="connsiteX225" fmla="*/ 2939143 w 4794266"/>
              <a:gd name="connsiteY225" fmla="*/ 2472251 h 6862288"/>
              <a:gd name="connsiteX226" fmla="*/ 1428853 w 4794266"/>
              <a:gd name="connsiteY226" fmla="*/ 2472251 h 6862288"/>
              <a:gd name="connsiteX227" fmla="*/ 1471298 w 4794266"/>
              <a:gd name="connsiteY227" fmla="*/ 2382466 h 6862288"/>
              <a:gd name="connsiteX228" fmla="*/ 1364286 w 4794266"/>
              <a:gd name="connsiteY228" fmla="*/ 2211271 h 6862288"/>
              <a:gd name="connsiteX229" fmla="*/ 3074965 w 4794266"/>
              <a:gd name="connsiteY229" fmla="*/ 2211271 h 6862288"/>
              <a:gd name="connsiteX230" fmla="*/ 3029017 w 4794266"/>
              <a:gd name="connsiteY230" fmla="*/ 2299248 h 6862288"/>
              <a:gd name="connsiteX231" fmla="*/ 1420838 w 4794266"/>
              <a:gd name="connsiteY231" fmla="*/ 2299248 h 6862288"/>
              <a:gd name="connsiteX232" fmla="*/ 204981 w 4794266"/>
              <a:gd name="connsiteY232" fmla="*/ 4713353 h 6862288"/>
              <a:gd name="connsiteX233" fmla="*/ 106016 w 4794266"/>
              <a:gd name="connsiteY233" fmla="*/ 4713353 h 6862288"/>
              <a:gd name="connsiteX234" fmla="*/ 1364286 w 4794266"/>
              <a:gd name="connsiteY234" fmla="*/ 2211271 h 6862288"/>
              <a:gd name="connsiteX235" fmla="*/ 0 w 4794266"/>
              <a:gd name="connsiteY235" fmla="*/ 2071210 h 6862288"/>
              <a:gd name="connsiteX236" fmla="*/ 740567 w 4794266"/>
              <a:gd name="connsiteY236" fmla="*/ 2071210 h 6862288"/>
              <a:gd name="connsiteX237" fmla="*/ 698268 w 4794266"/>
              <a:gd name="connsiteY237" fmla="*/ 2160994 h 6862288"/>
              <a:gd name="connsiteX238" fmla="*/ 0 w 4794266"/>
              <a:gd name="connsiteY238" fmla="*/ 2160994 h 6862288"/>
              <a:gd name="connsiteX239" fmla="*/ 0 w 4794266"/>
              <a:gd name="connsiteY239" fmla="*/ 2071210 h 6862288"/>
              <a:gd name="connsiteX240" fmla="*/ 1263349 w 4794266"/>
              <a:gd name="connsiteY240" fmla="*/ 2040088 h 6862288"/>
              <a:gd name="connsiteX241" fmla="*/ 3168348 w 4794266"/>
              <a:gd name="connsiteY241" fmla="*/ 2040088 h 6862288"/>
              <a:gd name="connsiteX242" fmla="*/ 3118959 w 4794266"/>
              <a:gd name="connsiteY242" fmla="*/ 2124996 h 6862288"/>
              <a:gd name="connsiteX243" fmla="*/ 1319793 w 4794266"/>
              <a:gd name="connsiteY243" fmla="*/ 2124996 h 6862288"/>
              <a:gd name="connsiteX244" fmla="*/ 14514 w 4794266"/>
              <a:gd name="connsiteY244" fmla="*/ 4728892 h 6862288"/>
              <a:gd name="connsiteX245" fmla="*/ 0 w 4794266"/>
              <a:gd name="connsiteY245" fmla="*/ 4728892 h 6862288"/>
              <a:gd name="connsiteX246" fmla="*/ 0 w 4794266"/>
              <a:gd name="connsiteY246" fmla="*/ 4557406 h 6862288"/>
              <a:gd name="connsiteX247" fmla="*/ 1263349 w 4794266"/>
              <a:gd name="connsiteY247" fmla="*/ 2040088 h 6862288"/>
              <a:gd name="connsiteX248" fmla="*/ 3495719 w 4794266"/>
              <a:gd name="connsiteY248" fmla="*/ 1977841 h 6862288"/>
              <a:gd name="connsiteX249" fmla="*/ 3541835 w 4794266"/>
              <a:gd name="connsiteY249" fmla="*/ 2080385 h 6862288"/>
              <a:gd name="connsiteX250" fmla="*/ 2197370 w 4794266"/>
              <a:gd name="connsiteY250" fmla="*/ 4728895 h 6862288"/>
              <a:gd name="connsiteX251" fmla="*/ 2098043 w 4794266"/>
              <a:gd name="connsiteY251" fmla="*/ 4728895 h 6862288"/>
              <a:gd name="connsiteX252" fmla="*/ 3495719 w 4794266"/>
              <a:gd name="connsiteY252" fmla="*/ 1977841 h 6862288"/>
              <a:gd name="connsiteX253" fmla="*/ 0 w 4794266"/>
              <a:gd name="connsiteY253" fmla="*/ 1900015 h 6862288"/>
              <a:gd name="connsiteX254" fmla="*/ 833922 w 4794266"/>
              <a:gd name="connsiteY254" fmla="*/ 1900015 h 6862288"/>
              <a:gd name="connsiteX255" fmla="*/ 791380 w 4794266"/>
              <a:gd name="connsiteY255" fmla="*/ 1989799 h 6862288"/>
              <a:gd name="connsiteX256" fmla="*/ 0 w 4794266"/>
              <a:gd name="connsiteY256" fmla="*/ 1989799 h 6862288"/>
              <a:gd name="connsiteX257" fmla="*/ 0 w 4794266"/>
              <a:gd name="connsiteY257" fmla="*/ 1900015 h 6862288"/>
              <a:gd name="connsiteX258" fmla="*/ 0 w 4794266"/>
              <a:gd name="connsiteY258" fmla="*/ 1728829 h 6862288"/>
              <a:gd name="connsiteX259" fmla="*/ 911757 w 4794266"/>
              <a:gd name="connsiteY259" fmla="*/ 1728829 h 6862288"/>
              <a:gd name="connsiteX260" fmla="*/ 869523 w 4794266"/>
              <a:gd name="connsiteY260" fmla="*/ 1818614 h 6862288"/>
              <a:gd name="connsiteX261" fmla="*/ 0 w 4794266"/>
              <a:gd name="connsiteY261" fmla="*/ 1818614 h 6862288"/>
              <a:gd name="connsiteX262" fmla="*/ 0 w 4794266"/>
              <a:gd name="connsiteY262" fmla="*/ 1728829 h 6862288"/>
              <a:gd name="connsiteX263" fmla="*/ 3236271 w 4794266"/>
              <a:gd name="connsiteY263" fmla="*/ 1682140 h 6862288"/>
              <a:gd name="connsiteX264" fmla="*/ 3292621 w 4794266"/>
              <a:gd name="connsiteY264" fmla="*/ 1787327 h 6862288"/>
              <a:gd name="connsiteX265" fmla="*/ 3187434 w 4794266"/>
              <a:gd name="connsiteY265" fmla="*/ 1787327 h 6862288"/>
              <a:gd name="connsiteX266" fmla="*/ 3236271 w 4794266"/>
              <a:gd name="connsiteY266" fmla="*/ 1682140 h 6862288"/>
              <a:gd name="connsiteX267" fmla="*/ 0 w 4794266"/>
              <a:gd name="connsiteY267" fmla="*/ 1542076 h 6862288"/>
              <a:gd name="connsiteX268" fmla="*/ 1005127 w 4794266"/>
              <a:gd name="connsiteY268" fmla="*/ 1542076 h 6862288"/>
              <a:gd name="connsiteX269" fmla="*/ 959295 w 4794266"/>
              <a:gd name="connsiteY269" fmla="*/ 1631861 h 6862288"/>
              <a:gd name="connsiteX270" fmla="*/ 0 w 4794266"/>
              <a:gd name="connsiteY270" fmla="*/ 1631861 h 6862288"/>
              <a:gd name="connsiteX271" fmla="*/ 0 w 4794266"/>
              <a:gd name="connsiteY271" fmla="*/ 1542076 h 6862288"/>
              <a:gd name="connsiteX272" fmla="*/ 3132571 w 4794266"/>
              <a:gd name="connsiteY272" fmla="*/ 1479829 h 6862288"/>
              <a:gd name="connsiteX273" fmla="*/ 3184006 w 4794266"/>
              <a:gd name="connsiteY273" fmla="*/ 1573753 h 6862288"/>
              <a:gd name="connsiteX274" fmla="*/ 3084565 w 4794266"/>
              <a:gd name="connsiteY274" fmla="*/ 1772037 h 6862288"/>
              <a:gd name="connsiteX275" fmla="*/ 2985124 w 4794266"/>
              <a:gd name="connsiteY275" fmla="*/ 1772037 h 6862288"/>
              <a:gd name="connsiteX276" fmla="*/ 3132571 w 4794266"/>
              <a:gd name="connsiteY276" fmla="*/ 1479829 h 6862288"/>
              <a:gd name="connsiteX277" fmla="*/ 3389755 w 4794266"/>
              <a:gd name="connsiteY277" fmla="*/ 1386453 h 6862288"/>
              <a:gd name="connsiteX278" fmla="*/ 3479540 w 4794266"/>
              <a:gd name="connsiteY278" fmla="*/ 1386453 h 6862288"/>
              <a:gd name="connsiteX279" fmla="*/ 3436443 w 4794266"/>
              <a:gd name="connsiteY279" fmla="*/ 1476239 h 6862288"/>
              <a:gd name="connsiteX280" fmla="*/ 3389755 w 4794266"/>
              <a:gd name="connsiteY280" fmla="*/ 1386453 h 6862288"/>
              <a:gd name="connsiteX281" fmla="*/ 0 w 4794266"/>
              <a:gd name="connsiteY281" fmla="*/ 1378844 h 6862288"/>
              <a:gd name="connsiteX282" fmla="*/ 40400 w 4794266"/>
              <a:gd name="connsiteY282" fmla="*/ 1460702 h 6862288"/>
              <a:gd name="connsiteX283" fmla="*/ 0 w 4794266"/>
              <a:gd name="connsiteY283" fmla="*/ 1460702 h 6862288"/>
              <a:gd name="connsiteX284" fmla="*/ 0 w 4794266"/>
              <a:gd name="connsiteY284" fmla="*/ 1378844 h 6862288"/>
              <a:gd name="connsiteX285" fmla="*/ 3041878 w 4794266"/>
              <a:gd name="connsiteY285" fmla="*/ 1277509 h 6862288"/>
              <a:gd name="connsiteX286" fmla="*/ 3087101 w 4794266"/>
              <a:gd name="connsiteY286" fmla="*/ 1365185 h 6862288"/>
              <a:gd name="connsiteX287" fmla="*/ 3090579 w 4794266"/>
              <a:gd name="connsiteY287" fmla="*/ 1375707 h 6862288"/>
              <a:gd name="connsiteX288" fmla="*/ 2892295 w 4794266"/>
              <a:gd name="connsiteY288" fmla="*/ 1772009 h 6862288"/>
              <a:gd name="connsiteX289" fmla="*/ 2798371 w 4794266"/>
              <a:gd name="connsiteY289" fmla="*/ 1772009 h 6862288"/>
              <a:gd name="connsiteX290" fmla="*/ 3041878 w 4794266"/>
              <a:gd name="connsiteY290" fmla="*/ 1277509 h 6862288"/>
              <a:gd name="connsiteX291" fmla="*/ 3311937 w 4794266"/>
              <a:gd name="connsiteY291" fmla="*/ 1215257 h 6862288"/>
              <a:gd name="connsiteX292" fmla="*/ 3572933 w 4794266"/>
              <a:gd name="connsiteY292" fmla="*/ 1215257 h 6862288"/>
              <a:gd name="connsiteX293" fmla="*/ 3530029 w 4794266"/>
              <a:gd name="connsiteY293" fmla="*/ 1305042 h 6862288"/>
              <a:gd name="connsiteX294" fmla="*/ 3354840 w 4794266"/>
              <a:gd name="connsiteY294" fmla="*/ 1305042 h 6862288"/>
              <a:gd name="connsiteX295" fmla="*/ 3311937 w 4794266"/>
              <a:gd name="connsiteY295" fmla="*/ 1215257 h 6862288"/>
              <a:gd name="connsiteX296" fmla="*/ 2950989 w 4794266"/>
              <a:gd name="connsiteY296" fmla="*/ 1075199 h 6862288"/>
              <a:gd name="connsiteX297" fmla="*/ 2993582 w 4794266"/>
              <a:gd name="connsiteY297" fmla="*/ 1160086 h 6862288"/>
              <a:gd name="connsiteX298" fmla="*/ 2997131 w 4794266"/>
              <a:gd name="connsiteY298" fmla="*/ 1174233 h 6862288"/>
              <a:gd name="connsiteX299" fmla="*/ 2698982 w 4794266"/>
              <a:gd name="connsiteY299" fmla="*/ 1771979 h 6862288"/>
              <a:gd name="connsiteX300" fmla="*/ 2596050 w 4794266"/>
              <a:gd name="connsiteY300" fmla="*/ 1771979 h 6862288"/>
              <a:gd name="connsiteX301" fmla="*/ 2950989 w 4794266"/>
              <a:gd name="connsiteY301" fmla="*/ 1075199 h 6862288"/>
              <a:gd name="connsiteX302" fmla="*/ 3218559 w 4794266"/>
              <a:gd name="connsiteY302" fmla="*/ 1044073 h 6862288"/>
              <a:gd name="connsiteX303" fmla="*/ 3650802 w 4794266"/>
              <a:gd name="connsiteY303" fmla="*/ 1044073 h 6862288"/>
              <a:gd name="connsiteX304" fmla="*/ 3608632 w 4794266"/>
              <a:gd name="connsiteY304" fmla="*/ 1133858 h 6862288"/>
              <a:gd name="connsiteX305" fmla="*/ 3264243 w 4794266"/>
              <a:gd name="connsiteY305" fmla="*/ 1133858 h 6862288"/>
              <a:gd name="connsiteX306" fmla="*/ 3218559 w 4794266"/>
              <a:gd name="connsiteY306" fmla="*/ 1044073 h 6862288"/>
              <a:gd name="connsiteX307" fmla="*/ 0 w 4794266"/>
              <a:gd name="connsiteY307" fmla="*/ 969072 h 6862288"/>
              <a:gd name="connsiteX308" fmla="*/ 242609 w 4794266"/>
              <a:gd name="connsiteY308" fmla="*/ 1445195 h 6862288"/>
              <a:gd name="connsiteX309" fmla="*/ 141781 w 4794266"/>
              <a:gd name="connsiteY309" fmla="*/ 1445195 h 6862288"/>
              <a:gd name="connsiteX310" fmla="*/ 0 w 4794266"/>
              <a:gd name="connsiteY310" fmla="*/ 1165963 h 6862288"/>
              <a:gd name="connsiteX311" fmla="*/ 0 w 4794266"/>
              <a:gd name="connsiteY311" fmla="*/ 969072 h 6862288"/>
              <a:gd name="connsiteX312" fmla="*/ 2839507 w 4794266"/>
              <a:gd name="connsiteY312" fmla="*/ 888446 h 6862288"/>
              <a:gd name="connsiteX313" fmla="*/ 2888263 w 4794266"/>
              <a:gd name="connsiteY313" fmla="*/ 984396 h 6862288"/>
              <a:gd name="connsiteX314" fmla="*/ 2494733 w 4794266"/>
              <a:gd name="connsiteY314" fmla="*/ 1787533 h 6862288"/>
              <a:gd name="connsiteX315" fmla="*/ 2393739 w 4794266"/>
              <a:gd name="connsiteY315" fmla="*/ 1787533 h 6862288"/>
              <a:gd name="connsiteX316" fmla="*/ 2839507 w 4794266"/>
              <a:gd name="connsiteY316" fmla="*/ 888446 h 6862288"/>
              <a:gd name="connsiteX317" fmla="*/ 3125183 w 4794266"/>
              <a:gd name="connsiteY317" fmla="*/ 872877 h 6862288"/>
              <a:gd name="connsiteX318" fmla="*/ 3744155 w 4794266"/>
              <a:gd name="connsiteY318" fmla="*/ 872877 h 6862288"/>
              <a:gd name="connsiteX319" fmla="*/ 3701711 w 4794266"/>
              <a:gd name="connsiteY319" fmla="*/ 962518 h 6862288"/>
              <a:gd name="connsiteX320" fmla="*/ 3171164 w 4794266"/>
              <a:gd name="connsiteY320" fmla="*/ 962518 h 6862288"/>
              <a:gd name="connsiteX321" fmla="*/ 3125183 w 4794266"/>
              <a:gd name="connsiteY321" fmla="*/ 872877 h 6862288"/>
              <a:gd name="connsiteX322" fmla="*/ 3047375 w 4794266"/>
              <a:gd name="connsiteY322" fmla="*/ 701692 h 6862288"/>
              <a:gd name="connsiteX323" fmla="*/ 3837527 w 4794266"/>
              <a:gd name="connsiteY323" fmla="*/ 701692 h 6862288"/>
              <a:gd name="connsiteX324" fmla="*/ 3795008 w 4794266"/>
              <a:gd name="connsiteY324" fmla="*/ 791333 h 6862288"/>
              <a:gd name="connsiteX325" fmla="*/ 3089894 w 4794266"/>
              <a:gd name="connsiteY325" fmla="*/ 791333 h 6862288"/>
              <a:gd name="connsiteX326" fmla="*/ 3047375 w 4794266"/>
              <a:gd name="connsiteY326" fmla="*/ 701692 h 6862288"/>
              <a:gd name="connsiteX327" fmla="*/ 2741909 w 4794266"/>
              <a:gd name="connsiteY327" fmla="*/ 670568 h 6862288"/>
              <a:gd name="connsiteX328" fmla="*/ 2794841 w 4794266"/>
              <a:gd name="connsiteY328" fmla="*/ 773272 h 6862288"/>
              <a:gd name="connsiteX329" fmla="*/ 2286696 w 4794266"/>
              <a:gd name="connsiteY329" fmla="*/ 1771977 h 6862288"/>
              <a:gd name="connsiteX330" fmla="*/ 2191419 w 4794266"/>
              <a:gd name="connsiteY330" fmla="*/ 1771977 h 6862288"/>
              <a:gd name="connsiteX331" fmla="*/ 2741909 w 4794266"/>
              <a:gd name="connsiteY331" fmla="*/ 670568 h 6862288"/>
              <a:gd name="connsiteX332" fmla="*/ 0 w 4794266"/>
              <a:gd name="connsiteY332" fmla="*/ 587906 h 6862288"/>
              <a:gd name="connsiteX333" fmla="*/ 429355 w 4794266"/>
              <a:gd name="connsiteY333" fmla="*/ 1460707 h 6862288"/>
              <a:gd name="connsiteX334" fmla="*/ 335326 w 4794266"/>
              <a:gd name="connsiteY334" fmla="*/ 1460707 h 6862288"/>
              <a:gd name="connsiteX335" fmla="*/ 0 w 4794266"/>
              <a:gd name="connsiteY335" fmla="*/ 791234 h 6862288"/>
              <a:gd name="connsiteX336" fmla="*/ 0 w 4794266"/>
              <a:gd name="connsiteY336" fmla="*/ 587906 h 6862288"/>
              <a:gd name="connsiteX337" fmla="*/ 2953999 w 4794266"/>
              <a:gd name="connsiteY337" fmla="*/ 514940 h 6862288"/>
              <a:gd name="connsiteX338" fmla="*/ 3915367 w 4794266"/>
              <a:gd name="connsiteY338" fmla="*/ 514940 h 6862288"/>
              <a:gd name="connsiteX339" fmla="*/ 3873109 w 4794266"/>
              <a:gd name="connsiteY339" fmla="*/ 604580 h 6862288"/>
              <a:gd name="connsiteX340" fmla="*/ 2999778 w 4794266"/>
              <a:gd name="connsiteY340" fmla="*/ 604580 h 6862288"/>
              <a:gd name="connsiteX341" fmla="*/ 2953999 w 4794266"/>
              <a:gd name="connsiteY341" fmla="*/ 514940 h 6862288"/>
              <a:gd name="connsiteX342" fmla="*/ 2633401 w 4794266"/>
              <a:gd name="connsiteY342" fmla="*/ 483816 h 6862288"/>
              <a:gd name="connsiteX343" fmla="*/ 2685925 w 4794266"/>
              <a:gd name="connsiteY343" fmla="*/ 582365 h 6862288"/>
              <a:gd name="connsiteX344" fmla="*/ 2090661 w 4794266"/>
              <a:gd name="connsiteY344" fmla="*/ 1771998 h 6862288"/>
              <a:gd name="connsiteX345" fmla="*/ 1989115 w 4794266"/>
              <a:gd name="connsiteY345" fmla="*/ 1771998 h 6862288"/>
              <a:gd name="connsiteX346" fmla="*/ 2633401 w 4794266"/>
              <a:gd name="connsiteY346" fmla="*/ 483816 h 6862288"/>
              <a:gd name="connsiteX347" fmla="*/ 89908 w 4794266"/>
              <a:gd name="connsiteY347" fmla="*/ 359310 h 6862288"/>
              <a:gd name="connsiteX348" fmla="*/ 647166 w 4794266"/>
              <a:gd name="connsiteY348" fmla="*/ 1445187 h 6862288"/>
              <a:gd name="connsiteX349" fmla="*/ 544233 w 4794266"/>
              <a:gd name="connsiteY349" fmla="*/ 1445187 h 6862288"/>
              <a:gd name="connsiteX350" fmla="*/ 43765 w 4794266"/>
              <a:gd name="connsiteY350" fmla="*/ 454193 h 6862288"/>
              <a:gd name="connsiteX351" fmla="*/ 50864 w 4794266"/>
              <a:gd name="connsiteY351" fmla="*/ 436622 h 6862288"/>
              <a:gd name="connsiteX352" fmla="*/ 89908 w 4794266"/>
              <a:gd name="connsiteY352" fmla="*/ 359310 h 6862288"/>
              <a:gd name="connsiteX353" fmla="*/ 2876180 w 4794266"/>
              <a:gd name="connsiteY353" fmla="*/ 343745 h 6862288"/>
              <a:gd name="connsiteX354" fmla="*/ 4008747 w 4794266"/>
              <a:gd name="connsiteY354" fmla="*/ 343745 h 6862288"/>
              <a:gd name="connsiteX355" fmla="*/ 3963022 w 4794266"/>
              <a:gd name="connsiteY355" fmla="*/ 433529 h 6862288"/>
              <a:gd name="connsiteX356" fmla="*/ 2918387 w 4794266"/>
              <a:gd name="connsiteY356" fmla="*/ 433529 h 6862288"/>
              <a:gd name="connsiteX357" fmla="*/ 2876180 w 4794266"/>
              <a:gd name="connsiteY357" fmla="*/ 343745 h 6862288"/>
              <a:gd name="connsiteX358" fmla="*/ 2531542 w 4794266"/>
              <a:gd name="connsiteY358" fmla="*/ 281495 h 6862288"/>
              <a:gd name="connsiteX359" fmla="*/ 2576996 w 4794266"/>
              <a:gd name="connsiteY359" fmla="*/ 380390 h 6862288"/>
              <a:gd name="connsiteX360" fmla="*/ 1888193 w 4794266"/>
              <a:gd name="connsiteY360" fmla="*/ 1771985 h 6862288"/>
              <a:gd name="connsiteX361" fmla="*/ 1786794 w 4794266"/>
              <a:gd name="connsiteY361" fmla="*/ 1771985 h 6862288"/>
              <a:gd name="connsiteX362" fmla="*/ 2531542 w 4794266"/>
              <a:gd name="connsiteY362" fmla="*/ 281495 h 6862288"/>
              <a:gd name="connsiteX363" fmla="*/ 2782803 w 4794266"/>
              <a:gd name="connsiteY363" fmla="*/ 172561 h 6862288"/>
              <a:gd name="connsiteX364" fmla="*/ 4102104 w 4794266"/>
              <a:gd name="connsiteY364" fmla="*/ 172561 h 6862288"/>
              <a:gd name="connsiteX365" fmla="*/ 4059660 w 4794266"/>
              <a:gd name="connsiteY365" fmla="*/ 262345 h 6862288"/>
              <a:gd name="connsiteX366" fmla="*/ 2825247 w 4794266"/>
              <a:gd name="connsiteY366" fmla="*/ 262345 h 6862288"/>
              <a:gd name="connsiteX367" fmla="*/ 2782803 w 4794266"/>
              <a:gd name="connsiteY367" fmla="*/ 172561 h 6862288"/>
              <a:gd name="connsiteX368" fmla="*/ 186164 w 4794266"/>
              <a:gd name="connsiteY368" fmla="*/ 172558 h 6862288"/>
              <a:gd name="connsiteX369" fmla="*/ 833967 w 4794266"/>
              <a:gd name="connsiteY369" fmla="*/ 1460741 h 6862288"/>
              <a:gd name="connsiteX370" fmla="*/ 735921 w 4794266"/>
              <a:gd name="connsiteY370" fmla="*/ 1460741 h 6862288"/>
              <a:gd name="connsiteX371" fmla="*/ 137141 w 4794266"/>
              <a:gd name="connsiteY371" fmla="*/ 271108 h 6862288"/>
              <a:gd name="connsiteX372" fmla="*/ 151148 w 4794266"/>
              <a:gd name="connsiteY372" fmla="*/ 246470 h 6862288"/>
              <a:gd name="connsiteX373" fmla="*/ 186164 w 4794266"/>
              <a:gd name="connsiteY373" fmla="*/ 172558 h 6862288"/>
              <a:gd name="connsiteX374" fmla="*/ 2434228 w 4794266"/>
              <a:gd name="connsiteY374" fmla="*/ 94743 h 6862288"/>
              <a:gd name="connsiteX375" fmla="*/ 2483591 w 4794266"/>
              <a:gd name="connsiteY375" fmla="*/ 190361 h 6862288"/>
              <a:gd name="connsiteX376" fmla="*/ 1683210 w 4794266"/>
              <a:gd name="connsiteY376" fmla="*/ 1787545 h 6862288"/>
              <a:gd name="connsiteX377" fmla="*/ 1584484 w 4794266"/>
              <a:gd name="connsiteY377" fmla="*/ 1787545 h 6862288"/>
              <a:gd name="connsiteX378" fmla="*/ 2434228 w 4794266"/>
              <a:gd name="connsiteY378" fmla="*/ 94743 h 6862288"/>
              <a:gd name="connsiteX379" fmla="*/ 4682467 w 4794266"/>
              <a:gd name="connsiteY379" fmla="*/ 0 h 6862288"/>
              <a:gd name="connsiteX380" fmla="*/ 4685835 w 4794266"/>
              <a:gd name="connsiteY380" fmla="*/ 0 h 6862288"/>
              <a:gd name="connsiteX381" fmla="*/ 3971455 w 4794266"/>
              <a:gd name="connsiteY381" fmla="*/ 1413615 h 6862288"/>
              <a:gd name="connsiteX382" fmla="*/ 4691881 w 4794266"/>
              <a:gd name="connsiteY382" fmla="*/ 0 h 6862288"/>
              <a:gd name="connsiteX383" fmla="*/ 4794266 w 4794266"/>
              <a:gd name="connsiteY383" fmla="*/ 0 h 6862288"/>
              <a:gd name="connsiteX384" fmla="*/ 3485882 w 4794266"/>
              <a:gd name="connsiteY384" fmla="*/ 2565697 h 6862288"/>
              <a:gd name="connsiteX385" fmla="*/ 3438634 w 4794266"/>
              <a:gd name="connsiteY385" fmla="*/ 2467962 h 6862288"/>
              <a:gd name="connsiteX386" fmla="*/ 3436438 w 4794266"/>
              <a:gd name="connsiteY386" fmla="*/ 2472308 h 6862288"/>
              <a:gd name="connsiteX387" fmla="*/ 3438631 w 4794266"/>
              <a:gd name="connsiteY387" fmla="*/ 2467957 h 6862288"/>
              <a:gd name="connsiteX388" fmla="*/ 3436438 w 4794266"/>
              <a:gd name="connsiteY388" fmla="*/ 2463422 h 6862288"/>
              <a:gd name="connsiteX389" fmla="*/ 3841129 w 4794266"/>
              <a:gd name="connsiteY389" fmla="*/ 1669341 h 6862288"/>
              <a:gd name="connsiteX390" fmla="*/ 4682467 w 4794266"/>
              <a:gd name="connsiteY390" fmla="*/ 0 h 6862288"/>
              <a:gd name="connsiteX391" fmla="*/ 4484198 w 4794266"/>
              <a:gd name="connsiteY391" fmla="*/ 0 h 6862288"/>
              <a:gd name="connsiteX392" fmla="*/ 4588266 w 4794266"/>
              <a:gd name="connsiteY392" fmla="*/ 0 h 6862288"/>
              <a:gd name="connsiteX393" fmla="*/ 3580336 w 4794266"/>
              <a:gd name="connsiteY393" fmla="*/ 1982087 h 6862288"/>
              <a:gd name="connsiteX394" fmla="*/ 3530766 w 4794266"/>
              <a:gd name="connsiteY394" fmla="*/ 1886815 h 6862288"/>
              <a:gd name="connsiteX395" fmla="*/ 4484198 w 4794266"/>
              <a:gd name="connsiteY395" fmla="*/ 0 h 6862288"/>
              <a:gd name="connsiteX396" fmla="*/ 2499096 w 4794266"/>
              <a:gd name="connsiteY396" fmla="*/ 0 h 6862288"/>
              <a:gd name="connsiteX397" fmla="*/ 2598201 w 4794266"/>
              <a:gd name="connsiteY397" fmla="*/ 0 h 6862288"/>
              <a:gd name="connsiteX398" fmla="*/ 3203991 w 4794266"/>
              <a:gd name="connsiteY398" fmla="*/ 1191538 h 6862288"/>
              <a:gd name="connsiteX399" fmla="*/ 3451229 w 4794266"/>
              <a:gd name="connsiteY399" fmla="*/ 1678703 h 6862288"/>
              <a:gd name="connsiteX400" fmla="*/ 4252986 w 4794266"/>
              <a:gd name="connsiteY400" fmla="*/ 83062 h 6862288"/>
              <a:gd name="connsiteX401" fmla="*/ 2748367 w 4794266"/>
              <a:gd name="connsiteY401" fmla="*/ 83062 h 6862288"/>
              <a:gd name="connsiteX402" fmla="*/ 2703352 w 4794266"/>
              <a:gd name="connsiteY402" fmla="*/ 0 h 6862288"/>
              <a:gd name="connsiteX403" fmla="*/ 4396965 w 4794266"/>
              <a:gd name="connsiteY403" fmla="*/ 0 h 6862288"/>
              <a:gd name="connsiteX404" fmla="*/ 4355413 w 4794266"/>
              <a:gd name="connsiteY404" fmla="*/ 83062 h 6862288"/>
              <a:gd name="connsiteX405" fmla="*/ 3497144 w 4794266"/>
              <a:gd name="connsiteY405" fmla="*/ 1777549 h 6862288"/>
              <a:gd name="connsiteX406" fmla="*/ 3451229 w 4794266"/>
              <a:gd name="connsiteY406" fmla="*/ 1876393 h 6862288"/>
              <a:gd name="connsiteX407" fmla="*/ 1981937 w 4794266"/>
              <a:gd name="connsiteY407" fmla="*/ 4795845 h 6862288"/>
              <a:gd name="connsiteX408" fmla="*/ 1939552 w 4794266"/>
              <a:gd name="connsiteY408" fmla="*/ 4884099 h 6862288"/>
              <a:gd name="connsiteX409" fmla="*/ 1932489 w 4794266"/>
              <a:gd name="connsiteY409" fmla="*/ 4884099 h 6862288"/>
              <a:gd name="connsiteX410" fmla="*/ 1837126 w 4794266"/>
              <a:gd name="connsiteY410" fmla="*/ 4884099 h 6862288"/>
              <a:gd name="connsiteX411" fmla="*/ 39353 w 4794266"/>
              <a:gd name="connsiteY411" fmla="*/ 4884099 h 6862288"/>
              <a:gd name="connsiteX412" fmla="*/ 1031836 w 4794266"/>
              <a:gd name="connsiteY412" fmla="*/ 6861000 h 6862288"/>
              <a:gd name="connsiteX413" fmla="*/ 936473 w 4794266"/>
              <a:gd name="connsiteY413" fmla="*/ 6861000 h 6862288"/>
              <a:gd name="connsiteX414" fmla="*/ 0 w 4794266"/>
              <a:gd name="connsiteY414" fmla="*/ 5005253 h 6862288"/>
              <a:gd name="connsiteX415" fmla="*/ 0 w 4794266"/>
              <a:gd name="connsiteY415" fmla="*/ 4795845 h 6862288"/>
              <a:gd name="connsiteX416" fmla="*/ 1879509 w 4794266"/>
              <a:gd name="connsiteY416" fmla="*/ 4795845 h 6862288"/>
              <a:gd name="connsiteX417" fmla="*/ 3401781 w 4794266"/>
              <a:gd name="connsiteY417" fmla="*/ 1777549 h 6862288"/>
              <a:gd name="connsiteX418" fmla="*/ 3165139 w 4794266"/>
              <a:gd name="connsiteY418" fmla="*/ 1315095 h 6862288"/>
              <a:gd name="connsiteX419" fmla="*/ 2499096 w 4794266"/>
              <a:gd name="connsiteY419" fmla="*/ 0 h 6862288"/>
              <a:gd name="connsiteX420" fmla="*/ 2282766 w 4794266"/>
              <a:gd name="connsiteY420" fmla="*/ 0 h 6862288"/>
              <a:gd name="connsiteX421" fmla="*/ 2383457 w 4794266"/>
              <a:gd name="connsiteY421" fmla="*/ 0 h 6862288"/>
              <a:gd name="connsiteX422" fmla="*/ 1448845 w 4794266"/>
              <a:gd name="connsiteY422" fmla="*/ 1858774 h 6862288"/>
              <a:gd name="connsiteX423" fmla="*/ 3246161 w 4794266"/>
              <a:gd name="connsiteY423" fmla="*/ 1858774 h 6862288"/>
              <a:gd name="connsiteX424" fmla="*/ 3203871 w 4794266"/>
              <a:gd name="connsiteY424" fmla="*/ 1943196 h 6862288"/>
              <a:gd name="connsiteX425" fmla="*/ 1403031 w 4794266"/>
              <a:gd name="connsiteY425" fmla="*/ 1943196 h 6862288"/>
              <a:gd name="connsiteX426" fmla="*/ 1392458 w 4794266"/>
              <a:gd name="connsiteY426" fmla="*/ 1943196 h 6862288"/>
              <a:gd name="connsiteX427" fmla="*/ 1304354 w 4794266"/>
              <a:gd name="connsiteY427" fmla="*/ 1943196 h 6862288"/>
              <a:gd name="connsiteX428" fmla="*/ 2282766 w 4794266"/>
              <a:gd name="connsiteY428" fmla="*/ 0 h 6862288"/>
              <a:gd name="connsiteX429" fmla="*/ 2085184 w 4794266"/>
              <a:gd name="connsiteY429" fmla="*/ 0 h 6862288"/>
              <a:gd name="connsiteX430" fmla="*/ 2180489 w 4794266"/>
              <a:gd name="connsiteY430" fmla="*/ 0 h 6862288"/>
              <a:gd name="connsiteX431" fmla="*/ 921627 w 4794266"/>
              <a:gd name="connsiteY431" fmla="*/ 2503438 h 6862288"/>
              <a:gd name="connsiteX432" fmla="*/ 0 w 4794266"/>
              <a:gd name="connsiteY432" fmla="*/ 2503438 h 6862288"/>
              <a:gd name="connsiteX433" fmla="*/ 0 w 4794266"/>
              <a:gd name="connsiteY433" fmla="*/ 2418757 h 6862288"/>
              <a:gd name="connsiteX434" fmla="*/ 868685 w 4794266"/>
              <a:gd name="connsiteY434" fmla="*/ 2418757 h 6862288"/>
              <a:gd name="connsiteX435" fmla="*/ 2085184 w 4794266"/>
              <a:gd name="connsiteY435" fmla="*/ 0 h 6862288"/>
              <a:gd name="connsiteX436" fmla="*/ 1883218 w 4794266"/>
              <a:gd name="connsiteY436" fmla="*/ 0 h 6862288"/>
              <a:gd name="connsiteX437" fmla="*/ 1978547 w 4794266"/>
              <a:gd name="connsiteY437" fmla="*/ 0 h 6862288"/>
              <a:gd name="connsiteX438" fmla="*/ 813769 w 4794266"/>
              <a:gd name="connsiteY438" fmla="*/ 2332241 h 6862288"/>
              <a:gd name="connsiteX439" fmla="*/ 0 w 4794266"/>
              <a:gd name="connsiteY439" fmla="*/ 2332241 h 6862288"/>
              <a:gd name="connsiteX440" fmla="*/ 0 w 4794266"/>
              <a:gd name="connsiteY440" fmla="*/ 2247501 h 6862288"/>
              <a:gd name="connsiteX441" fmla="*/ 753901 w 4794266"/>
              <a:gd name="connsiteY441" fmla="*/ 2247501 h 6862288"/>
              <a:gd name="connsiteX442" fmla="*/ 753901 w 4794266"/>
              <a:gd name="connsiteY442" fmla="*/ 2251031 h 6862288"/>
              <a:gd name="connsiteX443" fmla="*/ 1883218 w 4794266"/>
              <a:gd name="connsiteY443" fmla="*/ 0 h 6862288"/>
              <a:gd name="connsiteX444" fmla="*/ 1676567 w 4794266"/>
              <a:gd name="connsiteY444" fmla="*/ 0 h 6862288"/>
              <a:gd name="connsiteX445" fmla="*/ 1775670 w 4794266"/>
              <a:gd name="connsiteY445" fmla="*/ 0 h 6862288"/>
              <a:gd name="connsiteX446" fmla="*/ 1085842 w 4794266"/>
              <a:gd name="connsiteY446" fmla="*/ 1367346 h 6862288"/>
              <a:gd name="connsiteX447" fmla="*/ 1039779 w 4794266"/>
              <a:gd name="connsiteY447" fmla="*/ 1264773 h 6862288"/>
              <a:gd name="connsiteX448" fmla="*/ 1676567 w 4794266"/>
              <a:gd name="connsiteY448" fmla="*/ 0 h 6862288"/>
              <a:gd name="connsiteX449" fmla="*/ 1479705 w 4794266"/>
              <a:gd name="connsiteY449" fmla="*/ 0 h 6862288"/>
              <a:gd name="connsiteX450" fmla="*/ 1574216 w 4794266"/>
              <a:gd name="connsiteY450" fmla="*/ 0 h 6862288"/>
              <a:gd name="connsiteX451" fmla="*/ 995314 w 4794266"/>
              <a:gd name="connsiteY451" fmla="*/ 1165036 h 6862288"/>
              <a:gd name="connsiteX452" fmla="*/ 946402 w 4794266"/>
              <a:gd name="connsiteY452" fmla="*/ 1069591 h 6862288"/>
              <a:gd name="connsiteX453" fmla="*/ 1479705 w 4794266"/>
              <a:gd name="connsiteY453" fmla="*/ 0 h 6862288"/>
              <a:gd name="connsiteX454" fmla="*/ 1270221 w 4794266"/>
              <a:gd name="connsiteY454" fmla="*/ 0 h 6862288"/>
              <a:gd name="connsiteX455" fmla="*/ 1371191 w 4794266"/>
              <a:gd name="connsiteY455" fmla="*/ 0 h 6862288"/>
              <a:gd name="connsiteX456" fmla="*/ 886459 w 4794266"/>
              <a:gd name="connsiteY456" fmla="*/ 962730 h 6862288"/>
              <a:gd name="connsiteX457" fmla="*/ 837468 w 4794266"/>
              <a:gd name="connsiteY457" fmla="*/ 867670 h 6862288"/>
              <a:gd name="connsiteX458" fmla="*/ 1270221 w 4794266"/>
              <a:gd name="connsiteY458" fmla="*/ 0 h 6862288"/>
              <a:gd name="connsiteX459" fmla="*/ 1086586 w 4794266"/>
              <a:gd name="connsiteY459" fmla="*/ 0 h 6862288"/>
              <a:gd name="connsiteX460" fmla="*/ 1183878 w 4794266"/>
              <a:gd name="connsiteY460" fmla="*/ 0 h 6862288"/>
              <a:gd name="connsiteX461" fmla="*/ 797450 w 4794266"/>
              <a:gd name="connsiteY461" fmla="*/ 760440 h 6862288"/>
              <a:gd name="connsiteX462" fmla="*/ 744092 w 4794266"/>
              <a:gd name="connsiteY462" fmla="*/ 658939 h 6862288"/>
              <a:gd name="connsiteX463" fmla="*/ 1086586 w 4794266"/>
              <a:gd name="connsiteY463" fmla="*/ 0 h 6862288"/>
              <a:gd name="connsiteX464" fmla="*/ 882903 w 4794266"/>
              <a:gd name="connsiteY464" fmla="*/ 0 h 6862288"/>
              <a:gd name="connsiteX465" fmla="*/ 983094 w 4794266"/>
              <a:gd name="connsiteY465" fmla="*/ 0 h 6862288"/>
              <a:gd name="connsiteX466" fmla="*/ 699348 w 4794266"/>
              <a:gd name="connsiteY466" fmla="*/ 573640 h 6862288"/>
              <a:gd name="connsiteX467" fmla="*/ 657662 w 4794266"/>
              <a:gd name="connsiteY467" fmla="*/ 488488 h 6862288"/>
              <a:gd name="connsiteX468" fmla="*/ 650715 w 4794266"/>
              <a:gd name="connsiteY468" fmla="*/ 474296 h 6862288"/>
              <a:gd name="connsiteX469" fmla="*/ 882903 w 4794266"/>
              <a:gd name="connsiteY469" fmla="*/ 0 h 6862288"/>
              <a:gd name="connsiteX470" fmla="*/ 677572 w 4794266"/>
              <a:gd name="connsiteY470" fmla="*/ 0 h 6862288"/>
              <a:gd name="connsiteX471" fmla="*/ 778686 w 4794266"/>
              <a:gd name="connsiteY471" fmla="*/ 0 h 6862288"/>
              <a:gd name="connsiteX472" fmla="*/ 588085 w 4794266"/>
              <a:gd name="connsiteY472" fmla="*/ 371319 h 6862288"/>
              <a:gd name="connsiteX473" fmla="*/ 545333 w 4794266"/>
              <a:gd name="connsiteY473" fmla="*/ 279088 h 6862288"/>
              <a:gd name="connsiteX474" fmla="*/ 541771 w 4794266"/>
              <a:gd name="connsiteY474" fmla="*/ 275541 h 6862288"/>
              <a:gd name="connsiteX475" fmla="*/ 677572 w 4794266"/>
              <a:gd name="connsiteY475" fmla="*/ 0 h 6862288"/>
              <a:gd name="connsiteX476" fmla="*/ 483066 w 4794266"/>
              <a:gd name="connsiteY476" fmla="*/ 0 h 6862288"/>
              <a:gd name="connsiteX477" fmla="*/ 579239 w 4794266"/>
              <a:gd name="connsiteY477" fmla="*/ 0 h 6862288"/>
              <a:gd name="connsiteX478" fmla="*/ 496812 w 4794266"/>
              <a:gd name="connsiteY478" fmla="*/ 169055 h 6862288"/>
              <a:gd name="connsiteX479" fmla="*/ 448395 w 4794266"/>
              <a:gd name="connsiteY479" fmla="*/ 67508 h 6862288"/>
              <a:gd name="connsiteX480" fmla="*/ 483066 w 4794266"/>
              <a:gd name="connsiteY480" fmla="*/ 0 h 6862288"/>
              <a:gd name="connsiteX481" fmla="*/ 281623 w 4794266"/>
              <a:gd name="connsiteY481" fmla="*/ 0 h 6862288"/>
              <a:gd name="connsiteX482" fmla="*/ 380286 w 4794266"/>
              <a:gd name="connsiteY482" fmla="*/ 0 h 6862288"/>
              <a:gd name="connsiteX483" fmla="*/ 347483 w 4794266"/>
              <a:gd name="connsiteY483" fmla="*/ 69038 h 6862288"/>
              <a:gd name="connsiteX484" fmla="*/ 1036285 w 4794266"/>
              <a:gd name="connsiteY484" fmla="*/ 1460728 h 6862288"/>
              <a:gd name="connsiteX485" fmla="*/ 941880 w 4794266"/>
              <a:gd name="connsiteY485" fmla="*/ 1460728 h 6862288"/>
              <a:gd name="connsiteX486" fmla="*/ 246086 w 4794266"/>
              <a:gd name="connsiteY486" fmla="*/ 69038 h 6862288"/>
              <a:gd name="connsiteX487" fmla="*/ 281623 w 4794266"/>
              <a:gd name="connsiteY487" fmla="*/ 0 h 6862288"/>
              <a:gd name="connsiteX488" fmla="*/ 79031 w 4794266"/>
              <a:gd name="connsiteY488" fmla="*/ 0 h 6862288"/>
              <a:gd name="connsiteX489" fmla="*/ 173569 w 4794266"/>
              <a:gd name="connsiteY489" fmla="*/ 0 h 6862288"/>
              <a:gd name="connsiteX490" fmla="*/ 0 w 4794266"/>
              <a:gd name="connsiteY490" fmla="*/ 349055 h 6862288"/>
              <a:gd name="connsiteX491" fmla="*/ 0 w 4794266"/>
              <a:gd name="connsiteY491" fmla="*/ 155555 h 6862288"/>
              <a:gd name="connsiteX492" fmla="*/ 79031 w 4794266"/>
              <a:gd name="connsiteY492" fmla="*/ 0 h 6862288"/>
              <a:gd name="connsiteX0" fmla="*/ 0 w 4794266"/>
              <a:gd name="connsiteY0" fmla="*/ 6708903 h 6862288"/>
              <a:gd name="connsiteX1" fmla="*/ 371024 w 4794266"/>
              <a:gd name="connsiteY1" fmla="*/ 6708903 h 6862288"/>
              <a:gd name="connsiteX2" fmla="*/ 413711 w 4794266"/>
              <a:gd name="connsiteY2" fmla="*/ 6798821 h 6862288"/>
              <a:gd name="connsiteX3" fmla="*/ 0 w 4794266"/>
              <a:gd name="connsiteY3" fmla="*/ 6798821 h 6862288"/>
              <a:gd name="connsiteX4" fmla="*/ 0 w 4794266"/>
              <a:gd name="connsiteY4" fmla="*/ 6708903 h 6862288"/>
              <a:gd name="connsiteX5" fmla="*/ 0 w 4794266"/>
              <a:gd name="connsiteY5" fmla="*/ 6537707 h 6862288"/>
              <a:gd name="connsiteX6" fmla="*/ 275057 w 4794266"/>
              <a:gd name="connsiteY6" fmla="*/ 6537707 h 6862288"/>
              <a:gd name="connsiteX7" fmla="*/ 320404 w 4794266"/>
              <a:gd name="connsiteY7" fmla="*/ 6627492 h 6862288"/>
              <a:gd name="connsiteX8" fmla="*/ 0 w 4794266"/>
              <a:gd name="connsiteY8" fmla="*/ 6627492 h 6862288"/>
              <a:gd name="connsiteX9" fmla="*/ 0 w 4794266"/>
              <a:gd name="connsiteY9" fmla="*/ 6537707 h 6862288"/>
              <a:gd name="connsiteX10" fmla="*/ 1086471 w 4794266"/>
              <a:gd name="connsiteY10" fmla="*/ 6382080 h 6862288"/>
              <a:gd name="connsiteX11" fmla="*/ 1176256 w 4794266"/>
              <a:gd name="connsiteY11" fmla="*/ 6382080 h 6862288"/>
              <a:gd name="connsiteX12" fmla="*/ 1133159 w 4794266"/>
              <a:gd name="connsiteY12" fmla="*/ 6471865 h 6862288"/>
              <a:gd name="connsiteX13" fmla="*/ 1086471 w 4794266"/>
              <a:gd name="connsiteY13" fmla="*/ 6382080 h 6862288"/>
              <a:gd name="connsiteX14" fmla="*/ 176048 w 4794266"/>
              <a:gd name="connsiteY14" fmla="*/ 6350955 h 6862288"/>
              <a:gd name="connsiteX15" fmla="*/ 226884 w 4794266"/>
              <a:gd name="connsiteY15" fmla="*/ 6440996 h 6862288"/>
              <a:gd name="connsiteX16" fmla="*/ 121581 w 4794266"/>
              <a:gd name="connsiteY16" fmla="*/ 6440996 h 6862288"/>
              <a:gd name="connsiteX17" fmla="*/ 176048 w 4794266"/>
              <a:gd name="connsiteY17" fmla="*/ 6350955 h 6862288"/>
              <a:gd name="connsiteX18" fmla="*/ 993094 w 4794266"/>
              <a:gd name="connsiteY18" fmla="*/ 6210896 h 6862288"/>
              <a:gd name="connsiteX19" fmla="*/ 1254175 w 4794266"/>
              <a:gd name="connsiteY19" fmla="*/ 6210896 h 6862288"/>
              <a:gd name="connsiteX20" fmla="*/ 1212402 w 4794266"/>
              <a:gd name="connsiteY20" fmla="*/ 6300814 h 6862288"/>
              <a:gd name="connsiteX21" fmla="*/ 1041829 w 4794266"/>
              <a:gd name="connsiteY21" fmla="*/ 6300814 h 6862288"/>
              <a:gd name="connsiteX22" fmla="*/ 993094 w 4794266"/>
              <a:gd name="connsiteY22" fmla="*/ 6210896 h 6862288"/>
              <a:gd name="connsiteX23" fmla="*/ 87450 w 4794266"/>
              <a:gd name="connsiteY23" fmla="*/ 6148644 h 6862288"/>
              <a:gd name="connsiteX24" fmla="*/ 133591 w 4794266"/>
              <a:gd name="connsiteY24" fmla="*/ 6246047 h 6862288"/>
              <a:gd name="connsiteX25" fmla="*/ 34210 w 4794266"/>
              <a:gd name="connsiteY25" fmla="*/ 6440853 h 6862288"/>
              <a:gd name="connsiteX26" fmla="*/ 0 w 4794266"/>
              <a:gd name="connsiteY26" fmla="*/ 6440853 h 6862288"/>
              <a:gd name="connsiteX27" fmla="*/ 0 w 4794266"/>
              <a:gd name="connsiteY27" fmla="*/ 6316076 h 6862288"/>
              <a:gd name="connsiteX28" fmla="*/ 87450 w 4794266"/>
              <a:gd name="connsiteY28" fmla="*/ 6148644 h 6862288"/>
              <a:gd name="connsiteX29" fmla="*/ 915275 w 4794266"/>
              <a:gd name="connsiteY29" fmla="*/ 6024142 h 6862288"/>
              <a:gd name="connsiteX30" fmla="*/ 1347547 w 4794266"/>
              <a:gd name="connsiteY30" fmla="*/ 6024142 h 6862288"/>
              <a:gd name="connsiteX31" fmla="*/ 1305714 w 4794266"/>
              <a:gd name="connsiteY31" fmla="*/ 6113783 h 6862288"/>
              <a:gd name="connsiteX32" fmla="*/ 957108 w 4794266"/>
              <a:gd name="connsiteY32" fmla="*/ 6113783 h 6862288"/>
              <a:gd name="connsiteX33" fmla="*/ 915275 w 4794266"/>
              <a:gd name="connsiteY33" fmla="*/ 6024142 h 6862288"/>
              <a:gd name="connsiteX34" fmla="*/ 0 w 4794266"/>
              <a:gd name="connsiteY34" fmla="*/ 5987282 h 6862288"/>
              <a:gd name="connsiteX35" fmla="*/ 24904 w 4794266"/>
              <a:gd name="connsiteY35" fmla="*/ 6035135 h 6862288"/>
              <a:gd name="connsiteX36" fmla="*/ 24904 w 4794266"/>
              <a:gd name="connsiteY36" fmla="*/ 6045792 h 6862288"/>
              <a:gd name="connsiteX37" fmla="*/ 0 w 4794266"/>
              <a:gd name="connsiteY37" fmla="*/ 6098551 h 6862288"/>
              <a:gd name="connsiteX38" fmla="*/ 0 w 4794266"/>
              <a:gd name="connsiteY38" fmla="*/ 5987282 h 6862288"/>
              <a:gd name="connsiteX39" fmla="*/ 821899 w 4794266"/>
              <a:gd name="connsiteY39" fmla="*/ 5852947 h 6862288"/>
              <a:gd name="connsiteX40" fmla="*/ 1440872 w 4794266"/>
              <a:gd name="connsiteY40" fmla="*/ 5852947 h 6862288"/>
              <a:gd name="connsiteX41" fmla="*/ 1398428 w 4794266"/>
              <a:gd name="connsiteY41" fmla="*/ 5942732 h 6862288"/>
              <a:gd name="connsiteX42" fmla="*/ 867880 w 4794266"/>
              <a:gd name="connsiteY42" fmla="*/ 5942732 h 6862288"/>
              <a:gd name="connsiteX43" fmla="*/ 821899 w 4794266"/>
              <a:gd name="connsiteY43" fmla="*/ 5852947 h 6862288"/>
              <a:gd name="connsiteX44" fmla="*/ 728522 w 4794266"/>
              <a:gd name="connsiteY44" fmla="*/ 5681762 h 6862288"/>
              <a:gd name="connsiteX45" fmla="*/ 1518715 w 4794266"/>
              <a:gd name="connsiteY45" fmla="*/ 5681762 h 6862288"/>
              <a:gd name="connsiteX46" fmla="*/ 1476572 w 4794266"/>
              <a:gd name="connsiteY46" fmla="*/ 5771680 h 6862288"/>
              <a:gd name="connsiteX47" fmla="*/ 774178 w 4794266"/>
              <a:gd name="connsiteY47" fmla="*/ 5771680 h 6862288"/>
              <a:gd name="connsiteX48" fmla="*/ 728522 w 4794266"/>
              <a:gd name="connsiteY48" fmla="*/ 5681762 h 6862288"/>
              <a:gd name="connsiteX49" fmla="*/ 0 w 4794266"/>
              <a:gd name="connsiteY49" fmla="*/ 5577337 h 6862288"/>
              <a:gd name="connsiteX50" fmla="*/ 647163 w 4794266"/>
              <a:gd name="connsiteY50" fmla="*/ 6860983 h 6862288"/>
              <a:gd name="connsiteX51" fmla="*/ 544192 w 4794266"/>
              <a:gd name="connsiteY51" fmla="*/ 6860983 h 6862288"/>
              <a:gd name="connsiteX52" fmla="*/ 0 w 4794266"/>
              <a:gd name="connsiteY52" fmla="*/ 5779803 h 6862288"/>
              <a:gd name="connsiteX53" fmla="*/ 0 w 4794266"/>
              <a:gd name="connsiteY53" fmla="*/ 5577337 h 6862288"/>
              <a:gd name="connsiteX54" fmla="*/ 650713 w 4794266"/>
              <a:gd name="connsiteY54" fmla="*/ 5495009 h 6862288"/>
              <a:gd name="connsiteX55" fmla="*/ 1627608 w 4794266"/>
              <a:gd name="connsiteY55" fmla="*/ 5495009 h 6862288"/>
              <a:gd name="connsiteX56" fmla="*/ 1581428 w 4794266"/>
              <a:gd name="connsiteY56" fmla="*/ 5584650 h 6862288"/>
              <a:gd name="connsiteX57" fmla="*/ 693341 w 4794266"/>
              <a:gd name="connsiteY57" fmla="*/ 5584650 h 6862288"/>
              <a:gd name="connsiteX58" fmla="*/ 650713 w 4794266"/>
              <a:gd name="connsiteY58" fmla="*/ 5495009 h 6862288"/>
              <a:gd name="connsiteX59" fmla="*/ 557337 w 4794266"/>
              <a:gd name="connsiteY59" fmla="*/ 5323815 h 6862288"/>
              <a:gd name="connsiteX60" fmla="*/ 1705448 w 4794266"/>
              <a:gd name="connsiteY60" fmla="*/ 5323815 h 6862288"/>
              <a:gd name="connsiteX61" fmla="*/ 1663056 w 4794266"/>
              <a:gd name="connsiteY61" fmla="*/ 5413600 h 6862288"/>
              <a:gd name="connsiteX62" fmla="*/ 603262 w 4794266"/>
              <a:gd name="connsiteY62" fmla="*/ 5413600 h 6862288"/>
              <a:gd name="connsiteX63" fmla="*/ 557337 w 4794266"/>
              <a:gd name="connsiteY63" fmla="*/ 5323815 h 6862288"/>
              <a:gd name="connsiteX64" fmla="*/ 0 w 4794266"/>
              <a:gd name="connsiteY64" fmla="*/ 5189911 h 6862288"/>
              <a:gd name="connsiteX65" fmla="*/ 833962 w 4794266"/>
              <a:gd name="connsiteY65" fmla="*/ 6860992 h 6862288"/>
              <a:gd name="connsiteX66" fmla="*/ 735833 w 4794266"/>
              <a:gd name="connsiteY66" fmla="*/ 6860992 h 6862288"/>
              <a:gd name="connsiteX67" fmla="*/ 0 w 4794266"/>
              <a:gd name="connsiteY67" fmla="*/ 5387909 h 6862288"/>
              <a:gd name="connsiteX68" fmla="*/ 0 w 4794266"/>
              <a:gd name="connsiteY68" fmla="*/ 5189911 h 6862288"/>
              <a:gd name="connsiteX69" fmla="*/ 845930 w 4794266"/>
              <a:gd name="connsiteY69" fmla="*/ 6845445 h 6862288"/>
              <a:gd name="connsiteX70" fmla="*/ 849480 w 4794266"/>
              <a:gd name="connsiteY70" fmla="*/ 6845445 h 6862288"/>
              <a:gd name="connsiteX71" fmla="*/ 845930 w 4794266"/>
              <a:gd name="connsiteY71" fmla="*/ 6845445 h 6862288"/>
              <a:gd name="connsiteX72" fmla="*/ 463961 w 4794266"/>
              <a:gd name="connsiteY72" fmla="*/ 5137061 h 6862288"/>
              <a:gd name="connsiteX73" fmla="*/ 1783270 w 4794266"/>
              <a:gd name="connsiteY73" fmla="*/ 5137061 h 6862288"/>
              <a:gd name="connsiteX74" fmla="*/ 1741052 w 4794266"/>
              <a:gd name="connsiteY74" fmla="*/ 5226979 h 6862288"/>
              <a:gd name="connsiteX75" fmla="*/ 509697 w 4794266"/>
              <a:gd name="connsiteY75" fmla="*/ 5226979 h 6862288"/>
              <a:gd name="connsiteX76" fmla="*/ 463961 w 4794266"/>
              <a:gd name="connsiteY76" fmla="*/ 5137061 h 6862288"/>
              <a:gd name="connsiteX77" fmla="*/ 1676125 w 4794266"/>
              <a:gd name="connsiteY77" fmla="*/ 4374492 h 6862288"/>
              <a:gd name="connsiteX78" fmla="*/ 1721083 w 4794266"/>
              <a:gd name="connsiteY78" fmla="*/ 4474715 h 6862288"/>
              <a:gd name="connsiteX79" fmla="*/ 1603498 w 4794266"/>
              <a:gd name="connsiteY79" fmla="*/ 4728851 h 6862288"/>
              <a:gd name="connsiteX80" fmla="*/ 1506664 w 4794266"/>
              <a:gd name="connsiteY80" fmla="*/ 4728851 h 6862288"/>
              <a:gd name="connsiteX81" fmla="*/ 1676125 w 4794266"/>
              <a:gd name="connsiteY81" fmla="*/ 4374492 h 6862288"/>
              <a:gd name="connsiteX82" fmla="*/ 1575538 w 4794266"/>
              <a:gd name="connsiteY82" fmla="*/ 4172172 h 6862288"/>
              <a:gd name="connsiteX83" fmla="*/ 1624211 w 4794266"/>
              <a:gd name="connsiteY83" fmla="*/ 4264954 h 6862288"/>
              <a:gd name="connsiteX84" fmla="*/ 1627689 w 4794266"/>
              <a:gd name="connsiteY84" fmla="*/ 4275659 h 6862288"/>
              <a:gd name="connsiteX85" fmla="*/ 1405177 w 4794266"/>
              <a:gd name="connsiteY85" fmla="*/ 4728862 h 6862288"/>
              <a:gd name="connsiteX86" fmla="*/ 1304352 w 4794266"/>
              <a:gd name="connsiteY86" fmla="*/ 4728862 h 6862288"/>
              <a:gd name="connsiteX87" fmla="*/ 1575538 w 4794266"/>
              <a:gd name="connsiteY87" fmla="*/ 4172172 h 6862288"/>
              <a:gd name="connsiteX88" fmla="*/ 1466667 w 4794266"/>
              <a:gd name="connsiteY88" fmla="*/ 3969861 h 6862288"/>
              <a:gd name="connsiteX89" fmla="*/ 1511813 w 4794266"/>
              <a:gd name="connsiteY89" fmla="*/ 4057539 h 6862288"/>
              <a:gd name="connsiteX90" fmla="*/ 1518759 w 4794266"/>
              <a:gd name="connsiteY90" fmla="*/ 4068060 h 6862288"/>
              <a:gd name="connsiteX91" fmla="*/ 1199267 w 4794266"/>
              <a:gd name="connsiteY91" fmla="*/ 4713366 h 6862288"/>
              <a:gd name="connsiteX92" fmla="*/ 1102031 w 4794266"/>
              <a:gd name="connsiteY92" fmla="*/ 4713366 h 6862288"/>
              <a:gd name="connsiteX93" fmla="*/ 1466667 w 4794266"/>
              <a:gd name="connsiteY93" fmla="*/ 3969861 h 6862288"/>
              <a:gd name="connsiteX94" fmla="*/ 1375942 w 4794266"/>
              <a:gd name="connsiteY94" fmla="*/ 3767540 h 6862288"/>
              <a:gd name="connsiteX95" fmla="*/ 1425327 w 4794266"/>
              <a:gd name="connsiteY95" fmla="*/ 3869505 h 6862288"/>
              <a:gd name="connsiteX96" fmla="*/ 1002020 w 4794266"/>
              <a:gd name="connsiteY96" fmla="*/ 4713356 h 6862288"/>
              <a:gd name="connsiteX97" fmla="*/ 899721 w 4794266"/>
              <a:gd name="connsiteY97" fmla="*/ 4713356 h 6862288"/>
              <a:gd name="connsiteX98" fmla="*/ 1375942 w 4794266"/>
              <a:gd name="connsiteY98" fmla="*/ 3767540 h 6862288"/>
              <a:gd name="connsiteX99" fmla="*/ 1282723 w 4794266"/>
              <a:gd name="connsiteY99" fmla="*/ 3580788 h 6862288"/>
              <a:gd name="connsiteX100" fmla="*/ 1331961 w 4794266"/>
              <a:gd name="connsiteY100" fmla="*/ 3680007 h 6862288"/>
              <a:gd name="connsiteX101" fmla="*/ 807928 w 4794266"/>
              <a:gd name="connsiteY101" fmla="*/ 4728888 h 6862288"/>
              <a:gd name="connsiteX102" fmla="*/ 712969 w 4794266"/>
              <a:gd name="connsiteY102" fmla="*/ 4728888 h 6862288"/>
              <a:gd name="connsiteX103" fmla="*/ 1282723 w 4794266"/>
              <a:gd name="connsiteY103" fmla="*/ 3580788 h 6862288"/>
              <a:gd name="connsiteX104" fmla="*/ 1177644 w 4794266"/>
              <a:gd name="connsiteY104" fmla="*/ 3378477 h 6862288"/>
              <a:gd name="connsiteX105" fmla="*/ 1223042 w 4794266"/>
              <a:gd name="connsiteY105" fmla="*/ 3480350 h 6862288"/>
              <a:gd name="connsiteX106" fmla="*/ 611920 w 4794266"/>
              <a:gd name="connsiteY106" fmla="*/ 4713359 h 6862288"/>
              <a:gd name="connsiteX107" fmla="*/ 510648 w 4794266"/>
              <a:gd name="connsiteY107" fmla="*/ 4713359 h 6862288"/>
              <a:gd name="connsiteX108" fmla="*/ 1177644 w 4794266"/>
              <a:gd name="connsiteY108" fmla="*/ 3378477 h 6862288"/>
              <a:gd name="connsiteX109" fmla="*/ 1076759 w 4794266"/>
              <a:gd name="connsiteY109" fmla="*/ 3176161 h 6862288"/>
              <a:gd name="connsiteX110" fmla="*/ 1129633 w 4794266"/>
              <a:gd name="connsiteY110" fmla="*/ 3274879 h 6862288"/>
              <a:gd name="connsiteX111" fmla="*/ 403509 w 4794266"/>
              <a:gd name="connsiteY111" fmla="*/ 4713347 h 6862288"/>
              <a:gd name="connsiteX112" fmla="*/ 308338 w 4794266"/>
              <a:gd name="connsiteY112" fmla="*/ 4713347 h 6862288"/>
              <a:gd name="connsiteX113" fmla="*/ 1076759 w 4794266"/>
              <a:gd name="connsiteY113" fmla="*/ 3176161 h 6862288"/>
              <a:gd name="connsiteX114" fmla="*/ 2533800 w 4794266"/>
              <a:gd name="connsiteY114" fmla="*/ 3082786 h 6862288"/>
              <a:gd name="connsiteX115" fmla="*/ 2638987 w 4794266"/>
              <a:gd name="connsiteY115" fmla="*/ 3082786 h 6862288"/>
              <a:gd name="connsiteX116" fmla="*/ 2586394 w 4794266"/>
              <a:gd name="connsiteY116" fmla="*/ 3187974 h 6862288"/>
              <a:gd name="connsiteX117" fmla="*/ 2533800 w 4794266"/>
              <a:gd name="connsiteY117" fmla="*/ 3082786 h 6862288"/>
              <a:gd name="connsiteX118" fmla="*/ 2331489 w 4794266"/>
              <a:gd name="connsiteY118" fmla="*/ 3082786 h 6862288"/>
              <a:gd name="connsiteX119" fmla="*/ 2434419 w 4794266"/>
              <a:gd name="connsiteY119" fmla="*/ 3082786 h 6862288"/>
              <a:gd name="connsiteX120" fmla="*/ 2530251 w 4794266"/>
              <a:gd name="connsiteY120" fmla="*/ 3277599 h 6862288"/>
              <a:gd name="connsiteX121" fmla="*/ 2480560 w 4794266"/>
              <a:gd name="connsiteY121" fmla="*/ 3375002 h 6862288"/>
              <a:gd name="connsiteX122" fmla="*/ 2331489 w 4794266"/>
              <a:gd name="connsiteY122" fmla="*/ 3082786 h 6862288"/>
              <a:gd name="connsiteX123" fmla="*/ 2129168 w 4794266"/>
              <a:gd name="connsiteY123" fmla="*/ 3082786 h 6862288"/>
              <a:gd name="connsiteX124" fmla="*/ 2229342 w 4794266"/>
              <a:gd name="connsiteY124" fmla="*/ 3082786 h 6862288"/>
              <a:gd name="connsiteX125" fmla="*/ 2436845 w 4794266"/>
              <a:gd name="connsiteY125" fmla="*/ 3481892 h 6862288"/>
              <a:gd name="connsiteX126" fmla="*/ 2429690 w 4794266"/>
              <a:gd name="connsiteY126" fmla="*/ 3492488 h 6862288"/>
              <a:gd name="connsiteX127" fmla="*/ 2383181 w 4794266"/>
              <a:gd name="connsiteY127" fmla="*/ 3577255 h 6862288"/>
              <a:gd name="connsiteX128" fmla="*/ 2129168 w 4794266"/>
              <a:gd name="connsiteY128" fmla="*/ 3082786 h 6862288"/>
              <a:gd name="connsiteX129" fmla="*/ 1942423 w 4794266"/>
              <a:gd name="connsiteY129" fmla="*/ 3082786 h 6862288"/>
              <a:gd name="connsiteX130" fmla="*/ 2038257 w 4794266"/>
              <a:gd name="connsiteY130" fmla="*/ 3082786 h 6862288"/>
              <a:gd name="connsiteX131" fmla="*/ 2343497 w 4794266"/>
              <a:gd name="connsiteY131" fmla="*/ 3680015 h 6862288"/>
              <a:gd name="connsiteX132" fmla="*/ 2332849 w 4794266"/>
              <a:gd name="connsiteY132" fmla="*/ 3694235 h 6862288"/>
              <a:gd name="connsiteX133" fmla="*/ 2290257 w 4794266"/>
              <a:gd name="connsiteY133" fmla="*/ 3779554 h 6862288"/>
              <a:gd name="connsiteX134" fmla="*/ 1942423 w 4794266"/>
              <a:gd name="connsiteY134" fmla="*/ 3082786 h 6862288"/>
              <a:gd name="connsiteX135" fmla="*/ 1740113 w 4794266"/>
              <a:gd name="connsiteY135" fmla="*/ 3082786 h 6862288"/>
              <a:gd name="connsiteX136" fmla="*/ 1838311 w 4794266"/>
              <a:gd name="connsiteY136" fmla="*/ 3082786 h 6862288"/>
              <a:gd name="connsiteX137" fmla="*/ 2234605 w 4794266"/>
              <a:gd name="connsiteY137" fmla="*/ 3871686 h 6862288"/>
              <a:gd name="connsiteX138" fmla="*/ 2227591 w 4794266"/>
              <a:gd name="connsiteY138" fmla="*/ 3885711 h 6862288"/>
              <a:gd name="connsiteX139" fmla="*/ 2189013 w 4794266"/>
              <a:gd name="connsiteY139" fmla="*/ 3966355 h 6862288"/>
              <a:gd name="connsiteX140" fmla="*/ 1740113 w 4794266"/>
              <a:gd name="connsiteY140" fmla="*/ 3082786 h 6862288"/>
              <a:gd name="connsiteX141" fmla="*/ 1537792 w 4794266"/>
              <a:gd name="connsiteY141" fmla="*/ 3082785 h 6862288"/>
              <a:gd name="connsiteX142" fmla="*/ 1640127 w 4794266"/>
              <a:gd name="connsiteY142" fmla="*/ 3082785 h 6862288"/>
              <a:gd name="connsiteX143" fmla="*/ 2141207 w 4794266"/>
              <a:gd name="connsiteY143" fmla="*/ 4081151 h 6862288"/>
              <a:gd name="connsiteX144" fmla="*/ 2130621 w 4794266"/>
              <a:gd name="connsiteY144" fmla="*/ 4098916 h 6862288"/>
              <a:gd name="connsiteX145" fmla="*/ 2091811 w 4794266"/>
              <a:gd name="connsiteY145" fmla="*/ 4184186 h 6862288"/>
              <a:gd name="connsiteX146" fmla="*/ 1537792 w 4794266"/>
              <a:gd name="connsiteY146" fmla="*/ 3082785 h 6862288"/>
              <a:gd name="connsiteX147" fmla="*/ 1335481 w 4794266"/>
              <a:gd name="connsiteY147" fmla="*/ 3082785 h 6862288"/>
              <a:gd name="connsiteX148" fmla="*/ 1434019 w 4794266"/>
              <a:gd name="connsiteY148" fmla="*/ 3082785 h 6862288"/>
              <a:gd name="connsiteX149" fmla="*/ 2032279 w 4794266"/>
              <a:gd name="connsiteY149" fmla="*/ 4272143 h 6862288"/>
              <a:gd name="connsiteX150" fmla="*/ 2021722 w 4794266"/>
              <a:gd name="connsiteY150" fmla="*/ 4300378 h 6862288"/>
              <a:gd name="connsiteX151" fmla="*/ 1983011 w 4794266"/>
              <a:gd name="connsiteY151" fmla="*/ 4370963 h 6862288"/>
              <a:gd name="connsiteX152" fmla="*/ 1335481 w 4794266"/>
              <a:gd name="connsiteY152" fmla="*/ 3082785 h 6862288"/>
              <a:gd name="connsiteX153" fmla="*/ 1133159 w 4794266"/>
              <a:gd name="connsiteY153" fmla="*/ 3082783 h 6862288"/>
              <a:gd name="connsiteX154" fmla="*/ 1236091 w 4794266"/>
              <a:gd name="connsiteY154" fmla="*/ 3082783 h 6862288"/>
              <a:gd name="connsiteX155" fmla="*/ 1938871 w 4794266"/>
              <a:gd name="connsiteY155" fmla="*/ 4463852 h 6862288"/>
              <a:gd name="connsiteX156" fmla="*/ 1814643 w 4794266"/>
              <a:gd name="connsiteY156" fmla="*/ 4713359 h 6862288"/>
              <a:gd name="connsiteX157" fmla="*/ 1715260 w 4794266"/>
              <a:gd name="connsiteY157" fmla="*/ 4713359 h 6862288"/>
              <a:gd name="connsiteX158" fmla="*/ 1839488 w 4794266"/>
              <a:gd name="connsiteY158" fmla="*/ 4467367 h 6862288"/>
              <a:gd name="connsiteX159" fmla="*/ 1133159 w 4794266"/>
              <a:gd name="connsiteY159" fmla="*/ 3082783 h 6862288"/>
              <a:gd name="connsiteX160" fmla="*/ 1225831 w 4794266"/>
              <a:gd name="connsiteY160" fmla="*/ 2911599 h 6862288"/>
              <a:gd name="connsiteX161" fmla="*/ 2732584 w 4794266"/>
              <a:gd name="connsiteY161" fmla="*/ 2911599 h 6862288"/>
              <a:gd name="connsiteX162" fmla="*/ 2690140 w 4794266"/>
              <a:gd name="connsiteY162" fmla="*/ 3001240 h 6862288"/>
              <a:gd name="connsiteX163" fmla="*/ 1179850 w 4794266"/>
              <a:gd name="connsiteY163" fmla="*/ 3001240 h 6862288"/>
              <a:gd name="connsiteX164" fmla="*/ 1225831 w 4794266"/>
              <a:gd name="connsiteY164" fmla="*/ 2911599 h 6862288"/>
              <a:gd name="connsiteX165" fmla="*/ 91650 w 4794266"/>
              <a:gd name="connsiteY165" fmla="*/ 2771529 h 6862288"/>
              <a:gd name="connsiteX166" fmla="*/ 195801 w 4794266"/>
              <a:gd name="connsiteY166" fmla="*/ 2771529 h 6862288"/>
              <a:gd name="connsiteX167" fmla="*/ 0 w 4794266"/>
              <a:gd name="connsiteY167" fmla="*/ 3143696 h 6862288"/>
              <a:gd name="connsiteX168" fmla="*/ 0 w 4794266"/>
              <a:gd name="connsiteY168" fmla="*/ 2946652 h 6862288"/>
              <a:gd name="connsiteX169" fmla="*/ 91650 w 4794266"/>
              <a:gd name="connsiteY169" fmla="*/ 2771529 h 6862288"/>
              <a:gd name="connsiteX170" fmla="*/ 483354 w 4794266"/>
              <a:gd name="connsiteY170" fmla="*/ 2771528 h 6862288"/>
              <a:gd name="connsiteX171" fmla="*/ 584961 w 4794266"/>
              <a:gd name="connsiteY171" fmla="*/ 2771528 h 6862288"/>
              <a:gd name="connsiteX172" fmla="*/ 0 w 4794266"/>
              <a:gd name="connsiteY172" fmla="*/ 3930829 h 6862288"/>
              <a:gd name="connsiteX173" fmla="*/ 0 w 4794266"/>
              <a:gd name="connsiteY173" fmla="*/ 3732738 h 6862288"/>
              <a:gd name="connsiteX174" fmla="*/ 483354 w 4794266"/>
              <a:gd name="connsiteY174" fmla="*/ 2771528 h 6862288"/>
              <a:gd name="connsiteX175" fmla="*/ 287854 w 4794266"/>
              <a:gd name="connsiteY175" fmla="*/ 2771528 h 6862288"/>
              <a:gd name="connsiteX176" fmla="*/ 382634 w 4794266"/>
              <a:gd name="connsiteY176" fmla="*/ 2771528 h 6862288"/>
              <a:gd name="connsiteX177" fmla="*/ 0 w 4794266"/>
              <a:gd name="connsiteY177" fmla="*/ 3539662 h 6862288"/>
              <a:gd name="connsiteX178" fmla="*/ 0 w 4794266"/>
              <a:gd name="connsiteY178" fmla="*/ 3345484 h 6862288"/>
              <a:gd name="connsiteX179" fmla="*/ 287854 w 4794266"/>
              <a:gd name="connsiteY179" fmla="*/ 2771528 h 6862288"/>
              <a:gd name="connsiteX180" fmla="*/ 1300102 w 4794266"/>
              <a:gd name="connsiteY180" fmla="*/ 2740403 h 6862288"/>
              <a:gd name="connsiteX181" fmla="*/ 2810392 w 4794266"/>
              <a:gd name="connsiteY181" fmla="*/ 2740403 h 6862288"/>
              <a:gd name="connsiteX182" fmla="*/ 2767948 w 4794266"/>
              <a:gd name="connsiteY182" fmla="*/ 2830045 h 6862288"/>
              <a:gd name="connsiteX183" fmla="*/ 1257658 w 4794266"/>
              <a:gd name="connsiteY183" fmla="*/ 2830045 h 6862288"/>
              <a:gd name="connsiteX184" fmla="*/ 1300102 w 4794266"/>
              <a:gd name="connsiteY184" fmla="*/ 2740403 h 6862288"/>
              <a:gd name="connsiteX185" fmla="*/ 0 w 4794266"/>
              <a:gd name="connsiteY185" fmla="*/ 2600343 h 6862288"/>
              <a:gd name="connsiteX186" fmla="*/ 778120 w 4794266"/>
              <a:gd name="connsiteY186" fmla="*/ 2600343 h 6862288"/>
              <a:gd name="connsiteX187" fmla="*/ 792257 w 4794266"/>
              <a:gd name="connsiteY187" fmla="*/ 2600343 h 6862288"/>
              <a:gd name="connsiteX188" fmla="*/ 880617 w 4794266"/>
              <a:gd name="connsiteY188" fmla="*/ 2600343 h 6862288"/>
              <a:gd name="connsiteX189" fmla="*/ 0 w 4794266"/>
              <a:gd name="connsiteY189" fmla="*/ 4336301 h 6862288"/>
              <a:gd name="connsiteX190" fmla="*/ 0 w 4794266"/>
              <a:gd name="connsiteY190" fmla="*/ 4135188 h 6862288"/>
              <a:gd name="connsiteX191" fmla="*/ 735707 w 4794266"/>
              <a:gd name="connsiteY191" fmla="*/ 2688735 h 6862288"/>
              <a:gd name="connsiteX192" fmla="*/ 0 w 4794266"/>
              <a:gd name="connsiteY192" fmla="*/ 2688735 h 6862288"/>
              <a:gd name="connsiteX193" fmla="*/ 0 w 4794266"/>
              <a:gd name="connsiteY193" fmla="*/ 2600343 h 6862288"/>
              <a:gd name="connsiteX194" fmla="*/ 3387196 w 4794266"/>
              <a:gd name="connsiteY194" fmla="*/ 2569217 h 6862288"/>
              <a:gd name="connsiteX195" fmla="*/ 3432921 w 4794266"/>
              <a:gd name="connsiteY195" fmla="*/ 2668350 h 6862288"/>
              <a:gd name="connsiteX196" fmla="*/ 2617619 w 4794266"/>
              <a:gd name="connsiteY196" fmla="*/ 4289332 h 6862288"/>
              <a:gd name="connsiteX197" fmla="*/ 2618570 w 4794266"/>
              <a:gd name="connsiteY197" fmla="*/ 4291299 h 6862288"/>
              <a:gd name="connsiteX198" fmla="*/ 1308307 w 4794266"/>
              <a:gd name="connsiteY198" fmla="*/ 6862288 h 6862288"/>
              <a:gd name="connsiteX199" fmla="*/ 1205888 w 4794266"/>
              <a:gd name="connsiteY199" fmla="*/ 6862288 h 6862288"/>
              <a:gd name="connsiteX200" fmla="*/ 1206546 w 4794266"/>
              <a:gd name="connsiteY200" fmla="*/ 6860998 h 6862288"/>
              <a:gd name="connsiteX201" fmla="*/ 1127055 w 4794266"/>
              <a:gd name="connsiteY201" fmla="*/ 6860998 h 6862288"/>
              <a:gd name="connsiteX202" fmla="*/ 1081302 w 4794266"/>
              <a:gd name="connsiteY202" fmla="*/ 6769162 h 6862288"/>
              <a:gd name="connsiteX203" fmla="*/ 226066 w 4794266"/>
              <a:gd name="connsiteY203" fmla="*/ 5059594 h 6862288"/>
              <a:gd name="connsiteX204" fmla="*/ 183832 w 4794266"/>
              <a:gd name="connsiteY204" fmla="*/ 4974822 h 6862288"/>
              <a:gd name="connsiteX205" fmla="*/ 1880226 w 4794266"/>
              <a:gd name="connsiteY205" fmla="*/ 4974822 h 6862288"/>
              <a:gd name="connsiteX206" fmla="*/ 1834473 w 4794266"/>
              <a:gd name="connsiteY206" fmla="*/ 5059594 h 6862288"/>
              <a:gd name="connsiteX207" fmla="*/ 324611 w 4794266"/>
              <a:gd name="connsiteY207" fmla="*/ 5059594 h 6862288"/>
              <a:gd name="connsiteX208" fmla="*/ 1134094 w 4794266"/>
              <a:gd name="connsiteY208" fmla="*/ 6673793 h 6862288"/>
              <a:gd name="connsiteX209" fmla="*/ 1376939 w 4794266"/>
              <a:gd name="connsiteY209" fmla="*/ 6182822 h 6862288"/>
              <a:gd name="connsiteX210" fmla="*/ 2073798 w 4794266"/>
              <a:gd name="connsiteY210" fmla="*/ 4794681 h 6862288"/>
              <a:gd name="connsiteX211" fmla="*/ 2172342 w 4794266"/>
              <a:gd name="connsiteY211" fmla="*/ 4794681 h 6862288"/>
              <a:gd name="connsiteX212" fmla="*/ 1415653 w 4794266"/>
              <a:gd name="connsiteY212" fmla="*/ 6306448 h 6862288"/>
              <a:gd name="connsiteX213" fmla="*/ 1179847 w 4794266"/>
              <a:gd name="connsiteY213" fmla="*/ 6769162 h 6862288"/>
              <a:gd name="connsiteX214" fmla="*/ 1217546 w 4794266"/>
              <a:gd name="connsiteY214" fmla="*/ 6839426 h 6862288"/>
              <a:gd name="connsiteX215" fmla="*/ 2569126 w 4794266"/>
              <a:gd name="connsiteY215" fmla="*/ 4189024 h 6862288"/>
              <a:gd name="connsiteX216" fmla="*/ 3387196 w 4794266"/>
              <a:gd name="connsiteY216" fmla="*/ 2569217 h 6862288"/>
              <a:gd name="connsiteX217" fmla="*/ 1393478 w 4794266"/>
              <a:gd name="connsiteY217" fmla="*/ 2553652 h 6862288"/>
              <a:gd name="connsiteX218" fmla="*/ 2903768 w 4794266"/>
              <a:gd name="connsiteY218" fmla="*/ 2553652 h 6862288"/>
              <a:gd name="connsiteX219" fmla="*/ 2857787 w 4794266"/>
              <a:gd name="connsiteY219" fmla="*/ 2643437 h 6862288"/>
              <a:gd name="connsiteX220" fmla="*/ 1351035 w 4794266"/>
              <a:gd name="connsiteY220" fmla="*/ 2643437 h 6862288"/>
              <a:gd name="connsiteX221" fmla="*/ 1393478 w 4794266"/>
              <a:gd name="connsiteY221" fmla="*/ 2553652 h 6862288"/>
              <a:gd name="connsiteX222" fmla="*/ 1471298 w 4794266"/>
              <a:gd name="connsiteY222" fmla="*/ 2382466 h 6862288"/>
              <a:gd name="connsiteX223" fmla="*/ 2981587 w 4794266"/>
              <a:gd name="connsiteY223" fmla="*/ 2382466 h 6862288"/>
              <a:gd name="connsiteX224" fmla="*/ 2939143 w 4794266"/>
              <a:gd name="connsiteY224" fmla="*/ 2472251 h 6862288"/>
              <a:gd name="connsiteX225" fmla="*/ 1428853 w 4794266"/>
              <a:gd name="connsiteY225" fmla="*/ 2472251 h 6862288"/>
              <a:gd name="connsiteX226" fmla="*/ 1471298 w 4794266"/>
              <a:gd name="connsiteY226" fmla="*/ 2382466 h 6862288"/>
              <a:gd name="connsiteX227" fmla="*/ 1364286 w 4794266"/>
              <a:gd name="connsiteY227" fmla="*/ 2211271 h 6862288"/>
              <a:gd name="connsiteX228" fmla="*/ 3074965 w 4794266"/>
              <a:gd name="connsiteY228" fmla="*/ 2211271 h 6862288"/>
              <a:gd name="connsiteX229" fmla="*/ 3029017 w 4794266"/>
              <a:gd name="connsiteY229" fmla="*/ 2299248 h 6862288"/>
              <a:gd name="connsiteX230" fmla="*/ 1420838 w 4794266"/>
              <a:gd name="connsiteY230" fmla="*/ 2299248 h 6862288"/>
              <a:gd name="connsiteX231" fmla="*/ 204981 w 4794266"/>
              <a:gd name="connsiteY231" fmla="*/ 4713353 h 6862288"/>
              <a:gd name="connsiteX232" fmla="*/ 106016 w 4794266"/>
              <a:gd name="connsiteY232" fmla="*/ 4713353 h 6862288"/>
              <a:gd name="connsiteX233" fmla="*/ 1364286 w 4794266"/>
              <a:gd name="connsiteY233" fmla="*/ 2211271 h 6862288"/>
              <a:gd name="connsiteX234" fmla="*/ 0 w 4794266"/>
              <a:gd name="connsiteY234" fmla="*/ 2071210 h 6862288"/>
              <a:gd name="connsiteX235" fmla="*/ 740567 w 4794266"/>
              <a:gd name="connsiteY235" fmla="*/ 2071210 h 6862288"/>
              <a:gd name="connsiteX236" fmla="*/ 698268 w 4794266"/>
              <a:gd name="connsiteY236" fmla="*/ 2160994 h 6862288"/>
              <a:gd name="connsiteX237" fmla="*/ 0 w 4794266"/>
              <a:gd name="connsiteY237" fmla="*/ 2160994 h 6862288"/>
              <a:gd name="connsiteX238" fmla="*/ 0 w 4794266"/>
              <a:gd name="connsiteY238" fmla="*/ 2071210 h 6862288"/>
              <a:gd name="connsiteX239" fmla="*/ 1263349 w 4794266"/>
              <a:gd name="connsiteY239" fmla="*/ 2040088 h 6862288"/>
              <a:gd name="connsiteX240" fmla="*/ 3168348 w 4794266"/>
              <a:gd name="connsiteY240" fmla="*/ 2040088 h 6862288"/>
              <a:gd name="connsiteX241" fmla="*/ 3118959 w 4794266"/>
              <a:gd name="connsiteY241" fmla="*/ 2124996 h 6862288"/>
              <a:gd name="connsiteX242" fmla="*/ 1319793 w 4794266"/>
              <a:gd name="connsiteY242" fmla="*/ 2124996 h 6862288"/>
              <a:gd name="connsiteX243" fmla="*/ 14514 w 4794266"/>
              <a:gd name="connsiteY243" fmla="*/ 4728892 h 6862288"/>
              <a:gd name="connsiteX244" fmla="*/ 0 w 4794266"/>
              <a:gd name="connsiteY244" fmla="*/ 4728892 h 6862288"/>
              <a:gd name="connsiteX245" fmla="*/ 0 w 4794266"/>
              <a:gd name="connsiteY245" fmla="*/ 4557406 h 6862288"/>
              <a:gd name="connsiteX246" fmla="*/ 1263349 w 4794266"/>
              <a:gd name="connsiteY246" fmla="*/ 2040088 h 6862288"/>
              <a:gd name="connsiteX247" fmla="*/ 3495719 w 4794266"/>
              <a:gd name="connsiteY247" fmla="*/ 1977841 h 6862288"/>
              <a:gd name="connsiteX248" fmla="*/ 3541835 w 4794266"/>
              <a:gd name="connsiteY248" fmla="*/ 2080385 h 6862288"/>
              <a:gd name="connsiteX249" fmla="*/ 2197370 w 4794266"/>
              <a:gd name="connsiteY249" fmla="*/ 4728895 h 6862288"/>
              <a:gd name="connsiteX250" fmla="*/ 2098043 w 4794266"/>
              <a:gd name="connsiteY250" fmla="*/ 4728895 h 6862288"/>
              <a:gd name="connsiteX251" fmla="*/ 3495719 w 4794266"/>
              <a:gd name="connsiteY251" fmla="*/ 1977841 h 6862288"/>
              <a:gd name="connsiteX252" fmla="*/ 0 w 4794266"/>
              <a:gd name="connsiteY252" fmla="*/ 1900015 h 6862288"/>
              <a:gd name="connsiteX253" fmla="*/ 833922 w 4794266"/>
              <a:gd name="connsiteY253" fmla="*/ 1900015 h 6862288"/>
              <a:gd name="connsiteX254" fmla="*/ 791380 w 4794266"/>
              <a:gd name="connsiteY254" fmla="*/ 1989799 h 6862288"/>
              <a:gd name="connsiteX255" fmla="*/ 0 w 4794266"/>
              <a:gd name="connsiteY255" fmla="*/ 1989799 h 6862288"/>
              <a:gd name="connsiteX256" fmla="*/ 0 w 4794266"/>
              <a:gd name="connsiteY256" fmla="*/ 1900015 h 6862288"/>
              <a:gd name="connsiteX257" fmla="*/ 0 w 4794266"/>
              <a:gd name="connsiteY257" fmla="*/ 1728829 h 6862288"/>
              <a:gd name="connsiteX258" fmla="*/ 911757 w 4794266"/>
              <a:gd name="connsiteY258" fmla="*/ 1728829 h 6862288"/>
              <a:gd name="connsiteX259" fmla="*/ 869523 w 4794266"/>
              <a:gd name="connsiteY259" fmla="*/ 1818614 h 6862288"/>
              <a:gd name="connsiteX260" fmla="*/ 0 w 4794266"/>
              <a:gd name="connsiteY260" fmla="*/ 1818614 h 6862288"/>
              <a:gd name="connsiteX261" fmla="*/ 0 w 4794266"/>
              <a:gd name="connsiteY261" fmla="*/ 1728829 h 6862288"/>
              <a:gd name="connsiteX262" fmla="*/ 3236271 w 4794266"/>
              <a:gd name="connsiteY262" fmla="*/ 1682140 h 6862288"/>
              <a:gd name="connsiteX263" fmla="*/ 3292621 w 4794266"/>
              <a:gd name="connsiteY263" fmla="*/ 1787327 h 6862288"/>
              <a:gd name="connsiteX264" fmla="*/ 3187434 w 4794266"/>
              <a:gd name="connsiteY264" fmla="*/ 1787327 h 6862288"/>
              <a:gd name="connsiteX265" fmla="*/ 3236271 w 4794266"/>
              <a:gd name="connsiteY265" fmla="*/ 1682140 h 6862288"/>
              <a:gd name="connsiteX266" fmla="*/ 0 w 4794266"/>
              <a:gd name="connsiteY266" fmla="*/ 1542076 h 6862288"/>
              <a:gd name="connsiteX267" fmla="*/ 1005127 w 4794266"/>
              <a:gd name="connsiteY267" fmla="*/ 1542076 h 6862288"/>
              <a:gd name="connsiteX268" fmla="*/ 959295 w 4794266"/>
              <a:gd name="connsiteY268" fmla="*/ 1631861 h 6862288"/>
              <a:gd name="connsiteX269" fmla="*/ 0 w 4794266"/>
              <a:gd name="connsiteY269" fmla="*/ 1631861 h 6862288"/>
              <a:gd name="connsiteX270" fmla="*/ 0 w 4794266"/>
              <a:gd name="connsiteY270" fmla="*/ 1542076 h 6862288"/>
              <a:gd name="connsiteX271" fmla="*/ 3132571 w 4794266"/>
              <a:gd name="connsiteY271" fmla="*/ 1479829 h 6862288"/>
              <a:gd name="connsiteX272" fmla="*/ 3184006 w 4794266"/>
              <a:gd name="connsiteY272" fmla="*/ 1573753 h 6862288"/>
              <a:gd name="connsiteX273" fmla="*/ 3084565 w 4794266"/>
              <a:gd name="connsiteY273" fmla="*/ 1772037 h 6862288"/>
              <a:gd name="connsiteX274" fmla="*/ 2985124 w 4794266"/>
              <a:gd name="connsiteY274" fmla="*/ 1772037 h 6862288"/>
              <a:gd name="connsiteX275" fmla="*/ 3132571 w 4794266"/>
              <a:gd name="connsiteY275" fmla="*/ 1479829 h 6862288"/>
              <a:gd name="connsiteX276" fmla="*/ 3389755 w 4794266"/>
              <a:gd name="connsiteY276" fmla="*/ 1386453 h 6862288"/>
              <a:gd name="connsiteX277" fmla="*/ 3479540 w 4794266"/>
              <a:gd name="connsiteY277" fmla="*/ 1386453 h 6862288"/>
              <a:gd name="connsiteX278" fmla="*/ 3436443 w 4794266"/>
              <a:gd name="connsiteY278" fmla="*/ 1476239 h 6862288"/>
              <a:gd name="connsiteX279" fmla="*/ 3389755 w 4794266"/>
              <a:gd name="connsiteY279" fmla="*/ 1386453 h 6862288"/>
              <a:gd name="connsiteX280" fmla="*/ 0 w 4794266"/>
              <a:gd name="connsiteY280" fmla="*/ 1378844 h 6862288"/>
              <a:gd name="connsiteX281" fmla="*/ 40400 w 4794266"/>
              <a:gd name="connsiteY281" fmla="*/ 1460702 h 6862288"/>
              <a:gd name="connsiteX282" fmla="*/ 0 w 4794266"/>
              <a:gd name="connsiteY282" fmla="*/ 1460702 h 6862288"/>
              <a:gd name="connsiteX283" fmla="*/ 0 w 4794266"/>
              <a:gd name="connsiteY283" fmla="*/ 1378844 h 6862288"/>
              <a:gd name="connsiteX284" fmla="*/ 3041878 w 4794266"/>
              <a:gd name="connsiteY284" fmla="*/ 1277509 h 6862288"/>
              <a:gd name="connsiteX285" fmla="*/ 3087101 w 4794266"/>
              <a:gd name="connsiteY285" fmla="*/ 1365185 h 6862288"/>
              <a:gd name="connsiteX286" fmla="*/ 3090579 w 4794266"/>
              <a:gd name="connsiteY286" fmla="*/ 1375707 h 6862288"/>
              <a:gd name="connsiteX287" fmla="*/ 2892295 w 4794266"/>
              <a:gd name="connsiteY287" fmla="*/ 1772009 h 6862288"/>
              <a:gd name="connsiteX288" fmla="*/ 2798371 w 4794266"/>
              <a:gd name="connsiteY288" fmla="*/ 1772009 h 6862288"/>
              <a:gd name="connsiteX289" fmla="*/ 3041878 w 4794266"/>
              <a:gd name="connsiteY289" fmla="*/ 1277509 h 6862288"/>
              <a:gd name="connsiteX290" fmla="*/ 3311937 w 4794266"/>
              <a:gd name="connsiteY290" fmla="*/ 1215257 h 6862288"/>
              <a:gd name="connsiteX291" fmla="*/ 3572933 w 4794266"/>
              <a:gd name="connsiteY291" fmla="*/ 1215257 h 6862288"/>
              <a:gd name="connsiteX292" fmla="*/ 3530029 w 4794266"/>
              <a:gd name="connsiteY292" fmla="*/ 1305042 h 6862288"/>
              <a:gd name="connsiteX293" fmla="*/ 3354840 w 4794266"/>
              <a:gd name="connsiteY293" fmla="*/ 1305042 h 6862288"/>
              <a:gd name="connsiteX294" fmla="*/ 3311937 w 4794266"/>
              <a:gd name="connsiteY294" fmla="*/ 1215257 h 6862288"/>
              <a:gd name="connsiteX295" fmla="*/ 2950989 w 4794266"/>
              <a:gd name="connsiteY295" fmla="*/ 1075199 h 6862288"/>
              <a:gd name="connsiteX296" fmla="*/ 2993582 w 4794266"/>
              <a:gd name="connsiteY296" fmla="*/ 1160086 h 6862288"/>
              <a:gd name="connsiteX297" fmla="*/ 2997131 w 4794266"/>
              <a:gd name="connsiteY297" fmla="*/ 1174233 h 6862288"/>
              <a:gd name="connsiteX298" fmla="*/ 2698982 w 4794266"/>
              <a:gd name="connsiteY298" fmla="*/ 1771979 h 6862288"/>
              <a:gd name="connsiteX299" fmla="*/ 2596050 w 4794266"/>
              <a:gd name="connsiteY299" fmla="*/ 1771979 h 6862288"/>
              <a:gd name="connsiteX300" fmla="*/ 2950989 w 4794266"/>
              <a:gd name="connsiteY300" fmla="*/ 1075199 h 6862288"/>
              <a:gd name="connsiteX301" fmla="*/ 3218559 w 4794266"/>
              <a:gd name="connsiteY301" fmla="*/ 1044073 h 6862288"/>
              <a:gd name="connsiteX302" fmla="*/ 3650802 w 4794266"/>
              <a:gd name="connsiteY302" fmla="*/ 1044073 h 6862288"/>
              <a:gd name="connsiteX303" fmla="*/ 3608632 w 4794266"/>
              <a:gd name="connsiteY303" fmla="*/ 1133858 h 6862288"/>
              <a:gd name="connsiteX304" fmla="*/ 3264243 w 4794266"/>
              <a:gd name="connsiteY304" fmla="*/ 1133858 h 6862288"/>
              <a:gd name="connsiteX305" fmla="*/ 3218559 w 4794266"/>
              <a:gd name="connsiteY305" fmla="*/ 1044073 h 6862288"/>
              <a:gd name="connsiteX306" fmla="*/ 0 w 4794266"/>
              <a:gd name="connsiteY306" fmla="*/ 969072 h 6862288"/>
              <a:gd name="connsiteX307" fmla="*/ 242609 w 4794266"/>
              <a:gd name="connsiteY307" fmla="*/ 1445195 h 6862288"/>
              <a:gd name="connsiteX308" fmla="*/ 141781 w 4794266"/>
              <a:gd name="connsiteY308" fmla="*/ 1445195 h 6862288"/>
              <a:gd name="connsiteX309" fmla="*/ 0 w 4794266"/>
              <a:gd name="connsiteY309" fmla="*/ 1165963 h 6862288"/>
              <a:gd name="connsiteX310" fmla="*/ 0 w 4794266"/>
              <a:gd name="connsiteY310" fmla="*/ 969072 h 6862288"/>
              <a:gd name="connsiteX311" fmla="*/ 2839507 w 4794266"/>
              <a:gd name="connsiteY311" fmla="*/ 888446 h 6862288"/>
              <a:gd name="connsiteX312" fmla="*/ 2888263 w 4794266"/>
              <a:gd name="connsiteY312" fmla="*/ 984396 h 6862288"/>
              <a:gd name="connsiteX313" fmla="*/ 2494733 w 4794266"/>
              <a:gd name="connsiteY313" fmla="*/ 1787533 h 6862288"/>
              <a:gd name="connsiteX314" fmla="*/ 2393739 w 4794266"/>
              <a:gd name="connsiteY314" fmla="*/ 1787533 h 6862288"/>
              <a:gd name="connsiteX315" fmla="*/ 2839507 w 4794266"/>
              <a:gd name="connsiteY315" fmla="*/ 888446 h 6862288"/>
              <a:gd name="connsiteX316" fmla="*/ 3125183 w 4794266"/>
              <a:gd name="connsiteY316" fmla="*/ 872877 h 6862288"/>
              <a:gd name="connsiteX317" fmla="*/ 3744155 w 4794266"/>
              <a:gd name="connsiteY317" fmla="*/ 872877 h 6862288"/>
              <a:gd name="connsiteX318" fmla="*/ 3701711 w 4794266"/>
              <a:gd name="connsiteY318" fmla="*/ 962518 h 6862288"/>
              <a:gd name="connsiteX319" fmla="*/ 3171164 w 4794266"/>
              <a:gd name="connsiteY319" fmla="*/ 962518 h 6862288"/>
              <a:gd name="connsiteX320" fmla="*/ 3125183 w 4794266"/>
              <a:gd name="connsiteY320" fmla="*/ 872877 h 6862288"/>
              <a:gd name="connsiteX321" fmla="*/ 3047375 w 4794266"/>
              <a:gd name="connsiteY321" fmla="*/ 701692 h 6862288"/>
              <a:gd name="connsiteX322" fmla="*/ 3837527 w 4794266"/>
              <a:gd name="connsiteY322" fmla="*/ 701692 h 6862288"/>
              <a:gd name="connsiteX323" fmla="*/ 3795008 w 4794266"/>
              <a:gd name="connsiteY323" fmla="*/ 791333 h 6862288"/>
              <a:gd name="connsiteX324" fmla="*/ 3089894 w 4794266"/>
              <a:gd name="connsiteY324" fmla="*/ 791333 h 6862288"/>
              <a:gd name="connsiteX325" fmla="*/ 3047375 w 4794266"/>
              <a:gd name="connsiteY325" fmla="*/ 701692 h 6862288"/>
              <a:gd name="connsiteX326" fmla="*/ 2741909 w 4794266"/>
              <a:gd name="connsiteY326" fmla="*/ 670568 h 6862288"/>
              <a:gd name="connsiteX327" fmla="*/ 2794841 w 4794266"/>
              <a:gd name="connsiteY327" fmla="*/ 773272 h 6862288"/>
              <a:gd name="connsiteX328" fmla="*/ 2286696 w 4794266"/>
              <a:gd name="connsiteY328" fmla="*/ 1771977 h 6862288"/>
              <a:gd name="connsiteX329" fmla="*/ 2191419 w 4794266"/>
              <a:gd name="connsiteY329" fmla="*/ 1771977 h 6862288"/>
              <a:gd name="connsiteX330" fmla="*/ 2741909 w 4794266"/>
              <a:gd name="connsiteY330" fmla="*/ 670568 h 6862288"/>
              <a:gd name="connsiteX331" fmla="*/ 0 w 4794266"/>
              <a:gd name="connsiteY331" fmla="*/ 587906 h 6862288"/>
              <a:gd name="connsiteX332" fmla="*/ 429355 w 4794266"/>
              <a:gd name="connsiteY332" fmla="*/ 1460707 h 6862288"/>
              <a:gd name="connsiteX333" fmla="*/ 335326 w 4794266"/>
              <a:gd name="connsiteY333" fmla="*/ 1460707 h 6862288"/>
              <a:gd name="connsiteX334" fmla="*/ 0 w 4794266"/>
              <a:gd name="connsiteY334" fmla="*/ 791234 h 6862288"/>
              <a:gd name="connsiteX335" fmla="*/ 0 w 4794266"/>
              <a:gd name="connsiteY335" fmla="*/ 587906 h 6862288"/>
              <a:gd name="connsiteX336" fmla="*/ 2953999 w 4794266"/>
              <a:gd name="connsiteY336" fmla="*/ 514940 h 6862288"/>
              <a:gd name="connsiteX337" fmla="*/ 3915367 w 4794266"/>
              <a:gd name="connsiteY337" fmla="*/ 514940 h 6862288"/>
              <a:gd name="connsiteX338" fmla="*/ 3873109 w 4794266"/>
              <a:gd name="connsiteY338" fmla="*/ 604580 h 6862288"/>
              <a:gd name="connsiteX339" fmla="*/ 2999778 w 4794266"/>
              <a:gd name="connsiteY339" fmla="*/ 604580 h 6862288"/>
              <a:gd name="connsiteX340" fmla="*/ 2953999 w 4794266"/>
              <a:gd name="connsiteY340" fmla="*/ 514940 h 6862288"/>
              <a:gd name="connsiteX341" fmla="*/ 2633401 w 4794266"/>
              <a:gd name="connsiteY341" fmla="*/ 483816 h 6862288"/>
              <a:gd name="connsiteX342" fmla="*/ 2685925 w 4794266"/>
              <a:gd name="connsiteY342" fmla="*/ 582365 h 6862288"/>
              <a:gd name="connsiteX343" fmla="*/ 2090661 w 4794266"/>
              <a:gd name="connsiteY343" fmla="*/ 1771998 h 6862288"/>
              <a:gd name="connsiteX344" fmla="*/ 1989115 w 4794266"/>
              <a:gd name="connsiteY344" fmla="*/ 1771998 h 6862288"/>
              <a:gd name="connsiteX345" fmla="*/ 2633401 w 4794266"/>
              <a:gd name="connsiteY345" fmla="*/ 483816 h 6862288"/>
              <a:gd name="connsiteX346" fmla="*/ 89908 w 4794266"/>
              <a:gd name="connsiteY346" fmla="*/ 359310 h 6862288"/>
              <a:gd name="connsiteX347" fmla="*/ 647166 w 4794266"/>
              <a:gd name="connsiteY347" fmla="*/ 1445187 h 6862288"/>
              <a:gd name="connsiteX348" fmla="*/ 544233 w 4794266"/>
              <a:gd name="connsiteY348" fmla="*/ 1445187 h 6862288"/>
              <a:gd name="connsiteX349" fmla="*/ 43765 w 4794266"/>
              <a:gd name="connsiteY349" fmla="*/ 454193 h 6862288"/>
              <a:gd name="connsiteX350" fmla="*/ 50864 w 4794266"/>
              <a:gd name="connsiteY350" fmla="*/ 436622 h 6862288"/>
              <a:gd name="connsiteX351" fmla="*/ 89908 w 4794266"/>
              <a:gd name="connsiteY351" fmla="*/ 359310 h 6862288"/>
              <a:gd name="connsiteX352" fmla="*/ 2876180 w 4794266"/>
              <a:gd name="connsiteY352" fmla="*/ 343745 h 6862288"/>
              <a:gd name="connsiteX353" fmla="*/ 4008747 w 4794266"/>
              <a:gd name="connsiteY353" fmla="*/ 343745 h 6862288"/>
              <a:gd name="connsiteX354" fmla="*/ 3963022 w 4794266"/>
              <a:gd name="connsiteY354" fmla="*/ 433529 h 6862288"/>
              <a:gd name="connsiteX355" fmla="*/ 2918387 w 4794266"/>
              <a:gd name="connsiteY355" fmla="*/ 433529 h 6862288"/>
              <a:gd name="connsiteX356" fmla="*/ 2876180 w 4794266"/>
              <a:gd name="connsiteY356" fmla="*/ 343745 h 6862288"/>
              <a:gd name="connsiteX357" fmla="*/ 2531542 w 4794266"/>
              <a:gd name="connsiteY357" fmla="*/ 281495 h 6862288"/>
              <a:gd name="connsiteX358" fmla="*/ 2576996 w 4794266"/>
              <a:gd name="connsiteY358" fmla="*/ 380390 h 6862288"/>
              <a:gd name="connsiteX359" fmla="*/ 1888193 w 4794266"/>
              <a:gd name="connsiteY359" fmla="*/ 1771985 h 6862288"/>
              <a:gd name="connsiteX360" fmla="*/ 1786794 w 4794266"/>
              <a:gd name="connsiteY360" fmla="*/ 1771985 h 6862288"/>
              <a:gd name="connsiteX361" fmla="*/ 2531542 w 4794266"/>
              <a:gd name="connsiteY361" fmla="*/ 281495 h 6862288"/>
              <a:gd name="connsiteX362" fmla="*/ 2782803 w 4794266"/>
              <a:gd name="connsiteY362" fmla="*/ 172561 h 6862288"/>
              <a:gd name="connsiteX363" fmla="*/ 4102104 w 4794266"/>
              <a:gd name="connsiteY363" fmla="*/ 172561 h 6862288"/>
              <a:gd name="connsiteX364" fmla="*/ 4059660 w 4794266"/>
              <a:gd name="connsiteY364" fmla="*/ 262345 h 6862288"/>
              <a:gd name="connsiteX365" fmla="*/ 2825247 w 4794266"/>
              <a:gd name="connsiteY365" fmla="*/ 262345 h 6862288"/>
              <a:gd name="connsiteX366" fmla="*/ 2782803 w 4794266"/>
              <a:gd name="connsiteY366" fmla="*/ 172561 h 6862288"/>
              <a:gd name="connsiteX367" fmla="*/ 186164 w 4794266"/>
              <a:gd name="connsiteY367" fmla="*/ 172558 h 6862288"/>
              <a:gd name="connsiteX368" fmla="*/ 833967 w 4794266"/>
              <a:gd name="connsiteY368" fmla="*/ 1460741 h 6862288"/>
              <a:gd name="connsiteX369" fmla="*/ 735921 w 4794266"/>
              <a:gd name="connsiteY369" fmla="*/ 1460741 h 6862288"/>
              <a:gd name="connsiteX370" fmla="*/ 137141 w 4794266"/>
              <a:gd name="connsiteY370" fmla="*/ 271108 h 6862288"/>
              <a:gd name="connsiteX371" fmla="*/ 151148 w 4794266"/>
              <a:gd name="connsiteY371" fmla="*/ 246470 h 6862288"/>
              <a:gd name="connsiteX372" fmla="*/ 186164 w 4794266"/>
              <a:gd name="connsiteY372" fmla="*/ 172558 h 6862288"/>
              <a:gd name="connsiteX373" fmla="*/ 2434228 w 4794266"/>
              <a:gd name="connsiteY373" fmla="*/ 94743 h 6862288"/>
              <a:gd name="connsiteX374" fmla="*/ 2483591 w 4794266"/>
              <a:gd name="connsiteY374" fmla="*/ 190361 h 6862288"/>
              <a:gd name="connsiteX375" fmla="*/ 1683210 w 4794266"/>
              <a:gd name="connsiteY375" fmla="*/ 1787545 h 6862288"/>
              <a:gd name="connsiteX376" fmla="*/ 1584484 w 4794266"/>
              <a:gd name="connsiteY376" fmla="*/ 1787545 h 6862288"/>
              <a:gd name="connsiteX377" fmla="*/ 2434228 w 4794266"/>
              <a:gd name="connsiteY377" fmla="*/ 94743 h 6862288"/>
              <a:gd name="connsiteX378" fmla="*/ 4682467 w 4794266"/>
              <a:gd name="connsiteY378" fmla="*/ 0 h 6862288"/>
              <a:gd name="connsiteX379" fmla="*/ 4685835 w 4794266"/>
              <a:gd name="connsiteY379" fmla="*/ 0 h 6862288"/>
              <a:gd name="connsiteX380" fmla="*/ 3971455 w 4794266"/>
              <a:gd name="connsiteY380" fmla="*/ 1413615 h 6862288"/>
              <a:gd name="connsiteX381" fmla="*/ 4691881 w 4794266"/>
              <a:gd name="connsiteY381" fmla="*/ 0 h 6862288"/>
              <a:gd name="connsiteX382" fmla="*/ 4794266 w 4794266"/>
              <a:gd name="connsiteY382" fmla="*/ 0 h 6862288"/>
              <a:gd name="connsiteX383" fmla="*/ 3485882 w 4794266"/>
              <a:gd name="connsiteY383" fmla="*/ 2565697 h 6862288"/>
              <a:gd name="connsiteX384" fmla="*/ 3438634 w 4794266"/>
              <a:gd name="connsiteY384" fmla="*/ 2467962 h 6862288"/>
              <a:gd name="connsiteX385" fmla="*/ 3436438 w 4794266"/>
              <a:gd name="connsiteY385" fmla="*/ 2472308 h 6862288"/>
              <a:gd name="connsiteX386" fmla="*/ 3438631 w 4794266"/>
              <a:gd name="connsiteY386" fmla="*/ 2467957 h 6862288"/>
              <a:gd name="connsiteX387" fmla="*/ 3436438 w 4794266"/>
              <a:gd name="connsiteY387" fmla="*/ 2463422 h 6862288"/>
              <a:gd name="connsiteX388" fmla="*/ 3841129 w 4794266"/>
              <a:gd name="connsiteY388" fmla="*/ 1669341 h 6862288"/>
              <a:gd name="connsiteX389" fmla="*/ 4682467 w 4794266"/>
              <a:gd name="connsiteY389" fmla="*/ 0 h 6862288"/>
              <a:gd name="connsiteX390" fmla="*/ 4484198 w 4794266"/>
              <a:gd name="connsiteY390" fmla="*/ 0 h 6862288"/>
              <a:gd name="connsiteX391" fmla="*/ 4588266 w 4794266"/>
              <a:gd name="connsiteY391" fmla="*/ 0 h 6862288"/>
              <a:gd name="connsiteX392" fmla="*/ 3580336 w 4794266"/>
              <a:gd name="connsiteY392" fmla="*/ 1982087 h 6862288"/>
              <a:gd name="connsiteX393" fmla="*/ 3530766 w 4794266"/>
              <a:gd name="connsiteY393" fmla="*/ 1886815 h 6862288"/>
              <a:gd name="connsiteX394" fmla="*/ 4484198 w 4794266"/>
              <a:gd name="connsiteY394" fmla="*/ 0 h 6862288"/>
              <a:gd name="connsiteX395" fmla="*/ 2499096 w 4794266"/>
              <a:gd name="connsiteY395" fmla="*/ 0 h 6862288"/>
              <a:gd name="connsiteX396" fmla="*/ 2598201 w 4794266"/>
              <a:gd name="connsiteY396" fmla="*/ 0 h 6862288"/>
              <a:gd name="connsiteX397" fmla="*/ 3203991 w 4794266"/>
              <a:gd name="connsiteY397" fmla="*/ 1191538 h 6862288"/>
              <a:gd name="connsiteX398" fmla="*/ 3451229 w 4794266"/>
              <a:gd name="connsiteY398" fmla="*/ 1678703 h 6862288"/>
              <a:gd name="connsiteX399" fmla="*/ 4252986 w 4794266"/>
              <a:gd name="connsiteY399" fmla="*/ 83062 h 6862288"/>
              <a:gd name="connsiteX400" fmla="*/ 2748367 w 4794266"/>
              <a:gd name="connsiteY400" fmla="*/ 83062 h 6862288"/>
              <a:gd name="connsiteX401" fmla="*/ 2703352 w 4794266"/>
              <a:gd name="connsiteY401" fmla="*/ 0 h 6862288"/>
              <a:gd name="connsiteX402" fmla="*/ 4396965 w 4794266"/>
              <a:gd name="connsiteY402" fmla="*/ 0 h 6862288"/>
              <a:gd name="connsiteX403" fmla="*/ 4355413 w 4794266"/>
              <a:gd name="connsiteY403" fmla="*/ 83062 h 6862288"/>
              <a:gd name="connsiteX404" fmla="*/ 3497144 w 4794266"/>
              <a:gd name="connsiteY404" fmla="*/ 1777549 h 6862288"/>
              <a:gd name="connsiteX405" fmla="*/ 3451229 w 4794266"/>
              <a:gd name="connsiteY405" fmla="*/ 1876393 h 6862288"/>
              <a:gd name="connsiteX406" fmla="*/ 1981937 w 4794266"/>
              <a:gd name="connsiteY406" fmla="*/ 4795845 h 6862288"/>
              <a:gd name="connsiteX407" fmla="*/ 1939552 w 4794266"/>
              <a:gd name="connsiteY407" fmla="*/ 4884099 h 6862288"/>
              <a:gd name="connsiteX408" fmla="*/ 1932489 w 4794266"/>
              <a:gd name="connsiteY408" fmla="*/ 4884099 h 6862288"/>
              <a:gd name="connsiteX409" fmla="*/ 1837126 w 4794266"/>
              <a:gd name="connsiteY409" fmla="*/ 4884099 h 6862288"/>
              <a:gd name="connsiteX410" fmla="*/ 39353 w 4794266"/>
              <a:gd name="connsiteY410" fmla="*/ 4884099 h 6862288"/>
              <a:gd name="connsiteX411" fmla="*/ 1031836 w 4794266"/>
              <a:gd name="connsiteY411" fmla="*/ 6861000 h 6862288"/>
              <a:gd name="connsiteX412" fmla="*/ 936473 w 4794266"/>
              <a:gd name="connsiteY412" fmla="*/ 6861000 h 6862288"/>
              <a:gd name="connsiteX413" fmla="*/ 0 w 4794266"/>
              <a:gd name="connsiteY413" fmla="*/ 5005253 h 6862288"/>
              <a:gd name="connsiteX414" fmla="*/ 0 w 4794266"/>
              <a:gd name="connsiteY414" fmla="*/ 4795845 h 6862288"/>
              <a:gd name="connsiteX415" fmla="*/ 1879509 w 4794266"/>
              <a:gd name="connsiteY415" fmla="*/ 4795845 h 6862288"/>
              <a:gd name="connsiteX416" fmla="*/ 3401781 w 4794266"/>
              <a:gd name="connsiteY416" fmla="*/ 1777549 h 6862288"/>
              <a:gd name="connsiteX417" fmla="*/ 3165139 w 4794266"/>
              <a:gd name="connsiteY417" fmla="*/ 1315095 h 6862288"/>
              <a:gd name="connsiteX418" fmla="*/ 2499096 w 4794266"/>
              <a:gd name="connsiteY418" fmla="*/ 0 h 6862288"/>
              <a:gd name="connsiteX419" fmla="*/ 2282766 w 4794266"/>
              <a:gd name="connsiteY419" fmla="*/ 0 h 6862288"/>
              <a:gd name="connsiteX420" fmla="*/ 2383457 w 4794266"/>
              <a:gd name="connsiteY420" fmla="*/ 0 h 6862288"/>
              <a:gd name="connsiteX421" fmla="*/ 1448845 w 4794266"/>
              <a:gd name="connsiteY421" fmla="*/ 1858774 h 6862288"/>
              <a:gd name="connsiteX422" fmla="*/ 3246161 w 4794266"/>
              <a:gd name="connsiteY422" fmla="*/ 1858774 h 6862288"/>
              <a:gd name="connsiteX423" fmla="*/ 3203871 w 4794266"/>
              <a:gd name="connsiteY423" fmla="*/ 1943196 h 6862288"/>
              <a:gd name="connsiteX424" fmla="*/ 1403031 w 4794266"/>
              <a:gd name="connsiteY424" fmla="*/ 1943196 h 6862288"/>
              <a:gd name="connsiteX425" fmla="*/ 1392458 w 4794266"/>
              <a:gd name="connsiteY425" fmla="*/ 1943196 h 6862288"/>
              <a:gd name="connsiteX426" fmla="*/ 1304354 w 4794266"/>
              <a:gd name="connsiteY426" fmla="*/ 1943196 h 6862288"/>
              <a:gd name="connsiteX427" fmla="*/ 2282766 w 4794266"/>
              <a:gd name="connsiteY427" fmla="*/ 0 h 6862288"/>
              <a:gd name="connsiteX428" fmla="*/ 2085184 w 4794266"/>
              <a:gd name="connsiteY428" fmla="*/ 0 h 6862288"/>
              <a:gd name="connsiteX429" fmla="*/ 2180489 w 4794266"/>
              <a:gd name="connsiteY429" fmla="*/ 0 h 6862288"/>
              <a:gd name="connsiteX430" fmla="*/ 921627 w 4794266"/>
              <a:gd name="connsiteY430" fmla="*/ 2503438 h 6862288"/>
              <a:gd name="connsiteX431" fmla="*/ 0 w 4794266"/>
              <a:gd name="connsiteY431" fmla="*/ 2503438 h 6862288"/>
              <a:gd name="connsiteX432" fmla="*/ 0 w 4794266"/>
              <a:gd name="connsiteY432" fmla="*/ 2418757 h 6862288"/>
              <a:gd name="connsiteX433" fmla="*/ 868685 w 4794266"/>
              <a:gd name="connsiteY433" fmla="*/ 2418757 h 6862288"/>
              <a:gd name="connsiteX434" fmla="*/ 2085184 w 4794266"/>
              <a:gd name="connsiteY434" fmla="*/ 0 h 6862288"/>
              <a:gd name="connsiteX435" fmla="*/ 1883218 w 4794266"/>
              <a:gd name="connsiteY435" fmla="*/ 0 h 6862288"/>
              <a:gd name="connsiteX436" fmla="*/ 1978547 w 4794266"/>
              <a:gd name="connsiteY436" fmla="*/ 0 h 6862288"/>
              <a:gd name="connsiteX437" fmla="*/ 813769 w 4794266"/>
              <a:gd name="connsiteY437" fmla="*/ 2332241 h 6862288"/>
              <a:gd name="connsiteX438" fmla="*/ 0 w 4794266"/>
              <a:gd name="connsiteY438" fmla="*/ 2332241 h 6862288"/>
              <a:gd name="connsiteX439" fmla="*/ 0 w 4794266"/>
              <a:gd name="connsiteY439" fmla="*/ 2247501 h 6862288"/>
              <a:gd name="connsiteX440" fmla="*/ 753901 w 4794266"/>
              <a:gd name="connsiteY440" fmla="*/ 2247501 h 6862288"/>
              <a:gd name="connsiteX441" fmla="*/ 753901 w 4794266"/>
              <a:gd name="connsiteY441" fmla="*/ 2251031 h 6862288"/>
              <a:gd name="connsiteX442" fmla="*/ 1883218 w 4794266"/>
              <a:gd name="connsiteY442" fmla="*/ 0 h 6862288"/>
              <a:gd name="connsiteX443" fmla="*/ 1676567 w 4794266"/>
              <a:gd name="connsiteY443" fmla="*/ 0 h 6862288"/>
              <a:gd name="connsiteX444" fmla="*/ 1775670 w 4794266"/>
              <a:gd name="connsiteY444" fmla="*/ 0 h 6862288"/>
              <a:gd name="connsiteX445" fmla="*/ 1085842 w 4794266"/>
              <a:gd name="connsiteY445" fmla="*/ 1367346 h 6862288"/>
              <a:gd name="connsiteX446" fmla="*/ 1039779 w 4794266"/>
              <a:gd name="connsiteY446" fmla="*/ 1264773 h 6862288"/>
              <a:gd name="connsiteX447" fmla="*/ 1676567 w 4794266"/>
              <a:gd name="connsiteY447" fmla="*/ 0 h 6862288"/>
              <a:gd name="connsiteX448" fmla="*/ 1479705 w 4794266"/>
              <a:gd name="connsiteY448" fmla="*/ 0 h 6862288"/>
              <a:gd name="connsiteX449" fmla="*/ 1574216 w 4794266"/>
              <a:gd name="connsiteY449" fmla="*/ 0 h 6862288"/>
              <a:gd name="connsiteX450" fmla="*/ 995314 w 4794266"/>
              <a:gd name="connsiteY450" fmla="*/ 1165036 h 6862288"/>
              <a:gd name="connsiteX451" fmla="*/ 946402 w 4794266"/>
              <a:gd name="connsiteY451" fmla="*/ 1069591 h 6862288"/>
              <a:gd name="connsiteX452" fmla="*/ 1479705 w 4794266"/>
              <a:gd name="connsiteY452" fmla="*/ 0 h 6862288"/>
              <a:gd name="connsiteX453" fmla="*/ 1270221 w 4794266"/>
              <a:gd name="connsiteY453" fmla="*/ 0 h 6862288"/>
              <a:gd name="connsiteX454" fmla="*/ 1371191 w 4794266"/>
              <a:gd name="connsiteY454" fmla="*/ 0 h 6862288"/>
              <a:gd name="connsiteX455" fmla="*/ 886459 w 4794266"/>
              <a:gd name="connsiteY455" fmla="*/ 962730 h 6862288"/>
              <a:gd name="connsiteX456" fmla="*/ 837468 w 4794266"/>
              <a:gd name="connsiteY456" fmla="*/ 867670 h 6862288"/>
              <a:gd name="connsiteX457" fmla="*/ 1270221 w 4794266"/>
              <a:gd name="connsiteY457" fmla="*/ 0 h 6862288"/>
              <a:gd name="connsiteX458" fmla="*/ 1086586 w 4794266"/>
              <a:gd name="connsiteY458" fmla="*/ 0 h 6862288"/>
              <a:gd name="connsiteX459" fmla="*/ 1183878 w 4794266"/>
              <a:gd name="connsiteY459" fmla="*/ 0 h 6862288"/>
              <a:gd name="connsiteX460" fmla="*/ 797450 w 4794266"/>
              <a:gd name="connsiteY460" fmla="*/ 760440 h 6862288"/>
              <a:gd name="connsiteX461" fmla="*/ 744092 w 4794266"/>
              <a:gd name="connsiteY461" fmla="*/ 658939 h 6862288"/>
              <a:gd name="connsiteX462" fmla="*/ 1086586 w 4794266"/>
              <a:gd name="connsiteY462" fmla="*/ 0 h 6862288"/>
              <a:gd name="connsiteX463" fmla="*/ 882903 w 4794266"/>
              <a:gd name="connsiteY463" fmla="*/ 0 h 6862288"/>
              <a:gd name="connsiteX464" fmla="*/ 983094 w 4794266"/>
              <a:gd name="connsiteY464" fmla="*/ 0 h 6862288"/>
              <a:gd name="connsiteX465" fmla="*/ 699348 w 4794266"/>
              <a:gd name="connsiteY465" fmla="*/ 573640 h 6862288"/>
              <a:gd name="connsiteX466" fmla="*/ 657662 w 4794266"/>
              <a:gd name="connsiteY466" fmla="*/ 488488 h 6862288"/>
              <a:gd name="connsiteX467" fmla="*/ 650715 w 4794266"/>
              <a:gd name="connsiteY467" fmla="*/ 474296 h 6862288"/>
              <a:gd name="connsiteX468" fmla="*/ 882903 w 4794266"/>
              <a:gd name="connsiteY468" fmla="*/ 0 h 6862288"/>
              <a:gd name="connsiteX469" fmla="*/ 677572 w 4794266"/>
              <a:gd name="connsiteY469" fmla="*/ 0 h 6862288"/>
              <a:gd name="connsiteX470" fmla="*/ 778686 w 4794266"/>
              <a:gd name="connsiteY470" fmla="*/ 0 h 6862288"/>
              <a:gd name="connsiteX471" fmla="*/ 588085 w 4794266"/>
              <a:gd name="connsiteY471" fmla="*/ 371319 h 6862288"/>
              <a:gd name="connsiteX472" fmla="*/ 545333 w 4794266"/>
              <a:gd name="connsiteY472" fmla="*/ 279088 h 6862288"/>
              <a:gd name="connsiteX473" fmla="*/ 541771 w 4794266"/>
              <a:gd name="connsiteY473" fmla="*/ 275541 h 6862288"/>
              <a:gd name="connsiteX474" fmla="*/ 677572 w 4794266"/>
              <a:gd name="connsiteY474" fmla="*/ 0 h 6862288"/>
              <a:gd name="connsiteX475" fmla="*/ 483066 w 4794266"/>
              <a:gd name="connsiteY475" fmla="*/ 0 h 6862288"/>
              <a:gd name="connsiteX476" fmla="*/ 579239 w 4794266"/>
              <a:gd name="connsiteY476" fmla="*/ 0 h 6862288"/>
              <a:gd name="connsiteX477" fmla="*/ 496812 w 4794266"/>
              <a:gd name="connsiteY477" fmla="*/ 169055 h 6862288"/>
              <a:gd name="connsiteX478" fmla="*/ 448395 w 4794266"/>
              <a:gd name="connsiteY478" fmla="*/ 67508 h 6862288"/>
              <a:gd name="connsiteX479" fmla="*/ 483066 w 4794266"/>
              <a:gd name="connsiteY479" fmla="*/ 0 h 6862288"/>
              <a:gd name="connsiteX480" fmla="*/ 281623 w 4794266"/>
              <a:gd name="connsiteY480" fmla="*/ 0 h 6862288"/>
              <a:gd name="connsiteX481" fmla="*/ 380286 w 4794266"/>
              <a:gd name="connsiteY481" fmla="*/ 0 h 6862288"/>
              <a:gd name="connsiteX482" fmla="*/ 347483 w 4794266"/>
              <a:gd name="connsiteY482" fmla="*/ 69038 h 6862288"/>
              <a:gd name="connsiteX483" fmla="*/ 1036285 w 4794266"/>
              <a:gd name="connsiteY483" fmla="*/ 1460728 h 6862288"/>
              <a:gd name="connsiteX484" fmla="*/ 941880 w 4794266"/>
              <a:gd name="connsiteY484" fmla="*/ 1460728 h 6862288"/>
              <a:gd name="connsiteX485" fmla="*/ 246086 w 4794266"/>
              <a:gd name="connsiteY485" fmla="*/ 69038 h 6862288"/>
              <a:gd name="connsiteX486" fmla="*/ 281623 w 4794266"/>
              <a:gd name="connsiteY486" fmla="*/ 0 h 6862288"/>
              <a:gd name="connsiteX487" fmla="*/ 79031 w 4794266"/>
              <a:gd name="connsiteY487" fmla="*/ 0 h 6862288"/>
              <a:gd name="connsiteX488" fmla="*/ 173569 w 4794266"/>
              <a:gd name="connsiteY488" fmla="*/ 0 h 6862288"/>
              <a:gd name="connsiteX489" fmla="*/ 0 w 4794266"/>
              <a:gd name="connsiteY489" fmla="*/ 349055 h 6862288"/>
              <a:gd name="connsiteX490" fmla="*/ 0 w 4794266"/>
              <a:gd name="connsiteY490" fmla="*/ 155555 h 6862288"/>
              <a:gd name="connsiteX491" fmla="*/ 79031 w 4794266"/>
              <a:gd name="connsiteY491" fmla="*/ 0 h 6862288"/>
              <a:gd name="connsiteX0" fmla="*/ 0 w 4794266"/>
              <a:gd name="connsiteY0" fmla="*/ 6708903 h 6862288"/>
              <a:gd name="connsiteX1" fmla="*/ 371024 w 4794266"/>
              <a:gd name="connsiteY1" fmla="*/ 6708903 h 6862288"/>
              <a:gd name="connsiteX2" fmla="*/ 413711 w 4794266"/>
              <a:gd name="connsiteY2" fmla="*/ 6798821 h 6862288"/>
              <a:gd name="connsiteX3" fmla="*/ 0 w 4794266"/>
              <a:gd name="connsiteY3" fmla="*/ 6798821 h 6862288"/>
              <a:gd name="connsiteX4" fmla="*/ 0 w 4794266"/>
              <a:gd name="connsiteY4" fmla="*/ 6708903 h 6862288"/>
              <a:gd name="connsiteX5" fmla="*/ 0 w 4794266"/>
              <a:gd name="connsiteY5" fmla="*/ 6537707 h 6862288"/>
              <a:gd name="connsiteX6" fmla="*/ 275057 w 4794266"/>
              <a:gd name="connsiteY6" fmla="*/ 6537707 h 6862288"/>
              <a:gd name="connsiteX7" fmla="*/ 320404 w 4794266"/>
              <a:gd name="connsiteY7" fmla="*/ 6627492 h 6862288"/>
              <a:gd name="connsiteX8" fmla="*/ 0 w 4794266"/>
              <a:gd name="connsiteY8" fmla="*/ 6627492 h 6862288"/>
              <a:gd name="connsiteX9" fmla="*/ 0 w 4794266"/>
              <a:gd name="connsiteY9" fmla="*/ 6537707 h 6862288"/>
              <a:gd name="connsiteX10" fmla="*/ 1086471 w 4794266"/>
              <a:gd name="connsiteY10" fmla="*/ 6382080 h 6862288"/>
              <a:gd name="connsiteX11" fmla="*/ 1176256 w 4794266"/>
              <a:gd name="connsiteY11" fmla="*/ 6382080 h 6862288"/>
              <a:gd name="connsiteX12" fmla="*/ 1133159 w 4794266"/>
              <a:gd name="connsiteY12" fmla="*/ 6471865 h 6862288"/>
              <a:gd name="connsiteX13" fmla="*/ 1086471 w 4794266"/>
              <a:gd name="connsiteY13" fmla="*/ 6382080 h 6862288"/>
              <a:gd name="connsiteX14" fmla="*/ 176048 w 4794266"/>
              <a:gd name="connsiteY14" fmla="*/ 6350955 h 6862288"/>
              <a:gd name="connsiteX15" fmla="*/ 226884 w 4794266"/>
              <a:gd name="connsiteY15" fmla="*/ 6440996 h 6862288"/>
              <a:gd name="connsiteX16" fmla="*/ 121581 w 4794266"/>
              <a:gd name="connsiteY16" fmla="*/ 6440996 h 6862288"/>
              <a:gd name="connsiteX17" fmla="*/ 176048 w 4794266"/>
              <a:gd name="connsiteY17" fmla="*/ 6350955 h 6862288"/>
              <a:gd name="connsiteX18" fmla="*/ 993094 w 4794266"/>
              <a:gd name="connsiteY18" fmla="*/ 6210896 h 6862288"/>
              <a:gd name="connsiteX19" fmla="*/ 1254175 w 4794266"/>
              <a:gd name="connsiteY19" fmla="*/ 6210896 h 6862288"/>
              <a:gd name="connsiteX20" fmla="*/ 1212402 w 4794266"/>
              <a:gd name="connsiteY20" fmla="*/ 6300814 h 6862288"/>
              <a:gd name="connsiteX21" fmla="*/ 1041829 w 4794266"/>
              <a:gd name="connsiteY21" fmla="*/ 6300814 h 6862288"/>
              <a:gd name="connsiteX22" fmla="*/ 993094 w 4794266"/>
              <a:gd name="connsiteY22" fmla="*/ 6210896 h 6862288"/>
              <a:gd name="connsiteX23" fmla="*/ 87450 w 4794266"/>
              <a:gd name="connsiteY23" fmla="*/ 6148644 h 6862288"/>
              <a:gd name="connsiteX24" fmla="*/ 133591 w 4794266"/>
              <a:gd name="connsiteY24" fmla="*/ 6246047 h 6862288"/>
              <a:gd name="connsiteX25" fmla="*/ 34210 w 4794266"/>
              <a:gd name="connsiteY25" fmla="*/ 6440853 h 6862288"/>
              <a:gd name="connsiteX26" fmla="*/ 0 w 4794266"/>
              <a:gd name="connsiteY26" fmla="*/ 6440853 h 6862288"/>
              <a:gd name="connsiteX27" fmla="*/ 0 w 4794266"/>
              <a:gd name="connsiteY27" fmla="*/ 6316076 h 6862288"/>
              <a:gd name="connsiteX28" fmla="*/ 87450 w 4794266"/>
              <a:gd name="connsiteY28" fmla="*/ 6148644 h 6862288"/>
              <a:gd name="connsiteX29" fmla="*/ 915275 w 4794266"/>
              <a:gd name="connsiteY29" fmla="*/ 6024142 h 6862288"/>
              <a:gd name="connsiteX30" fmla="*/ 1347547 w 4794266"/>
              <a:gd name="connsiteY30" fmla="*/ 6024142 h 6862288"/>
              <a:gd name="connsiteX31" fmla="*/ 1305714 w 4794266"/>
              <a:gd name="connsiteY31" fmla="*/ 6113783 h 6862288"/>
              <a:gd name="connsiteX32" fmla="*/ 957108 w 4794266"/>
              <a:gd name="connsiteY32" fmla="*/ 6113783 h 6862288"/>
              <a:gd name="connsiteX33" fmla="*/ 915275 w 4794266"/>
              <a:gd name="connsiteY33" fmla="*/ 6024142 h 6862288"/>
              <a:gd name="connsiteX34" fmla="*/ 0 w 4794266"/>
              <a:gd name="connsiteY34" fmla="*/ 5987282 h 6862288"/>
              <a:gd name="connsiteX35" fmla="*/ 24904 w 4794266"/>
              <a:gd name="connsiteY35" fmla="*/ 6035135 h 6862288"/>
              <a:gd name="connsiteX36" fmla="*/ 24904 w 4794266"/>
              <a:gd name="connsiteY36" fmla="*/ 6045792 h 6862288"/>
              <a:gd name="connsiteX37" fmla="*/ 0 w 4794266"/>
              <a:gd name="connsiteY37" fmla="*/ 6098551 h 6862288"/>
              <a:gd name="connsiteX38" fmla="*/ 0 w 4794266"/>
              <a:gd name="connsiteY38" fmla="*/ 5987282 h 6862288"/>
              <a:gd name="connsiteX39" fmla="*/ 821899 w 4794266"/>
              <a:gd name="connsiteY39" fmla="*/ 5852947 h 6862288"/>
              <a:gd name="connsiteX40" fmla="*/ 1440872 w 4794266"/>
              <a:gd name="connsiteY40" fmla="*/ 5852947 h 6862288"/>
              <a:gd name="connsiteX41" fmla="*/ 1398428 w 4794266"/>
              <a:gd name="connsiteY41" fmla="*/ 5942732 h 6862288"/>
              <a:gd name="connsiteX42" fmla="*/ 867880 w 4794266"/>
              <a:gd name="connsiteY42" fmla="*/ 5942732 h 6862288"/>
              <a:gd name="connsiteX43" fmla="*/ 821899 w 4794266"/>
              <a:gd name="connsiteY43" fmla="*/ 5852947 h 6862288"/>
              <a:gd name="connsiteX44" fmla="*/ 728522 w 4794266"/>
              <a:gd name="connsiteY44" fmla="*/ 5681762 h 6862288"/>
              <a:gd name="connsiteX45" fmla="*/ 1518715 w 4794266"/>
              <a:gd name="connsiteY45" fmla="*/ 5681762 h 6862288"/>
              <a:gd name="connsiteX46" fmla="*/ 1476572 w 4794266"/>
              <a:gd name="connsiteY46" fmla="*/ 5771680 h 6862288"/>
              <a:gd name="connsiteX47" fmla="*/ 774178 w 4794266"/>
              <a:gd name="connsiteY47" fmla="*/ 5771680 h 6862288"/>
              <a:gd name="connsiteX48" fmla="*/ 728522 w 4794266"/>
              <a:gd name="connsiteY48" fmla="*/ 5681762 h 6862288"/>
              <a:gd name="connsiteX49" fmla="*/ 0 w 4794266"/>
              <a:gd name="connsiteY49" fmla="*/ 5577337 h 6862288"/>
              <a:gd name="connsiteX50" fmla="*/ 647163 w 4794266"/>
              <a:gd name="connsiteY50" fmla="*/ 6860983 h 6862288"/>
              <a:gd name="connsiteX51" fmla="*/ 544192 w 4794266"/>
              <a:gd name="connsiteY51" fmla="*/ 6860983 h 6862288"/>
              <a:gd name="connsiteX52" fmla="*/ 0 w 4794266"/>
              <a:gd name="connsiteY52" fmla="*/ 5779803 h 6862288"/>
              <a:gd name="connsiteX53" fmla="*/ 0 w 4794266"/>
              <a:gd name="connsiteY53" fmla="*/ 5577337 h 6862288"/>
              <a:gd name="connsiteX54" fmla="*/ 650713 w 4794266"/>
              <a:gd name="connsiteY54" fmla="*/ 5495009 h 6862288"/>
              <a:gd name="connsiteX55" fmla="*/ 1627608 w 4794266"/>
              <a:gd name="connsiteY55" fmla="*/ 5495009 h 6862288"/>
              <a:gd name="connsiteX56" fmla="*/ 1581428 w 4794266"/>
              <a:gd name="connsiteY56" fmla="*/ 5584650 h 6862288"/>
              <a:gd name="connsiteX57" fmla="*/ 693341 w 4794266"/>
              <a:gd name="connsiteY57" fmla="*/ 5584650 h 6862288"/>
              <a:gd name="connsiteX58" fmla="*/ 650713 w 4794266"/>
              <a:gd name="connsiteY58" fmla="*/ 5495009 h 6862288"/>
              <a:gd name="connsiteX59" fmla="*/ 557337 w 4794266"/>
              <a:gd name="connsiteY59" fmla="*/ 5323815 h 6862288"/>
              <a:gd name="connsiteX60" fmla="*/ 1705448 w 4794266"/>
              <a:gd name="connsiteY60" fmla="*/ 5323815 h 6862288"/>
              <a:gd name="connsiteX61" fmla="*/ 1663056 w 4794266"/>
              <a:gd name="connsiteY61" fmla="*/ 5413600 h 6862288"/>
              <a:gd name="connsiteX62" fmla="*/ 603262 w 4794266"/>
              <a:gd name="connsiteY62" fmla="*/ 5413600 h 6862288"/>
              <a:gd name="connsiteX63" fmla="*/ 557337 w 4794266"/>
              <a:gd name="connsiteY63" fmla="*/ 5323815 h 6862288"/>
              <a:gd name="connsiteX64" fmla="*/ 0 w 4794266"/>
              <a:gd name="connsiteY64" fmla="*/ 5189911 h 6862288"/>
              <a:gd name="connsiteX65" fmla="*/ 833962 w 4794266"/>
              <a:gd name="connsiteY65" fmla="*/ 6860992 h 6862288"/>
              <a:gd name="connsiteX66" fmla="*/ 735833 w 4794266"/>
              <a:gd name="connsiteY66" fmla="*/ 6860992 h 6862288"/>
              <a:gd name="connsiteX67" fmla="*/ 0 w 4794266"/>
              <a:gd name="connsiteY67" fmla="*/ 5387909 h 6862288"/>
              <a:gd name="connsiteX68" fmla="*/ 0 w 4794266"/>
              <a:gd name="connsiteY68" fmla="*/ 5189911 h 6862288"/>
              <a:gd name="connsiteX69" fmla="*/ 845930 w 4794266"/>
              <a:gd name="connsiteY69" fmla="*/ 6845445 h 6862288"/>
              <a:gd name="connsiteX70" fmla="*/ 849480 w 4794266"/>
              <a:gd name="connsiteY70" fmla="*/ 6845445 h 6862288"/>
              <a:gd name="connsiteX71" fmla="*/ 845930 w 4794266"/>
              <a:gd name="connsiteY71" fmla="*/ 6845445 h 6862288"/>
              <a:gd name="connsiteX72" fmla="*/ 463961 w 4794266"/>
              <a:gd name="connsiteY72" fmla="*/ 5137061 h 6862288"/>
              <a:gd name="connsiteX73" fmla="*/ 1783270 w 4794266"/>
              <a:gd name="connsiteY73" fmla="*/ 5137061 h 6862288"/>
              <a:gd name="connsiteX74" fmla="*/ 1741052 w 4794266"/>
              <a:gd name="connsiteY74" fmla="*/ 5226979 h 6862288"/>
              <a:gd name="connsiteX75" fmla="*/ 509697 w 4794266"/>
              <a:gd name="connsiteY75" fmla="*/ 5226979 h 6862288"/>
              <a:gd name="connsiteX76" fmla="*/ 463961 w 4794266"/>
              <a:gd name="connsiteY76" fmla="*/ 5137061 h 6862288"/>
              <a:gd name="connsiteX77" fmla="*/ 1676125 w 4794266"/>
              <a:gd name="connsiteY77" fmla="*/ 4374492 h 6862288"/>
              <a:gd name="connsiteX78" fmla="*/ 1721083 w 4794266"/>
              <a:gd name="connsiteY78" fmla="*/ 4474715 h 6862288"/>
              <a:gd name="connsiteX79" fmla="*/ 1603498 w 4794266"/>
              <a:gd name="connsiteY79" fmla="*/ 4728851 h 6862288"/>
              <a:gd name="connsiteX80" fmla="*/ 1506664 w 4794266"/>
              <a:gd name="connsiteY80" fmla="*/ 4728851 h 6862288"/>
              <a:gd name="connsiteX81" fmla="*/ 1676125 w 4794266"/>
              <a:gd name="connsiteY81" fmla="*/ 4374492 h 6862288"/>
              <a:gd name="connsiteX82" fmla="*/ 1575538 w 4794266"/>
              <a:gd name="connsiteY82" fmla="*/ 4172172 h 6862288"/>
              <a:gd name="connsiteX83" fmla="*/ 1624211 w 4794266"/>
              <a:gd name="connsiteY83" fmla="*/ 4264954 h 6862288"/>
              <a:gd name="connsiteX84" fmla="*/ 1627689 w 4794266"/>
              <a:gd name="connsiteY84" fmla="*/ 4275659 h 6862288"/>
              <a:gd name="connsiteX85" fmla="*/ 1405177 w 4794266"/>
              <a:gd name="connsiteY85" fmla="*/ 4728862 h 6862288"/>
              <a:gd name="connsiteX86" fmla="*/ 1304352 w 4794266"/>
              <a:gd name="connsiteY86" fmla="*/ 4728862 h 6862288"/>
              <a:gd name="connsiteX87" fmla="*/ 1575538 w 4794266"/>
              <a:gd name="connsiteY87" fmla="*/ 4172172 h 6862288"/>
              <a:gd name="connsiteX88" fmla="*/ 1466667 w 4794266"/>
              <a:gd name="connsiteY88" fmla="*/ 3969861 h 6862288"/>
              <a:gd name="connsiteX89" fmla="*/ 1511813 w 4794266"/>
              <a:gd name="connsiteY89" fmla="*/ 4057539 h 6862288"/>
              <a:gd name="connsiteX90" fmla="*/ 1518759 w 4794266"/>
              <a:gd name="connsiteY90" fmla="*/ 4068060 h 6862288"/>
              <a:gd name="connsiteX91" fmla="*/ 1199267 w 4794266"/>
              <a:gd name="connsiteY91" fmla="*/ 4713366 h 6862288"/>
              <a:gd name="connsiteX92" fmla="*/ 1102031 w 4794266"/>
              <a:gd name="connsiteY92" fmla="*/ 4713366 h 6862288"/>
              <a:gd name="connsiteX93" fmla="*/ 1466667 w 4794266"/>
              <a:gd name="connsiteY93" fmla="*/ 3969861 h 6862288"/>
              <a:gd name="connsiteX94" fmla="*/ 1375942 w 4794266"/>
              <a:gd name="connsiteY94" fmla="*/ 3767540 h 6862288"/>
              <a:gd name="connsiteX95" fmla="*/ 1425327 w 4794266"/>
              <a:gd name="connsiteY95" fmla="*/ 3869505 h 6862288"/>
              <a:gd name="connsiteX96" fmla="*/ 1002020 w 4794266"/>
              <a:gd name="connsiteY96" fmla="*/ 4713356 h 6862288"/>
              <a:gd name="connsiteX97" fmla="*/ 899721 w 4794266"/>
              <a:gd name="connsiteY97" fmla="*/ 4713356 h 6862288"/>
              <a:gd name="connsiteX98" fmla="*/ 1375942 w 4794266"/>
              <a:gd name="connsiteY98" fmla="*/ 3767540 h 6862288"/>
              <a:gd name="connsiteX99" fmla="*/ 1282723 w 4794266"/>
              <a:gd name="connsiteY99" fmla="*/ 3580788 h 6862288"/>
              <a:gd name="connsiteX100" fmla="*/ 1331961 w 4794266"/>
              <a:gd name="connsiteY100" fmla="*/ 3680007 h 6862288"/>
              <a:gd name="connsiteX101" fmla="*/ 807928 w 4794266"/>
              <a:gd name="connsiteY101" fmla="*/ 4728888 h 6862288"/>
              <a:gd name="connsiteX102" fmla="*/ 712969 w 4794266"/>
              <a:gd name="connsiteY102" fmla="*/ 4728888 h 6862288"/>
              <a:gd name="connsiteX103" fmla="*/ 1282723 w 4794266"/>
              <a:gd name="connsiteY103" fmla="*/ 3580788 h 6862288"/>
              <a:gd name="connsiteX104" fmla="*/ 1177644 w 4794266"/>
              <a:gd name="connsiteY104" fmla="*/ 3378477 h 6862288"/>
              <a:gd name="connsiteX105" fmla="*/ 1223042 w 4794266"/>
              <a:gd name="connsiteY105" fmla="*/ 3480350 h 6862288"/>
              <a:gd name="connsiteX106" fmla="*/ 611920 w 4794266"/>
              <a:gd name="connsiteY106" fmla="*/ 4713359 h 6862288"/>
              <a:gd name="connsiteX107" fmla="*/ 510648 w 4794266"/>
              <a:gd name="connsiteY107" fmla="*/ 4713359 h 6862288"/>
              <a:gd name="connsiteX108" fmla="*/ 1177644 w 4794266"/>
              <a:gd name="connsiteY108" fmla="*/ 3378477 h 6862288"/>
              <a:gd name="connsiteX109" fmla="*/ 1076759 w 4794266"/>
              <a:gd name="connsiteY109" fmla="*/ 3176161 h 6862288"/>
              <a:gd name="connsiteX110" fmla="*/ 1129633 w 4794266"/>
              <a:gd name="connsiteY110" fmla="*/ 3274879 h 6862288"/>
              <a:gd name="connsiteX111" fmla="*/ 403509 w 4794266"/>
              <a:gd name="connsiteY111" fmla="*/ 4713347 h 6862288"/>
              <a:gd name="connsiteX112" fmla="*/ 308338 w 4794266"/>
              <a:gd name="connsiteY112" fmla="*/ 4713347 h 6862288"/>
              <a:gd name="connsiteX113" fmla="*/ 1076759 w 4794266"/>
              <a:gd name="connsiteY113" fmla="*/ 3176161 h 6862288"/>
              <a:gd name="connsiteX114" fmla="*/ 2533800 w 4794266"/>
              <a:gd name="connsiteY114" fmla="*/ 3082786 h 6862288"/>
              <a:gd name="connsiteX115" fmla="*/ 2638987 w 4794266"/>
              <a:gd name="connsiteY115" fmla="*/ 3082786 h 6862288"/>
              <a:gd name="connsiteX116" fmla="*/ 2586394 w 4794266"/>
              <a:gd name="connsiteY116" fmla="*/ 3187974 h 6862288"/>
              <a:gd name="connsiteX117" fmla="*/ 2533800 w 4794266"/>
              <a:gd name="connsiteY117" fmla="*/ 3082786 h 6862288"/>
              <a:gd name="connsiteX118" fmla="*/ 2331489 w 4794266"/>
              <a:gd name="connsiteY118" fmla="*/ 3082786 h 6862288"/>
              <a:gd name="connsiteX119" fmla="*/ 2434419 w 4794266"/>
              <a:gd name="connsiteY119" fmla="*/ 3082786 h 6862288"/>
              <a:gd name="connsiteX120" fmla="*/ 2530251 w 4794266"/>
              <a:gd name="connsiteY120" fmla="*/ 3277599 h 6862288"/>
              <a:gd name="connsiteX121" fmla="*/ 2480560 w 4794266"/>
              <a:gd name="connsiteY121" fmla="*/ 3375002 h 6862288"/>
              <a:gd name="connsiteX122" fmla="*/ 2331489 w 4794266"/>
              <a:gd name="connsiteY122" fmla="*/ 3082786 h 6862288"/>
              <a:gd name="connsiteX123" fmla="*/ 2129168 w 4794266"/>
              <a:gd name="connsiteY123" fmla="*/ 3082786 h 6862288"/>
              <a:gd name="connsiteX124" fmla="*/ 2229342 w 4794266"/>
              <a:gd name="connsiteY124" fmla="*/ 3082786 h 6862288"/>
              <a:gd name="connsiteX125" fmla="*/ 2436845 w 4794266"/>
              <a:gd name="connsiteY125" fmla="*/ 3481892 h 6862288"/>
              <a:gd name="connsiteX126" fmla="*/ 2429690 w 4794266"/>
              <a:gd name="connsiteY126" fmla="*/ 3492488 h 6862288"/>
              <a:gd name="connsiteX127" fmla="*/ 2383181 w 4794266"/>
              <a:gd name="connsiteY127" fmla="*/ 3577255 h 6862288"/>
              <a:gd name="connsiteX128" fmla="*/ 2129168 w 4794266"/>
              <a:gd name="connsiteY128" fmla="*/ 3082786 h 6862288"/>
              <a:gd name="connsiteX129" fmla="*/ 1942423 w 4794266"/>
              <a:gd name="connsiteY129" fmla="*/ 3082786 h 6862288"/>
              <a:gd name="connsiteX130" fmla="*/ 2038257 w 4794266"/>
              <a:gd name="connsiteY130" fmla="*/ 3082786 h 6862288"/>
              <a:gd name="connsiteX131" fmla="*/ 2343497 w 4794266"/>
              <a:gd name="connsiteY131" fmla="*/ 3680015 h 6862288"/>
              <a:gd name="connsiteX132" fmla="*/ 2332849 w 4794266"/>
              <a:gd name="connsiteY132" fmla="*/ 3694235 h 6862288"/>
              <a:gd name="connsiteX133" fmla="*/ 2290257 w 4794266"/>
              <a:gd name="connsiteY133" fmla="*/ 3779554 h 6862288"/>
              <a:gd name="connsiteX134" fmla="*/ 1942423 w 4794266"/>
              <a:gd name="connsiteY134" fmla="*/ 3082786 h 6862288"/>
              <a:gd name="connsiteX135" fmla="*/ 1740113 w 4794266"/>
              <a:gd name="connsiteY135" fmla="*/ 3082786 h 6862288"/>
              <a:gd name="connsiteX136" fmla="*/ 1838311 w 4794266"/>
              <a:gd name="connsiteY136" fmla="*/ 3082786 h 6862288"/>
              <a:gd name="connsiteX137" fmla="*/ 2234605 w 4794266"/>
              <a:gd name="connsiteY137" fmla="*/ 3871686 h 6862288"/>
              <a:gd name="connsiteX138" fmla="*/ 2227591 w 4794266"/>
              <a:gd name="connsiteY138" fmla="*/ 3885711 h 6862288"/>
              <a:gd name="connsiteX139" fmla="*/ 2189013 w 4794266"/>
              <a:gd name="connsiteY139" fmla="*/ 3966355 h 6862288"/>
              <a:gd name="connsiteX140" fmla="*/ 1740113 w 4794266"/>
              <a:gd name="connsiteY140" fmla="*/ 3082786 h 6862288"/>
              <a:gd name="connsiteX141" fmla="*/ 1537792 w 4794266"/>
              <a:gd name="connsiteY141" fmla="*/ 3082785 h 6862288"/>
              <a:gd name="connsiteX142" fmla="*/ 1640127 w 4794266"/>
              <a:gd name="connsiteY142" fmla="*/ 3082785 h 6862288"/>
              <a:gd name="connsiteX143" fmla="*/ 2141207 w 4794266"/>
              <a:gd name="connsiteY143" fmla="*/ 4081151 h 6862288"/>
              <a:gd name="connsiteX144" fmla="*/ 2130621 w 4794266"/>
              <a:gd name="connsiteY144" fmla="*/ 4098916 h 6862288"/>
              <a:gd name="connsiteX145" fmla="*/ 2091811 w 4794266"/>
              <a:gd name="connsiteY145" fmla="*/ 4184186 h 6862288"/>
              <a:gd name="connsiteX146" fmla="*/ 1537792 w 4794266"/>
              <a:gd name="connsiteY146" fmla="*/ 3082785 h 6862288"/>
              <a:gd name="connsiteX147" fmla="*/ 1335481 w 4794266"/>
              <a:gd name="connsiteY147" fmla="*/ 3082785 h 6862288"/>
              <a:gd name="connsiteX148" fmla="*/ 1434019 w 4794266"/>
              <a:gd name="connsiteY148" fmla="*/ 3082785 h 6862288"/>
              <a:gd name="connsiteX149" fmla="*/ 2032279 w 4794266"/>
              <a:gd name="connsiteY149" fmla="*/ 4272143 h 6862288"/>
              <a:gd name="connsiteX150" fmla="*/ 2021722 w 4794266"/>
              <a:gd name="connsiteY150" fmla="*/ 4300378 h 6862288"/>
              <a:gd name="connsiteX151" fmla="*/ 1983011 w 4794266"/>
              <a:gd name="connsiteY151" fmla="*/ 4370963 h 6862288"/>
              <a:gd name="connsiteX152" fmla="*/ 1335481 w 4794266"/>
              <a:gd name="connsiteY152" fmla="*/ 3082785 h 6862288"/>
              <a:gd name="connsiteX153" fmla="*/ 1133159 w 4794266"/>
              <a:gd name="connsiteY153" fmla="*/ 3082783 h 6862288"/>
              <a:gd name="connsiteX154" fmla="*/ 1236091 w 4794266"/>
              <a:gd name="connsiteY154" fmla="*/ 3082783 h 6862288"/>
              <a:gd name="connsiteX155" fmla="*/ 1938871 w 4794266"/>
              <a:gd name="connsiteY155" fmla="*/ 4463852 h 6862288"/>
              <a:gd name="connsiteX156" fmla="*/ 1814643 w 4794266"/>
              <a:gd name="connsiteY156" fmla="*/ 4713359 h 6862288"/>
              <a:gd name="connsiteX157" fmla="*/ 1715260 w 4794266"/>
              <a:gd name="connsiteY157" fmla="*/ 4713359 h 6862288"/>
              <a:gd name="connsiteX158" fmla="*/ 1839488 w 4794266"/>
              <a:gd name="connsiteY158" fmla="*/ 4467367 h 6862288"/>
              <a:gd name="connsiteX159" fmla="*/ 1133159 w 4794266"/>
              <a:gd name="connsiteY159" fmla="*/ 3082783 h 6862288"/>
              <a:gd name="connsiteX160" fmla="*/ 1225831 w 4794266"/>
              <a:gd name="connsiteY160" fmla="*/ 2911599 h 6862288"/>
              <a:gd name="connsiteX161" fmla="*/ 2732584 w 4794266"/>
              <a:gd name="connsiteY161" fmla="*/ 2911599 h 6862288"/>
              <a:gd name="connsiteX162" fmla="*/ 2690140 w 4794266"/>
              <a:gd name="connsiteY162" fmla="*/ 3001240 h 6862288"/>
              <a:gd name="connsiteX163" fmla="*/ 1179850 w 4794266"/>
              <a:gd name="connsiteY163" fmla="*/ 3001240 h 6862288"/>
              <a:gd name="connsiteX164" fmla="*/ 1225831 w 4794266"/>
              <a:gd name="connsiteY164" fmla="*/ 2911599 h 6862288"/>
              <a:gd name="connsiteX165" fmla="*/ 91650 w 4794266"/>
              <a:gd name="connsiteY165" fmla="*/ 2771529 h 6862288"/>
              <a:gd name="connsiteX166" fmla="*/ 195801 w 4794266"/>
              <a:gd name="connsiteY166" fmla="*/ 2771529 h 6862288"/>
              <a:gd name="connsiteX167" fmla="*/ 0 w 4794266"/>
              <a:gd name="connsiteY167" fmla="*/ 3143696 h 6862288"/>
              <a:gd name="connsiteX168" fmla="*/ 0 w 4794266"/>
              <a:gd name="connsiteY168" fmla="*/ 2946652 h 6862288"/>
              <a:gd name="connsiteX169" fmla="*/ 91650 w 4794266"/>
              <a:gd name="connsiteY169" fmla="*/ 2771529 h 6862288"/>
              <a:gd name="connsiteX170" fmla="*/ 483354 w 4794266"/>
              <a:gd name="connsiteY170" fmla="*/ 2771528 h 6862288"/>
              <a:gd name="connsiteX171" fmla="*/ 584961 w 4794266"/>
              <a:gd name="connsiteY171" fmla="*/ 2771528 h 6862288"/>
              <a:gd name="connsiteX172" fmla="*/ 0 w 4794266"/>
              <a:gd name="connsiteY172" fmla="*/ 3930829 h 6862288"/>
              <a:gd name="connsiteX173" fmla="*/ 0 w 4794266"/>
              <a:gd name="connsiteY173" fmla="*/ 3732738 h 6862288"/>
              <a:gd name="connsiteX174" fmla="*/ 483354 w 4794266"/>
              <a:gd name="connsiteY174" fmla="*/ 2771528 h 6862288"/>
              <a:gd name="connsiteX175" fmla="*/ 287854 w 4794266"/>
              <a:gd name="connsiteY175" fmla="*/ 2771528 h 6862288"/>
              <a:gd name="connsiteX176" fmla="*/ 382634 w 4794266"/>
              <a:gd name="connsiteY176" fmla="*/ 2771528 h 6862288"/>
              <a:gd name="connsiteX177" fmla="*/ 0 w 4794266"/>
              <a:gd name="connsiteY177" fmla="*/ 3539662 h 6862288"/>
              <a:gd name="connsiteX178" fmla="*/ 0 w 4794266"/>
              <a:gd name="connsiteY178" fmla="*/ 3345484 h 6862288"/>
              <a:gd name="connsiteX179" fmla="*/ 287854 w 4794266"/>
              <a:gd name="connsiteY179" fmla="*/ 2771528 h 6862288"/>
              <a:gd name="connsiteX180" fmla="*/ 1300102 w 4794266"/>
              <a:gd name="connsiteY180" fmla="*/ 2740403 h 6862288"/>
              <a:gd name="connsiteX181" fmla="*/ 2810392 w 4794266"/>
              <a:gd name="connsiteY181" fmla="*/ 2740403 h 6862288"/>
              <a:gd name="connsiteX182" fmla="*/ 2767948 w 4794266"/>
              <a:gd name="connsiteY182" fmla="*/ 2830045 h 6862288"/>
              <a:gd name="connsiteX183" fmla="*/ 1257658 w 4794266"/>
              <a:gd name="connsiteY183" fmla="*/ 2830045 h 6862288"/>
              <a:gd name="connsiteX184" fmla="*/ 1300102 w 4794266"/>
              <a:gd name="connsiteY184" fmla="*/ 2740403 h 6862288"/>
              <a:gd name="connsiteX185" fmla="*/ 0 w 4794266"/>
              <a:gd name="connsiteY185" fmla="*/ 2600343 h 6862288"/>
              <a:gd name="connsiteX186" fmla="*/ 778120 w 4794266"/>
              <a:gd name="connsiteY186" fmla="*/ 2600343 h 6862288"/>
              <a:gd name="connsiteX187" fmla="*/ 792257 w 4794266"/>
              <a:gd name="connsiteY187" fmla="*/ 2600343 h 6862288"/>
              <a:gd name="connsiteX188" fmla="*/ 880617 w 4794266"/>
              <a:gd name="connsiteY188" fmla="*/ 2600343 h 6862288"/>
              <a:gd name="connsiteX189" fmla="*/ 0 w 4794266"/>
              <a:gd name="connsiteY189" fmla="*/ 4336301 h 6862288"/>
              <a:gd name="connsiteX190" fmla="*/ 0 w 4794266"/>
              <a:gd name="connsiteY190" fmla="*/ 4135188 h 6862288"/>
              <a:gd name="connsiteX191" fmla="*/ 735707 w 4794266"/>
              <a:gd name="connsiteY191" fmla="*/ 2688735 h 6862288"/>
              <a:gd name="connsiteX192" fmla="*/ 0 w 4794266"/>
              <a:gd name="connsiteY192" fmla="*/ 2688735 h 6862288"/>
              <a:gd name="connsiteX193" fmla="*/ 0 w 4794266"/>
              <a:gd name="connsiteY193" fmla="*/ 2600343 h 6862288"/>
              <a:gd name="connsiteX194" fmla="*/ 3387196 w 4794266"/>
              <a:gd name="connsiteY194" fmla="*/ 2569217 h 6862288"/>
              <a:gd name="connsiteX195" fmla="*/ 3432921 w 4794266"/>
              <a:gd name="connsiteY195" fmla="*/ 2668350 h 6862288"/>
              <a:gd name="connsiteX196" fmla="*/ 2617619 w 4794266"/>
              <a:gd name="connsiteY196" fmla="*/ 4289332 h 6862288"/>
              <a:gd name="connsiteX197" fmla="*/ 1308307 w 4794266"/>
              <a:gd name="connsiteY197" fmla="*/ 6862288 h 6862288"/>
              <a:gd name="connsiteX198" fmla="*/ 1205888 w 4794266"/>
              <a:gd name="connsiteY198" fmla="*/ 6862288 h 6862288"/>
              <a:gd name="connsiteX199" fmla="*/ 1206546 w 4794266"/>
              <a:gd name="connsiteY199" fmla="*/ 6860998 h 6862288"/>
              <a:gd name="connsiteX200" fmla="*/ 1127055 w 4794266"/>
              <a:gd name="connsiteY200" fmla="*/ 6860998 h 6862288"/>
              <a:gd name="connsiteX201" fmla="*/ 1081302 w 4794266"/>
              <a:gd name="connsiteY201" fmla="*/ 6769162 h 6862288"/>
              <a:gd name="connsiteX202" fmla="*/ 226066 w 4794266"/>
              <a:gd name="connsiteY202" fmla="*/ 5059594 h 6862288"/>
              <a:gd name="connsiteX203" fmla="*/ 183832 w 4794266"/>
              <a:gd name="connsiteY203" fmla="*/ 4974822 h 6862288"/>
              <a:gd name="connsiteX204" fmla="*/ 1880226 w 4794266"/>
              <a:gd name="connsiteY204" fmla="*/ 4974822 h 6862288"/>
              <a:gd name="connsiteX205" fmla="*/ 1834473 w 4794266"/>
              <a:gd name="connsiteY205" fmla="*/ 5059594 h 6862288"/>
              <a:gd name="connsiteX206" fmla="*/ 324611 w 4794266"/>
              <a:gd name="connsiteY206" fmla="*/ 5059594 h 6862288"/>
              <a:gd name="connsiteX207" fmla="*/ 1134094 w 4794266"/>
              <a:gd name="connsiteY207" fmla="*/ 6673793 h 6862288"/>
              <a:gd name="connsiteX208" fmla="*/ 1376939 w 4794266"/>
              <a:gd name="connsiteY208" fmla="*/ 6182822 h 6862288"/>
              <a:gd name="connsiteX209" fmla="*/ 2073798 w 4794266"/>
              <a:gd name="connsiteY209" fmla="*/ 4794681 h 6862288"/>
              <a:gd name="connsiteX210" fmla="*/ 2172342 w 4794266"/>
              <a:gd name="connsiteY210" fmla="*/ 4794681 h 6862288"/>
              <a:gd name="connsiteX211" fmla="*/ 1415653 w 4794266"/>
              <a:gd name="connsiteY211" fmla="*/ 6306448 h 6862288"/>
              <a:gd name="connsiteX212" fmla="*/ 1179847 w 4794266"/>
              <a:gd name="connsiteY212" fmla="*/ 6769162 h 6862288"/>
              <a:gd name="connsiteX213" fmla="*/ 1217546 w 4794266"/>
              <a:gd name="connsiteY213" fmla="*/ 6839426 h 6862288"/>
              <a:gd name="connsiteX214" fmla="*/ 2569126 w 4794266"/>
              <a:gd name="connsiteY214" fmla="*/ 4189024 h 6862288"/>
              <a:gd name="connsiteX215" fmla="*/ 3387196 w 4794266"/>
              <a:gd name="connsiteY215" fmla="*/ 2569217 h 6862288"/>
              <a:gd name="connsiteX216" fmla="*/ 1393478 w 4794266"/>
              <a:gd name="connsiteY216" fmla="*/ 2553652 h 6862288"/>
              <a:gd name="connsiteX217" fmla="*/ 2903768 w 4794266"/>
              <a:gd name="connsiteY217" fmla="*/ 2553652 h 6862288"/>
              <a:gd name="connsiteX218" fmla="*/ 2857787 w 4794266"/>
              <a:gd name="connsiteY218" fmla="*/ 2643437 h 6862288"/>
              <a:gd name="connsiteX219" fmla="*/ 1351035 w 4794266"/>
              <a:gd name="connsiteY219" fmla="*/ 2643437 h 6862288"/>
              <a:gd name="connsiteX220" fmla="*/ 1393478 w 4794266"/>
              <a:gd name="connsiteY220" fmla="*/ 2553652 h 6862288"/>
              <a:gd name="connsiteX221" fmla="*/ 1471298 w 4794266"/>
              <a:gd name="connsiteY221" fmla="*/ 2382466 h 6862288"/>
              <a:gd name="connsiteX222" fmla="*/ 2981587 w 4794266"/>
              <a:gd name="connsiteY222" fmla="*/ 2382466 h 6862288"/>
              <a:gd name="connsiteX223" fmla="*/ 2939143 w 4794266"/>
              <a:gd name="connsiteY223" fmla="*/ 2472251 h 6862288"/>
              <a:gd name="connsiteX224" fmla="*/ 1428853 w 4794266"/>
              <a:gd name="connsiteY224" fmla="*/ 2472251 h 6862288"/>
              <a:gd name="connsiteX225" fmla="*/ 1471298 w 4794266"/>
              <a:gd name="connsiteY225" fmla="*/ 2382466 h 6862288"/>
              <a:gd name="connsiteX226" fmla="*/ 1364286 w 4794266"/>
              <a:gd name="connsiteY226" fmla="*/ 2211271 h 6862288"/>
              <a:gd name="connsiteX227" fmla="*/ 3074965 w 4794266"/>
              <a:gd name="connsiteY227" fmla="*/ 2211271 h 6862288"/>
              <a:gd name="connsiteX228" fmla="*/ 3029017 w 4794266"/>
              <a:gd name="connsiteY228" fmla="*/ 2299248 h 6862288"/>
              <a:gd name="connsiteX229" fmla="*/ 1420838 w 4794266"/>
              <a:gd name="connsiteY229" fmla="*/ 2299248 h 6862288"/>
              <a:gd name="connsiteX230" fmla="*/ 204981 w 4794266"/>
              <a:gd name="connsiteY230" fmla="*/ 4713353 h 6862288"/>
              <a:gd name="connsiteX231" fmla="*/ 106016 w 4794266"/>
              <a:gd name="connsiteY231" fmla="*/ 4713353 h 6862288"/>
              <a:gd name="connsiteX232" fmla="*/ 1364286 w 4794266"/>
              <a:gd name="connsiteY232" fmla="*/ 2211271 h 6862288"/>
              <a:gd name="connsiteX233" fmla="*/ 0 w 4794266"/>
              <a:gd name="connsiteY233" fmla="*/ 2071210 h 6862288"/>
              <a:gd name="connsiteX234" fmla="*/ 740567 w 4794266"/>
              <a:gd name="connsiteY234" fmla="*/ 2071210 h 6862288"/>
              <a:gd name="connsiteX235" fmla="*/ 698268 w 4794266"/>
              <a:gd name="connsiteY235" fmla="*/ 2160994 h 6862288"/>
              <a:gd name="connsiteX236" fmla="*/ 0 w 4794266"/>
              <a:gd name="connsiteY236" fmla="*/ 2160994 h 6862288"/>
              <a:gd name="connsiteX237" fmla="*/ 0 w 4794266"/>
              <a:gd name="connsiteY237" fmla="*/ 2071210 h 6862288"/>
              <a:gd name="connsiteX238" fmla="*/ 1263349 w 4794266"/>
              <a:gd name="connsiteY238" fmla="*/ 2040088 h 6862288"/>
              <a:gd name="connsiteX239" fmla="*/ 3168348 w 4794266"/>
              <a:gd name="connsiteY239" fmla="*/ 2040088 h 6862288"/>
              <a:gd name="connsiteX240" fmla="*/ 3118959 w 4794266"/>
              <a:gd name="connsiteY240" fmla="*/ 2124996 h 6862288"/>
              <a:gd name="connsiteX241" fmla="*/ 1319793 w 4794266"/>
              <a:gd name="connsiteY241" fmla="*/ 2124996 h 6862288"/>
              <a:gd name="connsiteX242" fmla="*/ 14514 w 4794266"/>
              <a:gd name="connsiteY242" fmla="*/ 4728892 h 6862288"/>
              <a:gd name="connsiteX243" fmla="*/ 0 w 4794266"/>
              <a:gd name="connsiteY243" fmla="*/ 4728892 h 6862288"/>
              <a:gd name="connsiteX244" fmla="*/ 0 w 4794266"/>
              <a:gd name="connsiteY244" fmla="*/ 4557406 h 6862288"/>
              <a:gd name="connsiteX245" fmla="*/ 1263349 w 4794266"/>
              <a:gd name="connsiteY245" fmla="*/ 2040088 h 6862288"/>
              <a:gd name="connsiteX246" fmla="*/ 3495719 w 4794266"/>
              <a:gd name="connsiteY246" fmla="*/ 1977841 h 6862288"/>
              <a:gd name="connsiteX247" fmla="*/ 3541835 w 4794266"/>
              <a:gd name="connsiteY247" fmla="*/ 2080385 h 6862288"/>
              <a:gd name="connsiteX248" fmla="*/ 2197370 w 4794266"/>
              <a:gd name="connsiteY248" fmla="*/ 4728895 h 6862288"/>
              <a:gd name="connsiteX249" fmla="*/ 2098043 w 4794266"/>
              <a:gd name="connsiteY249" fmla="*/ 4728895 h 6862288"/>
              <a:gd name="connsiteX250" fmla="*/ 3495719 w 4794266"/>
              <a:gd name="connsiteY250" fmla="*/ 1977841 h 6862288"/>
              <a:gd name="connsiteX251" fmla="*/ 0 w 4794266"/>
              <a:gd name="connsiteY251" fmla="*/ 1900015 h 6862288"/>
              <a:gd name="connsiteX252" fmla="*/ 833922 w 4794266"/>
              <a:gd name="connsiteY252" fmla="*/ 1900015 h 6862288"/>
              <a:gd name="connsiteX253" fmla="*/ 791380 w 4794266"/>
              <a:gd name="connsiteY253" fmla="*/ 1989799 h 6862288"/>
              <a:gd name="connsiteX254" fmla="*/ 0 w 4794266"/>
              <a:gd name="connsiteY254" fmla="*/ 1989799 h 6862288"/>
              <a:gd name="connsiteX255" fmla="*/ 0 w 4794266"/>
              <a:gd name="connsiteY255" fmla="*/ 1900015 h 6862288"/>
              <a:gd name="connsiteX256" fmla="*/ 0 w 4794266"/>
              <a:gd name="connsiteY256" fmla="*/ 1728829 h 6862288"/>
              <a:gd name="connsiteX257" fmla="*/ 911757 w 4794266"/>
              <a:gd name="connsiteY257" fmla="*/ 1728829 h 6862288"/>
              <a:gd name="connsiteX258" fmla="*/ 869523 w 4794266"/>
              <a:gd name="connsiteY258" fmla="*/ 1818614 h 6862288"/>
              <a:gd name="connsiteX259" fmla="*/ 0 w 4794266"/>
              <a:gd name="connsiteY259" fmla="*/ 1818614 h 6862288"/>
              <a:gd name="connsiteX260" fmla="*/ 0 w 4794266"/>
              <a:gd name="connsiteY260" fmla="*/ 1728829 h 6862288"/>
              <a:gd name="connsiteX261" fmla="*/ 3236271 w 4794266"/>
              <a:gd name="connsiteY261" fmla="*/ 1682140 h 6862288"/>
              <a:gd name="connsiteX262" fmla="*/ 3292621 w 4794266"/>
              <a:gd name="connsiteY262" fmla="*/ 1787327 h 6862288"/>
              <a:gd name="connsiteX263" fmla="*/ 3187434 w 4794266"/>
              <a:gd name="connsiteY263" fmla="*/ 1787327 h 6862288"/>
              <a:gd name="connsiteX264" fmla="*/ 3236271 w 4794266"/>
              <a:gd name="connsiteY264" fmla="*/ 1682140 h 6862288"/>
              <a:gd name="connsiteX265" fmla="*/ 0 w 4794266"/>
              <a:gd name="connsiteY265" fmla="*/ 1542076 h 6862288"/>
              <a:gd name="connsiteX266" fmla="*/ 1005127 w 4794266"/>
              <a:gd name="connsiteY266" fmla="*/ 1542076 h 6862288"/>
              <a:gd name="connsiteX267" fmla="*/ 959295 w 4794266"/>
              <a:gd name="connsiteY267" fmla="*/ 1631861 h 6862288"/>
              <a:gd name="connsiteX268" fmla="*/ 0 w 4794266"/>
              <a:gd name="connsiteY268" fmla="*/ 1631861 h 6862288"/>
              <a:gd name="connsiteX269" fmla="*/ 0 w 4794266"/>
              <a:gd name="connsiteY269" fmla="*/ 1542076 h 6862288"/>
              <a:gd name="connsiteX270" fmla="*/ 3132571 w 4794266"/>
              <a:gd name="connsiteY270" fmla="*/ 1479829 h 6862288"/>
              <a:gd name="connsiteX271" fmla="*/ 3184006 w 4794266"/>
              <a:gd name="connsiteY271" fmla="*/ 1573753 h 6862288"/>
              <a:gd name="connsiteX272" fmla="*/ 3084565 w 4794266"/>
              <a:gd name="connsiteY272" fmla="*/ 1772037 h 6862288"/>
              <a:gd name="connsiteX273" fmla="*/ 2985124 w 4794266"/>
              <a:gd name="connsiteY273" fmla="*/ 1772037 h 6862288"/>
              <a:gd name="connsiteX274" fmla="*/ 3132571 w 4794266"/>
              <a:gd name="connsiteY274" fmla="*/ 1479829 h 6862288"/>
              <a:gd name="connsiteX275" fmla="*/ 3389755 w 4794266"/>
              <a:gd name="connsiteY275" fmla="*/ 1386453 h 6862288"/>
              <a:gd name="connsiteX276" fmla="*/ 3479540 w 4794266"/>
              <a:gd name="connsiteY276" fmla="*/ 1386453 h 6862288"/>
              <a:gd name="connsiteX277" fmla="*/ 3436443 w 4794266"/>
              <a:gd name="connsiteY277" fmla="*/ 1476239 h 6862288"/>
              <a:gd name="connsiteX278" fmla="*/ 3389755 w 4794266"/>
              <a:gd name="connsiteY278" fmla="*/ 1386453 h 6862288"/>
              <a:gd name="connsiteX279" fmla="*/ 0 w 4794266"/>
              <a:gd name="connsiteY279" fmla="*/ 1378844 h 6862288"/>
              <a:gd name="connsiteX280" fmla="*/ 40400 w 4794266"/>
              <a:gd name="connsiteY280" fmla="*/ 1460702 h 6862288"/>
              <a:gd name="connsiteX281" fmla="*/ 0 w 4794266"/>
              <a:gd name="connsiteY281" fmla="*/ 1460702 h 6862288"/>
              <a:gd name="connsiteX282" fmla="*/ 0 w 4794266"/>
              <a:gd name="connsiteY282" fmla="*/ 1378844 h 6862288"/>
              <a:gd name="connsiteX283" fmla="*/ 3041878 w 4794266"/>
              <a:gd name="connsiteY283" fmla="*/ 1277509 h 6862288"/>
              <a:gd name="connsiteX284" fmla="*/ 3087101 w 4794266"/>
              <a:gd name="connsiteY284" fmla="*/ 1365185 h 6862288"/>
              <a:gd name="connsiteX285" fmla="*/ 3090579 w 4794266"/>
              <a:gd name="connsiteY285" fmla="*/ 1375707 h 6862288"/>
              <a:gd name="connsiteX286" fmla="*/ 2892295 w 4794266"/>
              <a:gd name="connsiteY286" fmla="*/ 1772009 h 6862288"/>
              <a:gd name="connsiteX287" fmla="*/ 2798371 w 4794266"/>
              <a:gd name="connsiteY287" fmla="*/ 1772009 h 6862288"/>
              <a:gd name="connsiteX288" fmla="*/ 3041878 w 4794266"/>
              <a:gd name="connsiteY288" fmla="*/ 1277509 h 6862288"/>
              <a:gd name="connsiteX289" fmla="*/ 3311937 w 4794266"/>
              <a:gd name="connsiteY289" fmla="*/ 1215257 h 6862288"/>
              <a:gd name="connsiteX290" fmla="*/ 3572933 w 4794266"/>
              <a:gd name="connsiteY290" fmla="*/ 1215257 h 6862288"/>
              <a:gd name="connsiteX291" fmla="*/ 3530029 w 4794266"/>
              <a:gd name="connsiteY291" fmla="*/ 1305042 h 6862288"/>
              <a:gd name="connsiteX292" fmla="*/ 3354840 w 4794266"/>
              <a:gd name="connsiteY292" fmla="*/ 1305042 h 6862288"/>
              <a:gd name="connsiteX293" fmla="*/ 3311937 w 4794266"/>
              <a:gd name="connsiteY293" fmla="*/ 1215257 h 6862288"/>
              <a:gd name="connsiteX294" fmla="*/ 2950989 w 4794266"/>
              <a:gd name="connsiteY294" fmla="*/ 1075199 h 6862288"/>
              <a:gd name="connsiteX295" fmla="*/ 2993582 w 4794266"/>
              <a:gd name="connsiteY295" fmla="*/ 1160086 h 6862288"/>
              <a:gd name="connsiteX296" fmla="*/ 2997131 w 4794266"/>
              <a:gd name="connsiteY296" fmla="*/ 1174233 h 6862288"/>
              <a:gd name="connsiteX297" fmla="*/ 2698982 w 4794266"/>
              <a:gd name="connsiteY297" fmla="*/ 1771979 h 6862288"/>
              <a:gd name="connsiteX298" fmla="*/ 2596050 w 4794266"/>
              <a:gd name="connsiteY298" fmla="*/ 1771979 h 6862288"/>
              <a:gd name="connsiteX299" fmla="*/ 2950989 w 4794266"/>
              <a:gd name="connsiteY299" fmla="*/ 1075199 h 6862288"/>
              <a:gd name="connsiteX300" fmla="*/ 3218559 w 4794266"/>
              <a:gd name="connsiteY300" fmla="*/ 1044073 h 6862288"/>
              <a:gd name="connsiteX301" fmla="*/ 3650802 w 4794266"/>
              <a:gd name="connsiteY301" fmla="*/ 1044073 h 6862288"/>
              <a:gd name="connsiteX302" fmla="*/ 3608632 w 4794266"/>
              <a:gd name="connsiteY302" fmla="*/ 1133858 h 6862288"/>
              <a:gd name="connsiteX303" fmla="*/ 3264243 w 4794266"/>
              <a:gd name="connsiteY303" fmla="*/ 1133858 h 6862288"/>
              <a:gd name="connsiteX304" fmla="*/ 3218559 w 4794266"/>
              <a:gd name="connsiteY304" fmla="*/ 1044073 h 6862288"/>
              <a:gd name="connsiteX305" fmla="*/ 0 w 4794266"/>
              <a:gd name="connsiteY305" fmla="*/ 969072 h 6862288"/>
              <a:gd name="connsiteX306" fmla="*/ 242609 w 4794266"/>
              <a:gd name="connsiteY306" fmla="*/ 1445195 h 6862288"/>
              <a:gd name="connsiteX307" fmla="*/ 141781 w 4794266"/>
              <a:gd name="connsiteY307" fmla="*/ 1445195 h 6862288"/>
              <a:gd name="connsiteX308" fmla="*/ 0 w 4794266"/>
              <a:gd name="connsiteY308" fmla="*/ 1165963 h 6862288"/>
              <a:gd name="connsiteX309" fmla="*/ 0 w 4794266"/>
              <a:gd name="connsiteY309" fmla="*/ 969072 h 6862288"/>
              <a:gd name="connsiteX310" fmla="*/ 2839507 w 4794266"/>
              <a:gd name="connsiteY310" fmla="*/ 888446 h 6862288"/>
              <a:gd name="connsiteX311" fmla="*/ 2888263 w 4794266"/>
              <a:gd name="connsiteY311" fmla="*/ 984396 h 6862288"/>
              <a:gd name="connsiteX312" fmla="*/ 2494733 w 4794266"/>
              <a:gd name="connsiteY312" fmla="*/ 1787533 h 6862288"/>
              <a:gd name="connsiteX313" fmla="*/ 2393739 w 4794266"/>
              <a:gd name="connsiteY313" fmla="*/ 1787533 h 6862288"/>
              <a:gd name="connsiteX314" fmla="*/ 2839507 w 4794266"/>
              <a:gd name="connsiteY314" fmla="*/ 888446 h 6862288"/>
              <a:gd name="connsiteX315" fmla="*/ 3125183 w 4794266"/>
              <a:gd name="connsiteY315" fmla="*/ 872877 h 6862288"/>
              <a:gd name="connsiteX316" fmla="*/ 3744155 w 4794266"/>
              <a:gd name="connsiteY316" fmla="*/ 872877 h 6862288"/>
              <a:gd name="connsiteX317" fmla="*/ 3701711 w 4794266"/>
              <a:gd name="connsiteY317" fmla="*/ 962518 h 6862288"/>
              <a:gd name="connsiteX318" fmla="*/ 3171164 w 4794266"/>
              <a:gd name="connsiteY318" fmla="*/ 962518 h 6862288"/>
              <a:gd name="connsiteX319" fmla="*/ 3125183 w 4794266"/>
              <a:gd name="connsiteY319" fmla="*/ 872877 h 6862288"/>
              <a:gd name="connsiteX320" fmla="*/ 3047375 w 4794266"/>
              <a:gd name="connsiteY320" fmla="*/ 701692 h 6862288"/>
              <a:gd name="connsiteX321" fmla="*/ 3837527 w 4794266"/>
              <a:gd name="connsiteY321" fmla="*/ 701692 h 6862288"/>
              <a:gd name="connsiteX322" fmla="*/ 3795008 w 4794266"/>
              <a:gd name="connsiteY322" fmla="*/ 791333 h 6862288"/>
              <a:gd name="connsiteX323" fmla="*/ 3089894 w 4794266"/>
              <a:gd name="connsiteY323" fmla="*/ 791333 h 6862288"/>
              <a:gd name="connsiteX324" fmla="*/ 3047375 w 4794266"/>
              <a:gd name="connsiteY324" fmla="*/ 701692 h 6862288"/>
              <a:gd name="connsiteX325" fmla="*/ 2741909 w 4794266"/>
              <a:gd name="connsiteY325" fmla="*/ 670568 h 6862288"/>
              <a:gd name="connsiteX326" fmla="*/ 2794841 w 4794266"/>
              <a:gd name="connsiteY326" fmla="*/ 773272 h 6862288"/>
              <a:gd name="connsiteX327" fmla="*/ 2286696 w 4794266"/>
              <a:gd name="connsiteY327" fmla="*/ 1771977 h 6862288"/>
              <a:gd name="connsiteX328" fmla="*/ 2191419 w 4794266"/>
              <a:gd name="connsiteY328" fmla="*/ 1771977 h 6862288"/>
              <a:gd name="connsiteX329" fmla="*/ 2741909 w 4794266"/>
              <a:gd name="connsiteY329" fmla="*/ 670568 h 6862288"/>
              <a:gd name="connsiteX330" fmla="*/ 0 w 4794266"/>
              <a:gd name="connsiteY330" fmla="*/ 587906 h 6862288"/>
              <a:gd name="connsiteX331" fmla="*/ 429355 w 4794266"/>
              <a:gd name="connsiteY331" fmla="*/ 1460707 h 6862288"/>
              <a:gd name="connsiteX332" fmla="*/ 335326 w 4794266"/>
              <a:gd name="connsiteY332" fmla="*/ 1460707 h 6862288"/>
              <a:gd name="connsiteX333" fmla="*/ 0 w 4794266"/>
              <a:gd name="connsiteY333" fmla="*/ 791234 h 6862288"/>
              <a:gd name="connsiteX334" fmla="*/ 0 w 4794266"/>
              <a:gd name="connsiteY334" fmla="*/ 587906 h 6862288"/>
              <a:gd name="connsiteX335" fmla="*/ 2953999 w 4794266"/>
              <a:gd name="connsiteY335" fmla="*/ 514940 h 6862288"/>
              <a:gd name="connsiteX336" fmla="*/ 3915367 w 4794266"/>
              <a:gd name="connsiteY336" fmla="*/ 514940 h 6862288"/>
              <a:gd name="connsiteX337" fmla="*/ 3873109 w 4794266"/>
              <a:gd name="connsiteY337" fmla="*/ 604580 h 6862288"/>
              <a:gd name="connsiteX338" fmla="*/ 2999778 w 4794266"/>
              <a:gd name="connsiteY338" fmla="*/ 604580 h 6862288"/>
              <a:gd name="connsiteX339" fmla="*/ 2953999 w 4794266"/>
              <a:gd name="connsiteY339" fmla="*/ 514940 h 6862288"/>
              <a:gd name="connsiteX340" fmla="*/ 2633401 w 4794266"/>
              <a:gd name="connsiteY340" fmla="*/ 483816 h 6862288"/>
              <a:gd name="connsiteX341" fmla="*/ 2685925 w 4794266"/>
              <a:gd name="connsiteY341" fmla="*/ 582365 h 6862288"/>
              <a:gd name="connsiteX342" fmla="*/ 2090661 w 4794266"/>
              <a:gd name="connsiteY342" fmla="*/ 1771998 h 6862288"/>
              <a:gd name="connsiteX343" fmla="*/ 1989115 w 4794266"/>
              <a:gd name="connsiteY343" fmla="*/ 1771998 h 6862288"/>
              <a:gd name="connsiteX344" fmla="*/ 2633401 w 4794266"/>
              <a:gd name="connsiteY344" fmla="*/ 483816 h 6862288"/>
              <a:gd name="connsiteX345" fmla="*/ 89908 w 4794266"/>
              <a:gd name="connsiteY345" fmla="*/ 359310 h 6862288"/>
              <a:gd name="connsiteX346" fmla="*/ 647166 w 4794266"/>
              <a:gd name="connsiteY346" fmla="*/ 1445187 h 6862288"/>
              <a:gd name="connsiteX347" fmla="*/ 544233 w 4794266"/>
              <a:gd name="connsiteY347" fmla="*/ 1445187 h 6862288"/>
              <a:gd name="connsiteX348" fmla="*/ 43765 w 4794266"/>
              <a:gd name="connsiteY348" fmla="*/ 454193 h 6862288"/>
              <a:gd name="connsiteX349" fmla="*/ 50864 w 4794266"/>
              <a:gd name="connsiteY349" fmla="*/ 436622 h 6862288"/>
              <a:gd name="connsiteX350" fmla="*/ 89908 w 4794266"/>
              <a:gd name="connsiteY350" fmla="*/ 359310 h 6862288"/>
              <a:gd name="connsiteX351" fmla="*/ 2876180 w 4794266"/>
              <a:gd name="connsiteY351" fmla="*/ 343745 h 6862288"/>
              <a:gd name="connsiteX352" fmla="*/ 4008747 w 4794266"/>
              <a:gd name="connsiteY352" fmla="*/ 343745 h 6862288"/>
              <a:gd name="connsiteX353" fmla="*/ 3963022 w 4794266"/>
              <a:gd name="connsiteY353" fmla="*/ 433529 h 6862288"/>
              <a:gd name="connsiteX354" fmla="*/ 2918387 w 4794266"/>
              <a:gd name="connsiteY354" fmla="*/ 433529 h 6862288"/>
              <a:gd name="connsiteX355" fmla="*/ 2876180 w 4794266"/>
              <a:gd name="connsiteY355" fmla="*/ 343745 h 6862288"/>
              <a:gd name="connsiteX356" fmla="*/ 2531542 w 4794266"/>
              <a:gd name="connsiteY356" fmla="*/ 281495 h 6862288"/>
              <a:gd name="connsiteX357" fmla="*/ 2576996 w 4794266"/>
              <a:gd name="connsiteY357" fmla="*/ 380390 h 6862288"/>
              <a:gd name="connsiteX358" fmla="*/ 1888193 w 4794266"/>
              <a:gd name="connsiteY358" fmla="*/ 1771985 h 6862288"/>
              <a:gd name="connsiteX359" fmla="*/ 1786794 w 4794266"/>
              <a:gd name="connsiteY359" fmla="*/ 1771985 h 6862288"/>
              <a:gd name="connsiteX360" fmla="*/ 2531542 w 4794266"/>
              <a:gd name="connsiteY360" fmla="*/ 281495 h 6862288"/>
              <a:gd name="connsiteX361" fmla="*/ 2782803 w 4794266"/>
              <a:gd name="connsiteY361" fmla="*/ 172561 h 6862288"/>
              <a:gd name="connsiteX362" fmla="*/ 4102104 w 4794266"/>
              <a:gd name="connsiteY362" fmla="*/ 172561 h 6862288"/>
              <a:gd name="connsiteX363" fmla="*/ 4059660 w 4794266"/>
              <a:gd name="connsiteY363" fmla="*/ 262345 h 6862288"/>
              <a:gd name="connsiteX364" fmla="*/ 2825247 w 4794266"/>
              <a:gd name="connsiteY364" fmla="*/ 262345 h 6862288"/>
              <a:gd name="connsiteX365" fmla="*/ 2782803 w 4794266"/>
              <a:gd name="connsiteY365" fmla="*/ 172561 h 6862288"/>
              <a:gd name="connsiteX366" fmla="*/ 186164 w 4794266"/>
              <a:gd name="connsiteY366" fmla="*/ 172558 h 6862288"/>
              <a:gd name="connsiteX367" fmla="*/ 833967 w 4794266"/>
              <a:gd name="connsiteY367" fmla="*/ 1460741 h 6862288"/>
              <a:gd name="connsiteX368" fmla="*/ 735921 w 4794266"/>
              <a:gd name="connsiteY368" fmla="*/ 1460741 h 6862288"/>
              <a:gd name="connsiteX369" fmla="*/ 137141 w 4794266"/>
              <a:gd name="connsiteY369" fmla="*/ 271108 h 6862288"/>
              <a:gd name="connsiteX370" fmla="*/ 151148 w 4794266"/>
              <a:gd name="connsiteY370" fmla="*/ 246470 h 6862288"/>
              <a:gd name="connsiteX371" fmla="*/ 186164 w 4794266"/>
              <a:gd name="connsiteY371" fmla="*/ 172558 h 6862288"/>
              <a:gd name="connsiteX372" fmla="*/ 2434228 w 4794266"/>
              <a:gd name="connsiteY372" fmla="*/ 94743 h 6862288"/>
              <a:gd name="connsiteX373" fmla="*/ 2483591 w 4794266"/>
              <a:gd name="connsiteY373" fmla="*/ 190361 h 6862288"/>
              <a:gd name="connsiteX374" fmla="*/ 1683210 w 4794266"/>
              <a:gd name="connsiteY374" fmla="*/ 1787545 h 6862288"/>
              <a:gd name="connsiteX375" fmla="*/ 1584484 w 4794266"/>
              <a:gd name="connsiteY375" fmla="*/ 1787545 h 6862288"/>
              <a:gd name="connsiteX376" fmla="*/ 2434228 w 4794266"/>
              <a:gd name="connsiteY376" fmla="*/ 94743 h 6862288"/>
              <a:gd name="connsiteX377" fmla="*/ 4682467 w 4794266"/>
              <a:gd name="connsiteY377" fmla="*/ 0 h 6862288"/>
              <a:gd name="connsiteX378" fmla="*/ 4685835 w 4794266"/>
              <a:gd name="connsiteY378" fmla="*/ 0 h 6862288"/>
              <a:gd name="connsiteX379" fmla="*/ 3971455 w 4794266"/>
              <a:gd name="connsiteY379" fmla="*/ 1413615 h 6862288"/>
              <a:gd name="connsiteX380" fmla="*/ 4691881 w 4794266"/>
              <a:gd name="connsiteY380" fmla="*/ 0 h 6862288"/>
              <a:gd name="connsiteX381" fmla="*/ 4794266 w 4794266"/>
              <a:gd name="connsiteY381" fmla="*/ 0 h 6862288"/>
              <a:gd name="connsiteX382" fmla="*/ 3485882 w 4794266"/>
              <a:gd name="connsiteY382" fmla="*/ 2565697 h 6862288"/>
              <a:gd name="connsiteX383" fmla="*/ 3438634 w 4794266"/>
              <a:gd name="connsiteY383" fmla="*/ 2467962 h 6862288"/>
              <a:gd name="connsiteX384" fmla="*/ 3436438 w 4794266"/>
              <a:gd name="connsiteY384" fmla="*/ 2472308 h 6862288"/>
              <a:gd name="connsiteX385" fmla="*/ 3438631 w 4794266"/>
              <a:gd name="connsiteY385" fmla="*/ 2467957 h 6862288"/>
              <a:gd name="connsiteX386" fmla="*/ 3436438 w 4794266"/>
              <a:gd name="connsiteY386" fmla="*/ 2463422 h 6862288"/>
              <a:gd name="connsiteX387" fmla="*/ 3841129 w 4794266"/>
              <a:gd name="connsiteY387" fmla="*/ 1669341 h 6862288"/>
              <a:gd name="connsiteX388" fmla="*/ 4682467 w 4794266"/>
              <a:gd name="connsiteY388" fmla="*/ 0 h 6862288"/>
              <a:gd name="connsiteX389" fmla="*/ 4484198 w 4794266"/>
              <a:gd name="connsiteY389" fmla="*/ 0 h 6862288"/>
              <a:gd name="connsiteX390" fmla="*/ 4588266 w 4794266"/>
              <a:gd name="connsiteY390" fmla="*/ 0 h 6862288"/>
              <a:gd name="connsiteX391" fmla="*/ 3580336 w 4794266"/>
              <a:gd name="connsiteY391" fmla="*/ 1982087 h 6862288"/>
              <a:gd name="connsiteX392" fmla="*/ 3530766 w 4794266"/>
              <a:gd name="connsiteY392" fmla="*/ 1886815 h 6862288"/>
              <a:gd name="connsiteX393" fmla="*/ 4484198 w 4794266"/>
              <a:gd name="connsiteY393" fmla="*/ 0 h 6862288"/>
              <a:gd name="connsiteX394" fmla="*/ 2499096 w 4794266"/>
              <a:gd name="connsiteY394" fmla="*/ 0 h 6862288"/>
              <a:gd name="connsiteX395" fmla="*/ 2598201 w 4794266"/>
              <a:gd name="connsiteY395" fmla="*/ 0 h 6862288"/>
              <a:gd name="connsiteX396" fmla="*/ 3203991 w 4794266"/>
              <a:gd name="connsiteY396" fmla="*/ 1191538 h 6862288"/>
              <a:gd name="connsiteX397" fmla="*/ 3451229 w 4794266"/>
              <a:gd name="connsiteY397" fmla="*/ 1678703 h 6862288"/>
              <a:gd name="connsiteX398" fmla="*/ 4252986 w 4794266"/>
              <a:gd name="connsiteY398" fmla="*/ 83062 h 6862288"/>
              <a:gd name="connsiteX399" fmla="*/ 2748367 w 4794266"/>
              <a:gd name="connsiteY399" fmla="*/ 83062 h 6862288"/>
              <a:gd name="connsiteX400" fmla="*/ 2703352 w 4794266"/>
              <a:gd name="connsiteY400" fmla="*/ 0 h 6862288"/>
              <a:gd name="connsiteX401" fmla="*/ 4396965 w 4794266"/>
              <a:gd name="connsiteY401" fmla="*/ 0 h 6862288"/>
              <a:gd name="connsiteX402" fmla="*/ 4355413 w 4794266"/>
              <a:gd name="connsiteY402" fmla="*/ 83062 h 6862288"/>
              <a:gd name="connsiteX403" fmla="*/ 3497144 w 4794266"/>
              <a:gd name="connsiteY403" fmla="*/ 1777549 h 6862288"/>
              <a:gd name="connsiteX404" fmla="*/ 3451229 w 4794266"/>
              <a:gd name="connsiteY404" fmla="*/ 1876393 h 6862288"/>
              <a:gd name="connsiteX405" fmla="*/ 1981937 w 4794266"/>
              <a:gd name="connsiteY405" fmla="*/ 4795845 h 6862288"/>
              <a:gd name="connsiteX406" fmla="*/ 1939552 w 4794266"/>
              <a:gd name="connsiteY406" fmla="*/ 4884099 h 6862288"/>
              <a:gd name="connsiteX407" fmla="*/ 1932489 w 4794266"/>
              <a:gd name="connsiteY407" fmla="*/ 4884099 h 6862288"/>
              <a:gd name="connsiteX408" fmla="*/ 1837126 w 4794266"/>
              <a:gd name="connsiteY408" fmla="*/ 4884099 h 6862288"/>
              <a:gd name="connsiteX409" fmla="*/ 39353 w 4794266"/>
              <a:gd name="connsiteY409" fmla="*/ 4884099 h 6862288"/>
              <a:gd name="connsiteX410" fmla="*/ 1031836 w 4794266"/>
              <a:gd name="connsiteY410" fmla="*/ 6861000 h 6862288"/>
              <a:gd name="connsiteX411" fmla="*/ 936473 w 4794266"/>
              <a:gd name="connsiteY411" fmla="*/ 6861000 h 6862288"/>
              <a:gd name="connsiteX412" fmla="*/ 0 w 4794266"/>
              <a:gd name="connsiteY412" fmla="*/ 5005253 h 6862288"/>
              <a:gd name="connsiteX413" fmla="*/ 0 w 4794266"/>
              <a:gd name="connsiteY413" fmla="*/ 4795845 h 6862288"/>
              <a:gd name="connsiteX414" fmla="*/ 1879509 w 4794266"/>
              <a:gd name="connsiteY414" fmla="*/ 4795845 h 6862288"/>
              <a:gd name="connsiteX415" fmla="*/ 3401781 w 4794266"/>
              <a:gd name="connsiteY415" fmla="*/ 1777549 h 6862288"/>
              <a:gd name="connsiteX416" fmla="*/ 3165139 w 4794266"/>
              <a:gd name="connsiteY416" fmla="*/ 1315095 h 6862288"/>
              <a:gd name="connsiteX417" fmla="*/ 2499096 w 4794266"/>
              <a:gd name="connsiteY417" fmla="*/ 0 h 6862288"/>
              <a:gd name="connsiteX418" fmla="*/ 2282766 w 4794266"/>
              <a:gd name="connsiteY418" fmla="*/ 0 h 6862288"/>
              <a:gd name="connsiteX419" fmla="*/ 2383457 w 4794266"/>
              <a:gd name="connsiteY419" fmla="*/ 0 h 6862288"/>
              <a:gd name="connsiteX420" fmla="*/ 1448845 w 4794266"/>
              <a:gd name="connsiteY420" fmla="*/ 1858774 h 6862288"/>
              <a:gd name="connsiteX421" fmla="*/ 3246161 w 4794266"/>
              <a:gd name="connsiteY421" fmla="*/ 1858774 h 6862288"/>
              <a:gd name="connsiteX422" fmla="*/ 3203871 w 4794266"/>
              <a:gd name="connsiteY422" fmla="*/ 1943196 h 6862288"/>
              <a:gd name="connsiteX423" fmla="*/ 1403031 w 4794266"/>
              <a:gd name="connsiteY423" fmla="*/ 1943196 h 6862288"/>
              <a:gd name="connsiteX424" fmla="*/ 1392458 w 4794266"/>
              <a:gd name="connsiteY424" fmla="*/ 1943196 h 6862288"/>
              <a:gd name="connsiteX425" fmla="*/ 1304354 w 4794266"/>
              <a:gd name="connsiteY425" fmla="*/ 1943196 h 6862288"/>
              <a:gd name="connsiteX426" fmla="*/ 2282766 w 4794266"/>
              <a:gd name="connsiteY426" fmla="*/ 0 h 6862288"/>
              <a:gd name="connsiteX427" fmla="*/ 2085184 w 4794266"/>
              <a:gd name="connsiteY427" fmla="*/ 0 h 6862288"/>
              <a:gd name="connsiteX428" fmla="*/ 2180489 w 4794266"/>
              <a:gd name="connsiteY428" fmla="*/ 0 h 6862288"/>
              <a:gd name="connsiteX429" fmla="*/ 921627 w 4794266"/>
              <a:gd name="connsiteY429" fmla="*/ 2503438 h 6862288"/>
              <a:gd name="connsiteX430" fmla="*/ 0 w 4794266"/>
              <a:gd name="connsiteY430" fmla="*/ 2503438 h 6862288"/>
              <a:gd name="connsiteX431" fmla="*/ 0 w 4794266"/>
              <a:gd name="connsiteY431" fmla="*/ 2418757 h 6862288"/>
              <a:gd name="connsiteX432" fmla="*/ 868685 w 4794266"/>
              <a:gd name="connsiteY432" fmla="*/ 2418757 h 6862288"/>
              <a:gd name="connsiteX433" fmla="*/ 2085184 w 4794266"/>
              <a:gd name="connsiteY433" fmla="*/ 0 h 6862288"/>
              <a:gd name="connsiteX434" fmla="*/ 1883218 w 4794266"/>
              <a:gd name="connsiteY434" fmla="*/ 0 h 6862288"/>
              <a:gd name="connsiteX435" fmla="*/ 1978547 w 4794266"/>
              <a:gd name="connsiteY435" fmla="*/ 0 h 6862288"/>
              <a:gd name="connsiteX436" fmla="*/ 813769 w 4794266"/>
              <a:gd name="connsiteY436" fmla="*/ 2332241 h 6862288"/>
              <a:gd name="connsiteX437" fmla="*/ 0 w 4794266"/>
              <a:gd name="connsiteY437" fmla="*/ 2332241 h 6862288"/>
              <a:gd name="connsiteX438" fmla="*/ 0 w 4794266"/>
              <a:gd name="connsiteY438" fmla="*/ 2247501 h 6862288"/>
              <a:gd name="connsiteX439" fmla="*/ 753901 w 4794266"/>
              <a:gd name="connsiteY439" fmla="*/ 2247501 h 6862288"/>
              <a:gd name="connsiteX440" fmla="*/ 753901 w 4794266"/>
              <a:gd name="connsiteY440" fmla="*/ 2251031 h 6862288"/>
              <a:gd name="connsiteX441" fmla="*/ 1883218 w 4794266"/>
              <a:gd name="connsiteY441" fmla="*/ 0 h 6862288"/>
              <a:gd name="connsiteX442" fmla="*/ 1676567 w 4794266"/>
              <a:gd name="connsiteY442" fmla="*/ 0 h 6862288"/>
              <a:gd name="connsiteX443" fmla="*/ 1775670 w 4794266"/>
              <a:gd name="connsiteY443" fmla="*/ 0 h 6862288"/>
              <a:gd name="connsiteX444" fmla="*/ 1085842 w 4794266"/>
              <a:gd name="connsiteY444" fmla="*/ 1367346 h 6862288"/>
              <a:gd name="connsiteX445" fmla="*/ 1039779 w 4794266"/>
              <a:gd name="connsiteY445" fmla="*/ 1264773 h 6862288"/>
              <a:gd name="connsiteX446" fmla="*/ 1676567 w 4794266"/>
              <a:gd name="connsiteY446" fmla="*/ 0 h 6862288"/>
              <a:gd name="connsiteX447" fmla="*/ 1479705 w 4794266"/>
              <a:gd name="connsiteY447" fmla="*/ 0 h 6862288"/>
              <a:gd name="connsiteX448" fmla="*/ 1574216 w 4794266"/>
              <a:gd name="connsiteY448" fmla="*/ 0 h 6862288"/>
              <a:gd name="connsiteX449" fmla="*/ 995314 w 4794266"/>
              <a:gd name="connsiteY449" fmla="*/ 1165036 h 6862288"/>
              <a:gd name="connsiteX450" fmla="*/ 946402 w 4794266"/>
              <a:gd name="connsiteY450" fmla="*/ 1069591 h 6862288"/>
              <a:gd name="connsiteX451" fmla="*/ 1479705 w 4794266"/>
              <a:gd name="connsiteY451" fmla="*/ 0 h 6862288"/>
              <a:gd name="connsiteX452" fmla="*/ 1270221 w 4794266"/>
              <a:gd name="connsiteY452" fmla="*/ 0 h 6862288"/>
              <a:gd name="connsiteX453" fmla="*/ 1371191 w 4794266"/>
              <a:gd name="connsiteY453" fmla="*/ 0 h 6862288"/>
              <a:gd name="connsiteX454" fmla="*/ 886459 w 4794266"/>
              <a:gd name="connsiteY454" fmla="*/ 962730 h 6862288"/>
              <a:gd name="connsiteX455" fmla="*/ 837468 w 4794266"/>
              <a:gd name="connsiteY455" fmla="*/ 867670 h 6862288"/>
              <a:gd name="connsiteX456" fmla="*/ 1270221 w 4794266"/>
              <a:gd name="connsiteY456" fmla="*/ 0 h 6862288"/>
              <a:gd name="connsiteX457" fmla="*/ 1086586 w 4794266"/>
              <a:gd name="connsiteY457" fmla="*/ 0 h 6862288"/>
              <a:gd name="connsiteX458" fmla="*/ 1183878 w 4794266"/>
              <a:gd name="connsiteY458" fmla="*/ 0 h 6862288"/>
              <a:gd name="connsiteX459" fmla="*/ 797450 w 4794266"/>
              <a:gd name="connsiteY459" fmla="*/ 760440 h 6862288"/>
              <a:gd name="connsiteX460" fmla="*/ 744092 w 4794266"/>
              <a:gd name="connsiteY460" fmla="*/ 658939 h 6862288"/>
              <a:gd name="connsiteX461" fmla="*/ 1086586 w 4794266"/>
              <a:gd name="connsiteY461" fmla="*/ 0 h 6862288"/>
              <a:gd name="connsiteX462" fmla="*/ 882903 w 4794266"/>
              <a:gd name="connsiteY462" fmla="*/ 0 h 6862288"/>
              <a:gd name="connsiteX463" fmla="*/ 983094 w 4794266"/>
              <a:gd name="connsiteY463" fmla="*/ 0 h 6862288"/>
              <a:gd name="connsiteX464" fmla="*/ 699348 w 4794266"/>
              <a:gd name="connsiteY464" fmla="*/ 573640 h 6862288"/>
              <a:gd name="connsiteX465" fmla="*/ 657662 w 4794266"/>
              <a:gd name="connsiteY465" fmla="*/ 488488 h 6862288"/>
              <a:gd name="connsiteX466" fmla="*/ 650715 w 4794266"/>
              <a:gd name="connsiteY466" fmla="*/ 474296 h 6862288"/>
              <a:gd name="connsiteX467" fmla="*/ 882903 w 4794266"/>
              <a:gd name="connsiteY467" fmla="*/ 0 h 6862288"/>
              <a:gd name="connsiteX468" fmla="*/ 677572 w 4794266"/>
              <a:gd name="connsiteY468" fmla="*/ 0 h 6862288"/>
              <a:gd name="connsiteX469" fmla="*/ 778686 w 4794266"/>
              <a:gd name="connsiteY469" fmla="*/ 0 h 6862288"/>
              <a:gd name="connsiteX470" fmla="*/ 588085 w 4794266"/>
              <a:gd name="connsiteY470" fmla="*/ 371319 h 6862288"/>
              <a:gd name="connsiteX471" fmla="*/ 545333 w 4794266"/>
              <a:gd name="connsiteY471" fmla="*/ 279088 h 6862288"/>
              <a:gd name="connsiteX472" fmla="*/ 541771 w 4794266"/>
              <a:gd name="connsiteY472" fmla="*/ 275541 h 6862288"/>
              <a:gd name="connsiteX473" fmla="*/ 677572 w 4794266"/>
              <a:gd name="connsiteY473" fmla="*/ 0 h 6862288"/>
              <a:gd name="connsiteX474" fmla="*/ 483066 w 4794266"/>
              <a:gd name="connsiteY474" fmla="*/ 0 h 6862288"/>
              <a:gd name="connsiteX475" fmla="*/ 579239 w 4794266"/>
              <a:gd name="connsiteY475" fmla="*/ 0 h 6862288"/>
              <a:gd name="connsiteX476" fmla="*/ 496812 w 4794266"/>
              <a:gd name="connsiteY476" fmla="*/ 169055 h 6862288"/>
              <a:gd name="connsiteX477" fmla="*/ 448395 w 4794266"/>
              <a:gd name="connsiteY477" fmla="*/ 67508 h 6862288"/>
              <a:gd name="connsiteX478" fmla="*/ 483066 w 4794266"/>
              <a:gd name="connsiteY478" fmla="*/ 0 h 6862288"/>
              <a:gd name="connsiteX479" fmla="*/ 281623 w 4794266"/>
              <a:gd name="connsiteY479" fmla="*/ 0 h 6862288"/>
              <a:gd name="connsiteX480" fmla="*/ 380286 w 4794266"/>
              <a:gd name="connsiteY480" fmla="*/ 0 h 6862288"/>
              <a:gd name="connsiteX481" fmla="*/ 347483 w 4794266"/>
              <a:gd name="connsiteY481" fmla="*/ 69038 h 6862288"/>
              <a:gd name="connsiteX482" fmla="*/ 1036285 w 4794266"/>
              <a:gd name="connsiteY482" fmla="*/ 1460728 h 6862288"/>
              <a:gd name="connsiteX483" fmla="*/ 941880 w 4794266"/>
              <a:gd name="connsiteY483" fmla="*/ 1460728 h 6862288"/>
              <a:gd name="connsiteX484" fmla="*/ 246086 w 4794266"/>
              <a:gd name="connsiteY484" fmla="*/ 69038 h 6862288"/>
              <a:gd name="connsiteX485" fmla="*/ 281623 w 4794266"/>
              <a:gd name="connsiteY485" fmla="*/ 0 h 6862288"/>
              <a:gd name="connsiteX486" fmla="*/ 79031 w 4794266"/>
              <a:gd name="connsiteY486" fmla="*/ 0 h 6862288"/>
              <a:gd name="connsiteX487" fmla="*/ 173569 w 4794266"/>
              <a:gd name="connsiteY487" fmla="*/ 0 h 6862288"/>
              <a:gd name="connsiteX488" fmla="*/ 0 w 4794266"/>
              <a:gd name="connsiteY488" fmla="*/ 349055 h 6862288"/>
              <a:gd name="connsiteX489" fmla="*/ 0 w 4794266"/>
              <a:gd name="connsiteY489" fmla="*/ 155555 h 6862288"/>
              <a:gd name="connsiteX490" fmla="*/ 79031 w 4794266"/>
              <a:gd name="connsiteY490" fmla="*/ 0 h 6862288"/>
              <a:gd name="connsiteX0" fmla="*/ 0 w 4794266"/>
              <a:gd name="connsiteY0" fmla="*/ 6708903 h 6862288"/>
              <a:gd name="connsiteX1" fmla="*/ 371024 w 4794266"/>
              <a:gd name="connsiteY1" fmla="*/ 6708903 h 6862288"/>
              <a:gd name="connsiteX2" fmla="*/ 413711 w 4794266"/>
              <a:gd name="connsiteY2" fmla="*/ 6798821 h 6862288"/>
              <a:gd name="connsiteX3" fmla="*/ 0 w 4794266"/>
              <a:gd name="connsiteY3" fmla="*/ 6798821 h 6862288"/>
              <a:gd name="connsiteX4" fmla="*/ 0 w 4794266"/>
              <a:gd name="connsiteY4" fmla="*/ 6708903 h 6862288"/>
              <a:gd name="connsiteX5" fmla="*/ 0 w 4794266"/>
              <a:gd name="connsiteY5" fmla="*/ 6537707 h 6862288"/>
              <a:gd name="connsiteX6" fmla="*/ 275057 w 4794266"/>
              <a:gd name="connsiteY6" fmla="*/ 6537707 h 6862288"/>
              <a:gd name="connsiteX7" fmla="*/ 320404 w 4794266"/>
              <a:gd name="connsiteY7" fmla="*/ 6627492 h 6862288"/>
              <a:gd name="connsiteX8" fmla="*/ 0 w 4794266"/>
              <a:gd name="connsiteY8" fmla="*/ 6627492 h 6862288"/>
              <a:gd name="connsiteX9" fmla="*/ 0 w 4794266"/>
              <a:gd name="connsiteY9" fmla="*/ 6537707 h 6862288"/>
              <a:gd name="connsiteX10" fmla="*/ 1086471 w 4794266"/>
              <a:gd name="connsiteY10" fmla="*/ 6382080 h 6862288"/>
              <a:gd name="connsiteX11" fmla="*/ 1176256 w 4794266"/>
              <a:gd name="connsiteY11" fmla="*/ 6382080 h 6862288"/>
              <a:gd name="connsiteX12" fmla="*/ 1133159 w 4794266"/>
              <a:gd name="connsiteY12" fmla="*/ 6471865 h 6862288"/>
              <a:gd name="connsiteX13" fmla="*/ 1086471 w 4794266"/>
              <a:gd name="connsiteY13" fmla="*/ 6382080 h 6862288"/>
              <a:gd name="connsiteX14" fmla="*/ 176048 w 4794266"/>
              <a:gd name="connsiteY14" fmla="*/ 6350955 h 6862288"/>
              <a:gd name="connsiteX15" fmla="*/ 226884 w 4794266"/>
              <a:gd name="connsiteY15" fmla="*/ 6440996 h 6862288"/>
              <a:gd name="connsiteX16" fmla="*/ 121581 w 4794266"/>
              <a:gd name="connsiteY16" fmla="*/ 6440996 h 6862288"/>
              <a:gd name="connsiteX17" fmla="*/ 176048 w 4794266"/>
              <a:gd name="connsiteY17" fmla="*/ 6350955 h 6862288"/>
              <a:gd name="connsiteX18" fmla="*/ 993094 w 4794266"/>
              <a:gd name="connsiteY18" fmla="*/ 6210896 h 6862288"/>
              <a:gd name="connsiteX19" fmla="*/ 1254175 w 4794266"/>
              <a:gd name="connsiteY19" fmla="*/ 6210896 h 6862288"/>
              <a:gd name="connsiteX20" fmla="*/ 1212402 w 4794266"/>
              <a:gd name="connsiteY20" fmla="*/ 6300814 h 6862288"/>
              <a:gd name="connsiteX21" fmla="*/ 1041829 w 4794266"/>
              <a:gd name="connsiteY21" fmla="*/ 6300814 h 6862288"/>
              <a:gd name="connsiteX22" fmla="*/ 993094 w 4794266"/>
              <a:gd name="connsiteY22" fmla="*/ 6210896 h 6862288"/>
              <a:gd name="connsiteX23" fmla="*/ 87450 w 4794266"/>
              <a:gd name="connsiteY23" fmla="*/ 6148644 h 6862288"/>
              <a:gd name="connsiteX24" fmla="*/ 133591 w 4794266"/>
              <a:gd name="connsiteY24" fmla="*/ 6246047 h 6862288"/>
              <a:gd name="connsiteX25" fmla="*/ 34210 w 4794266"/>
              <a:gd name="connsiteY25" fmla="*/ 6440853 h 6862288"/>
              <a:gd name="connsiteX26" fmla="*/ 0 w 4794266"/>
              <a:gd name="connsiteY26" fmla="*/ 6440853 h 6862288"/>
              <a:gd name="connsiteX27" fmla="*/ 0 w 4794266"/>
              <a:gd name="connsiteY27" fmla="*/ 6316076 h 6862288"/>
              <a:gd name="connsiteX28" fmla="*/ 87450 w 4794266"/>
              <a:gd name="connsiteY28" fmla="*/ 6148644 h 6862288"/>
              <a:gd name="connsiteX29" fmla="*/ 915275 w 4794266"/>
              <a:gd name="connsiteY29" fmla="*/ 6024142 h 6862288"/>
              <a:gd name="connsiteX30" fmla="*/ 1347547 w 4794266"/>
              <a:gd name="connsiteY30" fmla="*/ 6024142 h 6862288"/>
              <a:gd name="connsiteX31" fmla="*/ 1305714 w 4794266"/>
              <a:gd name="connsiteY31" fmla="*/ 6113783 h 6862288"/>
              <a:gd name="connsiteX32" fmla="*/ 957108 w 4794266"/>
              <a:gd name="connsiteY32" fmla="*/ 6113783 h 6862288"/>
              <a:gd name="connsiteX33" fmla="*/ 915275 w 4794266"/>
              <a:gd name="connsiteY33" fmla="*/ 6024142 h 6862288"/>
              <a:gd name="connsiteX34" fmla="*/ 0 w 4794266"/>
              <a:gd name="connsiteY34" fmla="*/ 5987282 h 6862288"/>
              <a:gd name="connsiteX35" fmla="*/ 24904 w 4794266"/>
              <a:gd name="connsiteY35" fmla="*/ 6035135 h 6862288"/>
              <a:gd name="connsiteX36" fmla="*/ 24904 w 4794266"/>
              <a:gd name="connsiteY36" fmla="*/ 6045792 h 6862288"/>
              <a:gd name="connsiteX37" fmla="*/ 0 w 4794266"/>
              <a:gd name="connsiteY37" fmla="*/ 6098551 h 6862288"/>
              <a:gd name="connsiteX38" fmla="*/ 0 w 4794266"/>
              <a:gd name="connsiteY38" fmla="*/ 5987282 h 6862288"/>
              <a:gd name="connsiteX39" fmla="*/ 821899 w 4794266"/>
              <a:gd name="connsiteY39" fmla="*/ 5852947 h 6862288"/>
              <a:gd name="connsiteX40" fmla="*/ 1440872 w 4794266"/>
              <a:gd name="connsiteY40" fmla="*/ 5852947 h 6862288"/>
              <a:gd name="connsiteX41" fmla="*/ 1398428 w 4794266"/>
              <a:gd name="connsiteY41" fmla="*/ 5942732 h 6862288"/>
              <a:gd name="connsiteX42" fmla="*/ 867880 w 4794266"/>
              <a:gd name="connsiteY42" fmla="*/ 5942732 h 6862288"/>
              <a:gd name="connsiteX43" fmla="*/ 821899 w 4794266"/>
              <a:gd name="connsiteY43" fmla="*/ 5852947 h 6862288"/>
              <a:gd name="connsiteX44" fmla="*/ 728522 w 4794266"/>
              <a:gd name="connsiteY44" fmla="*/ 5681762 h 6862288"/>
              <a:gd name="connsiteX45" fmla="*/ 1518715 w 4794266"/>
              <a:gd name="connsiteY45" fmla="*/ 5681762 h 6862288"/>
              <a:gd name="connsiteX46" fmla="*/ 1476572 w 4794266"/>
              <a:gd name="connsiteY46" fmla="*/ 5771680 h 6862288"/>
              <a:gd name="connsiteX47" fmla="*/ 774178 w 4794266"/>
              <a:gd name="connsiteY47" fmla="*/ 5771680 h 6862288"/>
              <a:gd name="connsiteX48" fmla="*/ 728522 w 4794266"/>
              <a:gd name="connsiteY48" fmla="*/ 5681762 h 6862288"/>
              <a:gd name="connsiteX49" fmla="*/ 0 w 4794266"/>
              <a:gd name="connsiteY49" fmla="*/ 5577337 h 6862288"/>
              <a:gd name="connsiteX50" fmla="*/ 647163 w 4794266"/>
              <a:gd name="connsiteY50" fmla="*/ 6860983 h 6862288"/>
              <a:gd name="connsiteX51" fmla="*/ 544192 w 4794266"/>
              <a:gd name="connsiteY51" fmla="*/ 6860983 h 6862288"/>
              <a:gd name="connsiteX52" fmla="*/ 0 w 4794266"/>
              <a:gd name="connsiteY52" fmla="*/ 5779803 h 6862288"/>
              <a:gd name="connsiteX53" fmla="*/ 0 w 4794266"/>
              <a:gd name="connsiteY53" fmla="*/ 5577337 h 6862288"/>
              <a:gd name="connsiteX54" fmla="*/ 650713 w 4794266"/>
              <a:gd name="connsiteY54" fmla="*/ 5495009 h 6862288"/>
              <a:gd name="connsiteX55" fmla="*/ 1627608 w 4794266"/>
              <a:gd name="connsiteY55" fmla="*/ 5495009 h 6862288"/>
              <a:gd name="connsiteX56" fmla="*/ 1581428 w 4794266"/>
              <a:gd name="connsiteY56" fmla="*/ 5584650 h 6862288"/>
              <a:gd name="connsiteX57" fmla="*/ 693341 w 4794266"/>
              <a:gd name="connsiteY57" fmla="*/ 5584650 h 6862288"/>
              <a:gd name="connsiteX58" fmla="*/ 650713 w 4794266"/>
              <a:gd name="connsiteY58" fmla="*/ 5495009 h 6862288"/>
              <a:gd name="connsiteX59" fmla="*/ 557337 w 4794266"/>
              <a:gd name="connsiteY59" fmla="*/ 5323815 h 6862288"/>
              <a:gd name="connsiteX60" fmla="*/ 1705448 w 4794266"/>
              <a:gd name="connsiteY60" fmla="*/ 5323815 h 6862288"/>
              <a:gd name="connsiteX61" fmla="*/ 1663056 w 4794266"/>
              <a:gd name="connsiteY61" fmla="*/ 5413600 h 6862288"/>
              <a:gd name="connsiteX62" fmla="*/ 603262 w 4794266"/>
              <a:gd name="connsiteY62" fmla="*/ 5413600 h 6862288"/>
              <a:gd name="connsiteX63" fmla="*/ 557337 w 4794266"/>
              <a:gd name="connsiteY63" fmla="*/ 5323815 h 6862288"/>
              <a:gd name="connsiteX64" fmla="*/ 0 w 4794266"/>
              <a:gd name="connsiteY64" fmla="*/ 5189911 h 6862288"/>
              <a:gd name="connsiteX65" fmla="*/ 833962 w 4794266"/>
              <a:gd name="connsiteY65" fmla="*/ 6860992 h 6862288"/>
              <a:gd name="connsiteX66" fmla="*/ 735833 w 4794266"/>
              <a:gd name="connsiteY66" fmla="*/ 6860992 h 6862288"/>
              <a:gd name="connsiteX67" fmla="*/ 0 w 4794266"/>
              <a:gd name="connsiteY67" fmla="*/ 5387909 h 6862288"/>
              <a:gd name="connsiteX68" fmla="*/ 0 w 4794266"/>
              <a:gd name="connsiteY68" fmla="*/ 5189911 h 6862288"/>
              <a:gd name="connsiteX69" fmla="*/ 845930 w 4794266"/>
              <a:gd name="connsiteY69" fmla="*/ 6845445 h 6862288"/>
              <a:gd name="connsiteX70" fmla="*/ 849480 w 4794266"/>
              <a:gd name="connsiteY70" fmla="*/ 6845445 h 6862288"/>
              <a:gd name="connsiteX71" fmla="*/ 845930 w 4794266"/>
              <a:gd name="connsiteY71" fmla="*/ 6845445 h 6862288"/>
              <a:gd name="connsiteX72" fmla="*/ 463961 w 4794266"/>
              <a:gd name="connsiteY72" fmla="*/ 5137061 h 6862288"/>
              <a:gd name="connsiteX73" fmla="*/ 1783270 w 4794266"/>
              <a:gd name="connsiteY73" fmla="*/ 5137061 h 6862288"/>
              <a:gd name="connsiteX74" fmla="*/ 1741052 w 4794266"/>
              <a:gd name="connsiteY74" fmla="*/ 5226979 h 6862288"/>
              <a:gd name="connsiteX75" fmla="*/ 509697 w 4794266"/>
              <a:gd name="connsiteY75" fmla="*/ 5226979 h 6862288"/>
              <a:gd name="connsiteX76" fmla="*/ 463961 w 4794266"/>
              <a:gd name="connsiteY76" fmla="*/ 5137061 h 6862288"/>
              <a:gd name="connsiteX77" fmla="*/ 1676125 w 4794266"/>
              <a:gd name="connsiteY77" fmla="*/ 4374492 h 6862288"/>
              <a:gd name="connsiteX78" fmla="*/ 1721083 w 4794266"/>
              <a:gd name="connsiteY78" fmla="*/ 4474715 h 6862288"/>
              <a:gd name="connsiteX79" fmla="*/ 1603498 w 4794266"/>
              <a:gd name="connsiteY79" fmla="*/ 4728851 h 6862288"/>
              <a:gd name="connsiteX80" fmla="*/ 1506664 w 4794266"/>
              <a:gd name="connsiteY80" fmla="*/ 4728851 h 6862288"/>
              <a:gd name="connsiteX81" fmla="*/ 1676125 w 4794266"/>
              <a:gd name="connsiteY81" fmla="*/ 4374492 h 6862288"/>
              <a:gd name="connsiteX82" fmla="*/ 1575538 w 4794266"/>
              <a:gd name="connsiteY82" fmla="*/ 4172172 h 6862288"/>
              <a:gd name="connsiteX83" fmla="*/ 1624211 w 4794266"/>
              <a:gd name="connsiteY83" fmla="*/ 4264954 h 6862288"/>
              <a:gd name="connsiteX84" fmla="*/ 1627689 w 4794266"/>
              <a:gd name="connsiteY84" fmla="*/ 4275659 h 6862288"/>
              <a:gd name="connsiteX85" fmla="*/ 1405177 w 4794266"/>
              <a:gd name="connsiteY85" fmla="*/ 4728862 h 6862288"/>
              <a:gd name="connsiteX86" fmla="*/ 1304352 w 4794266"/>
              <a:gd name="connsiteY86" fmla="*/ 4728862 h 6862288"/>
              <a:gd name="connsiteX87" fmla="*/ 1575538 w 4794266"/>
              <a:gd name="connsiteY87" fmla="*/ 4172172 h 6862288"/>
              <a:gd name="connsiteX88" fmla="*/ 1466667 w 4794266"/>
              <a:gd name="connsiteY88" fmla="*/ 3969861 h 6862288"/>
              <a:gd name="connsiteX89" fmla="*/ 1511813 w 4794266"/>
              <a:gd name="connsiteY89" fmla="*/ 4057539 h 6862288"/>
              <a:gd name="connsiteX90" fmla="*/ 1518759 w 4794266"/>
              <a:gd name="connsiteY90" fmla="*/ 4068060 h 6862288"/>
              <a:gd name="connsiteX91" fmla="*/ 1199267 w 4794266"/>
              <a:gd name="connsiteY91" fmla="*/ 4713366 h 6862288"/>
              <a:gd name="connsiteX92" fmla="*/ 1102031 w 4794266"/>
              <a:gd name="connsiteY92" fmla="*/ 4713366 h 6862288"/>
              <a:gd name="connsiteX93" fmla="*/ 1466667 w 4794266"/>
              <a:gd name="connsiteY93" fmla="*/ 3969861 h 6862288"/>
              <a:gd name="connsiteX94" fmla="*/ 1375942 w 4794266"/>
              <a:gd name="connsiteY94" fmla="*/ 3767540 h 6862288"/>
              <a:gd name="connsiteX95" fmla="*/ 1425327 w 4794266"/>
              <a:gd name="connsiteY95" fmla="*/ 3869505 h 6862288"/>
              <a:gd name="connsiteX96" fmla="*/ 1002020 w 4794266"/>
              <a:gd name="connsiteY96" fmla="*/ 4713356 h 6862288"/>
              <a:gd name="connsiteX97" fmla="*/ 899721 w 4794266"/>
              <a:gd name="connsiteY97" fmla="*/ 4713356 h 6862288"/>
              <a:gd name="connsiteX98" fmla="*/ 1375942 w 4794266"/>
              <a:gd name="connsiteY98" fmla="*/ 3767540 h 6862288"/>
              <a:gd name="connsiteX99" fmla="*/ 1282723 w 4794266"/>
              <a:gd name="connsiteY99" fmla="*/ 3580788 h 6862288"/>
              <a:gd name="connsiteX100" fmla="*/ 1331961 w 4794266"/>
              <a:gd name="connsiteY100" fmla="*/ 3680007 h 6862288"/>
              <a:gd name="connsiteX101" fmla="*/ 807928 w 4794266"/>
              <a:gd name="connsiteY101" fmla="*/ 4728888 h 6862288"/>
              <a:gd name="connsiteX102" fmla="*/ 712969 w 4794266"/>
              <a:gd name="connsiteY102" fmla="*/ 4728888 h 6862288"/>
              <a:gd name="connsiteX103" fmla="*/ 1282723 w 4794266"/>
              <a:gd name="connsiteY103" fmla="*/ 3580788 h 6862288"/>
              <a:gd name="connsiteX104" fmla="*/ 1177644 w 4794266"/>
              <a:gd name="connsiteY104" fmla="*/ 3378477 h 6862288"/>
              <a:gd name="connsiteX105" fmla="*/ 1223042 w 4794266"/>
              <a:gd name="connsiteY105" fmla="*/ 3480350 h 6862288"/>
              <a:gd name="connsiteX106" fmla="*/ 611920 w 4794266"/>
              <a:gd name="connsiteY106" fmla="*/ 4713359 h 6862288"/>
              <a:gd name="connsiteX107" fmla="*/ 510648 w 4794266"/>
              <a:gd name="connsiteY107" fmla="*/ 4713359 h 6862288"/>
              <a:gd name="connsiteX108" fmla="*/ 1177644 w 4794266"/>
              <a:gd name="connsiteY108" fmla="*/ 3378477 h 6862288"/>
              <a:gd name="connsiteX109" fmla="*/ 1076759 w 4794266"/>
              <a:gd name="connsiteY109" fmla="*/ 3176161 h 6862288"/>
              <a:gd name="connsiteX110" fmla="*/ 1129633 w 4794266"/>
              <a:gd name="connsiteY110" fmla="*/ 3274879 h 6862288"/>
              <a:gd name="connsiteX111" fmla="*/ 403509 w 4794266"/>
              <a:gd name="connsiteY111" fmla="*/ 4713347 h 6862288"/>
              <a:gd name="connsiteX112" fmla="*/ 308338 w 4794266"/>
              <a:gd name="connsiteY112" fmla="*/ 4713347 h 6862288"/>
              <a:gd name="connsiteX113" fmla="*/ 1076759 w 4794266"/>
              <a:gd name="connsiteY113" fmla="*/ 3176161 h 6862288"/>
              <a:gd name="connsiteX114" fmla="*/ 2533800 w 4794266"/>
              <a:gd name="connsiteY114" fmla="*/ 3082786 h 6862288"/>
              <a:gd name="connsiteX115" fmla="*/ 2638987 w 4794266"/>
              <a:gd name="connsiteY115" fmla="*/ 3082786 h 6862288"/>
              <a:gd name="connsiteX116" fmla="*/ 2586394 w 4794266"/>
              <a:gd name="connsiteY116" fmla="*/ 3187974 h 6862288"/>
              <a:gd name="connsiteX117" fmla="*/ 2533800 w 4794266"/>
              <a:gd name="connsiteY117" fmla="*/ 3082786 h 6862288"/>
              <a:gd name="connsiteX118" fmla="*/ 2331489 w 4794266"/>
              <a:gd name="connsiteY118" fmla="*/ 3082786 h 6862288"/>
              <a:gd name="connsiteX119" fmla="*/ 2434419 w 4794266"/>
              <a:gd name="connsiteY119" fmla="*/ 3082786 h 6862288"/>
              <a:gd name="connsiteX120" fmla="*/ 2530251 w 4794266"/>
              <a:gd name="connsiteY120" fmla="*/ 3277599 h 6862288"/>
              <a:gd name="connsiteX121" fmla="*/ 2480560 w 4794266"/>
              <a:gd name="connsiteY121" fmla="*/ 3375002 h 6862288"/>
              <a:gd name="connsiteX122" fmla="*/ 2331489 w 4794266"/>
              <a:gd name="connsiteY122" fmla="*/ 3082786 h 6862288"/>
              <a:gd name="connsiteX123" fmla="*/ 2129168 w 4794266"/>
              <a:gd name="connsiteY123" fmla="*/ 3082786 h 6862288"/>
              <a:gd name="connsiteX124" fmla="*/ 2229342 w 4794266"/>
              <a:gd name="connsiteY124" fmla="*/ 3082786 h 6862288"/>
              <a:gd name="connsiteX125" fmla="*/ 2436845 w 4794266"/>
              <a:gd name="connsiteY125" fmla="*/ 3481892 h 6862288"/>
              <a:gd name="connsiteX126" fmla="*/ 2429690 w 4794266"/>
              <a:gd name="connsiteY126" fmla="*/ 3492488 h 6862288"/>
              <a:gd name="connsiteX127" fmla="*/ 2383181 w 4794266"/>
              <a:gd name="connsiteY127" fmla="*/ 3577255 h 6862288"/>
              <a:gd name="connsiteX128" fmla="*/ 2129168 w 4794266"/>
              <a:gd name="connsiteY128" fmla="*/ 3082786 h 6862288"/>
              <a:gd name="connsiteX129" fmla="*/ 1942423 w 4794266"/>
              <a:gd name="connsiteY129" fmla="*/ 3082786 h 6862288"/>
              <a:gd name="connsiteX130" fmla="*/ 2038257 w 4794266"/>
              <a:gd name="connsiteY130" fmla="*/ 3082786 h 6862288"/>
              <a:gd name="connsiteX131" fmla="*/ 2343497 w 4794266"/>
              <a:gd name="connsiteY131" fmla="*/ 3680015 h 6862288"/>
              <a:gd name="connsiteX132" fmla="*/ 2332849 w 4794266"/>
              <a:gd name="connsiteY132" fmla="*/ 3694235 h 6862288"/>
              <a:gd name="connsiteX133" fmla="*/ 2290257 w 4794266"/>
              <a:gd name="connsiteY133" fmla="*/ 3779554 h 6862288"/>
              <a:gd name="connsiteX134" fmla="*/ 1942423 w 4794266"/>
              <a:gd name="connsiteY134" fmla="*/ 3082786 h 6862288"/>
              <a:gd name="connsiteX135" fmla="*/ 1740113 w 4794266"/>
              <a:gd name="connsiteY135" fmla="*/ 3082786 h 6862288"/>
              <a:gd name="connsiteX136" fmla="*/ 1838311 w 4794266"/>
              <a:gd name="connsiteY136" fmla="*/ 3082786 h 6862288"/>
              <a:gd name="connsiteX137" fmla="*/ 2234605 w 4794266"/>
              <a:gd name="connsiteY137" fmla="*/ 3871686 h 6862288"/>
              <a:gd name="connsiteX138" fmla="*/ 2227591 w 4794266"/>
              <a:gd name="connsiteY138" fmla="*/ 3885711 h 6862288"/>
              <a:gd name="connsiteX139" fmla="*/ 2189013 w 4794266"/>
              <a:gd name="connsiteY139" fmla="*/ 3966355 h 6862288"/>
              <a:gd name="connsiteX140" fmla="*/ 1740113 w 4794266"/>
              <a:gd name="connsiteY140" fmla="*/ 3082786 h 6862288"/>
              <a:gd name="connsiteX141" fmla="*/ 1537792 w 4794266"/>
              <a:gd name="connsiteY141" fmla="*/ 3082785 h 6862288"/>
              <a:gd name="connsiteX142" fmla="*/ 1640127 w 4794266"/>
              <a:gd name="connsiteY142" fmla="*/ 3082785 h 6862288"/>
              <a:gd name="connsiteX143" fmla="*/ 2141207 w 4794266"/>
              <a:gd name="connsiteY143" fmla="*/ 4081151 h 6862288"/>
              <a:gd name="connsiteX144" fmla="*/ 2130621 w 4794266"/>
              <a:gd name="connsiteY144" fmla="*/ 4098916 h 6862288"/>
              <a:gd name="connsiteX145" fmla="*/ 2091811 w 4794266"/>
              <a:gd name="connsiteY145" fmla="*/ 4184186 h 6862288"/>
              <a:gd name="connsiteX146" fmla="*/ 1537792 w 4794266"/>
              <a:gd name="connsiteY146" fmla="*/ 3082785 h 6862288"/>
              <a:gd name="connsiteX147" fmla="*/ 1335481 w 4794266"/>
              <a:gd name="connsiteY147" fmla="*/ 3082785 h 6862288"/>
              <a:gd name="connsiteX148" fmla="*/ 1434019 w 4794266"/>
              <a:gd name="connsiteY148" fmla="*/ 3082785 h 6862288"/>
              <a:gd name="connsiteX149" fmla="*/ 2032279 w 4794266"/>
              <a:gd name="connsiteY149" fmla="*/ 4272143 h 6862288"/>
              <a:gd name="connsiteX150" fmla="*/ 2021722 w 4794266"/>
              <a:gd name="connsiteY150" fmla="*/ 4300378 h 6862288"/>
              <a:gd name="connsiteX151" fmla="*/ 1983011 w 4794266"/>
              <a:gd name="connsiteY151" fmla="*/ 4370963 h 6862288"/>
              <a:gd name="connsiteX152" fmla="*/ 1335481 w 4794266"/>
              <a:gd name="connsiteY152" fmla="*/ 3082785 h 6862288"/>
              <a:gd name="connsiteX153" fmla="*/ 1133159 w 4794266"/>
              <a:gd name="connsiteY153" fmla="*/ 3082783 h 6862288"/>
              <a:gd name="connsiteX154" fmla="*/ 1236091 w 4794266"/>
              <a:gd name="connsiteY154" fmla="*/ 3082783 h 6862288"/>
              <a:gd name="connsiteX155" fmla="*/ 1938871 w 4794266"/>
              <a:gd name="connsiteY155" fmla="*/ 4463852 h 6862288"/>
              <a:gd name="connsiteX156" fmla="*/ 1814643 w 4794266"/>
              <a:gd name="connsiteY156" fmla="*/ 4713359 h 6862288"/>
              <a:gd name="connsiteX157" fmla="*/ 1715260 w 4794266"/>
              <a:gd name="connsiteY157" fmla="*/ 4713359 h 6862288"/>
              <a:gd name="connsiteX158" fmla="*/ 1839488 w 4794266"/>
              <a:gd name="connsiteY158" fmla="*/ 4467367 h 6862288"/>
              <a:gd name="connsiteX159" fmla="*/ 1133159 w 4794266"/>
              <a:gd name="connsiteY159" fmla="*/ 3082783 h 6862288"/>
              <a:gd name="connsiteX160" fmla="*/ 1225831 w 4794266"/>
              <a:gd name="connsiteY160" fmla="*/ 2911599 h 6862288"/>
              <a:gd name="connsiteX161" fmla="*/ 2732584 w 4794266"/>
              <a:gd name="connsiteY161" fmla="*/ 2911599 h 6862288"/>
              <a:gd name="connsiteX162" fmla="*/ 2690140 w 4794266"/>
              <a:gd name="connsiteY162" fmla="*/ 3001240 h 6862288"/>
              <a:gd name="connsiteX163" fmla="*/ 1179850 w 4794266"/>
              <a:gd name="connsiteY163" fmla="*/ 3001240 h 6862288"/>
              <a:gd name="connsiteX164" fmla="*/ 1225831 w 4794266"/>
              <a:gd name="connsiteY164" fmla="*/ 2911599 h 6862288"/>
              <a:gd name="connsiteX165" fmla="*/ 91650 w 4794266"/>
              <a:gd name="connsiteY165" fmla="*/ 2771529 h 6862288"/>
              <a:gd name="connsiteX166" fmla="*/ 195801 w 4794266"/>
              <a:gd name="connsiteY166" fmla="*/ 2771529 h 6862288"/>
              <a:gd name="connsiteX167" fmla="*/ 0 w 4794266"/>
              <a:gd name="connsiteY167" fmla="*/ 3143696 h 6862288"/>
              <a:gd name="connsiteX168" fmla="*/ 0 w 4794266"/>
              <a:gd name="connsiteY168" fmla="*/ 2946652 h 6862288"/>
              <a:gd name="connsiteX169" fmla="*/ 91650 w 4794266"/>
              <a:gd name="connsiteY169" fmla="*/ 2771529 h 6862288"/>
              <a:gd name="connsiteX170" fmla="*/ 483354 w 4794266"/>
              <a:gd name="connsiteY170" fmla="*/ 2771528 h 6862288"/>
              <a:gd name="connsiteX171" fmla="*/ 584961 w 4794266"/>
              <a:gd name="connsiteY171" fmla="*/ 2771528 h 6862288"/>
              <a:gd name="connsiteX172" fmla="*/ 0 w 4794266"/>
              <a:gd name="connsiteY172" fmla="*/ 3930829 h 6862288"/>
              <a:gd name="connsiteX173" fmla="*/ 0 w 4794266"/>
              <a:gd name="connsiteY173" fmla="*/ 3732738 h 6862288"/>
              <a:gd name="connsiteX174" fmla="*/ 483354 w 4794266"/>
              <a:gd name="connsiteY174" fmla="*/ 2771528 h 6862288"/>
              <a:gd name="connsiteX175" fmla="*/ 287854 w 4794266"/>
              <a:gd name="connsiteY175" fmla="*/ 2771528 h 6862288"/>
              <a:gd name="connsiteX176" fmla="*/ 382634 w 4794266"/>
              <a:gd name="connsiteY176" fmla="*/ 2771528 h 6862288"/>
              <a:gd name="connsiteX177" fmla="*/ 0 w 4794266"/>
              <a:gd name="connsiteY177" fmla="*/ 3539662 h 6862288"/>
              <a:gd name="connsiteX178" fmla="*/ 0 w 4794266"/>
              <a:gd name="connsiteY178" fmla="*/ 3345484 h 6862288"/>
              <a:gd name="connsiteX179" fmla="*/ 287854 w 4794266"/>
              <a:gd name="connsiteY179" fmla="*/ 2771528 h 6862288"/>
              <a:gd name="connsiteX180" fmla="*/ 1300102 w 4794266"/>
              <a:gd name="connsiteY180" fmla="*/ 2740403 h 6862288"/>
              <a:gd name="connsiteX181" fmla="*/ 2810392 w 4794266"/>
              <a:gd name="connsiteY181" fmla="*/ 2740403 h 6862288"/>
              <a:gd name="connsiteX182" fmla="*/ 2767948 w 4794266"/>
              <a:gd name="connsiteY182" fmla="*/ 2830045 h 6862288"/>
              <a:gd name="connsiteX183" fmla="*/ 1257658 w 4794266"/>
              <a:gd name="connsiteY183" fmla="*/ 2830045 h 6862288"/>
              <a:gd name="connsiteX184" fmla="*/ 1300102 w 4794266"/>
              <a:gd name="connsiteY184" fmla="*/ 2740403 h 6862288"/>
              <a:gd name="connsiteX185" fmla="*/ 0 w 4794266"/>
              <a:gd name="connsiteY185" fmla="*/ 2600343 h 6862288"/>
              <a:gd name="connsiteX186" fmla="*/ 778120 w 4794266"/>
              <a:gd name="connsiteY186" fmla="*/ 2600343 h 6862288"/>
              <a:gd name="connsiteX187" fmla="*/ 792257 w 4794266"/>
              <a:gd name="connsiteY187" fmla="*/ 2600343 h 6862288"/>
              <a:gd name="connsiteX188" fmla="*/ 880617 w 4794266"/>
              <a:gd name="connsiteY188" fmla="*/ 2600343 h 6862288"/>
              <a:gd name="connsiteX189" fmla="*/ 0 w 4794266"/>
              <a:gd name="connsiteY189" fmla="*/ 4336301 h 6862288"/>
              <a:gd name="connsiteX190" fmla="*/ 0 w 4794266"/>
              <a:gd name="connsiteY190" fmla="*/ 4135188 h 6862288"/>
              <a:gd name="connsiteX191" fmla="*/ 735707 w 4794266"/>
              <a:gd name="connsiteY191" fmla="*/ 2688735 h 6862288"/>
              <a:gd name="connsiteX192" fmla="*/ 0 w 4794266"/>
              <a:gd name="connsiteY192" fmla="*/ 2688735 h 6862288"/>
              <a:gd name="connsiteX193" fmla="*/ 0 w 4794266"/>
              <a:gd name="connsiteY193" fmla="*/ 2600343 h 6862288"/>
              <a:gd name="connsiteX194" fmla="*/ 3387196 w 4794266"/>
              <a:gd name="connsiteY194" fmla="*/ 2569217 h 6862288"/>
              <a:gd name="connsiteX195" fmla="*/ 3432921 w 4794266"/>
              <a:gd name="connsiteY195" fmla="*/ 2668350 h 6862288"/>
              <a:gd name="connsiteX196" fmla="*/ 1308307 w 4794266"/>
              <a:gd name="connsiteY196" fmla="*/ 6862288 h 6862288"/>
              <a:gd name="connsiteX197" fmla="*/ 1205888 w 4794266"/>
              <a:gd name="connsiteY197" fmla="*/ 6862288 h 6862288"/>
              <a:gd name="connsiteX198" fmla="*/ 1206546 w 4794266"/>
              <a:gd name="connsiteY198" fmla="*/ 6860998 h 6862288"/>
              <a:gd name="connsiteX199" fmla="*/ 1127055 w 4794266"/>
              <a:gd name="connsiteY199" fmla="*/ 6860998 h 6862288"/>
              <a:gd name="connsiteX200" fmla="*/ 1081302 w 4794266"/>
              <a:gd name="connsiteY200" fmla="*/ 6769162 h 6862288"/>
              <a:gd name="connsiteX201" fmla="*/ 226066 w 4794266"/>
              <a:gd name="connsiteY201" fmla="*/ 5059594 h 6862288"/>
              <a:gd name="connsiteX202" fmla="*/ 183832 w 4794266"/>
              <a:gd name="connsiteY202" fmla="*/ 4974822 h 6862288"/>
              <a:gd name="connsiteX203" fmla="*/ 1880226 w 4794266"/>
              <a:gd name="connsiteY203" fmla="*/ 4974822 h 6862288"/>
              <a:gd name="connsiteX204" fmla="*/ 1834473 w 4794266"/>
              <a:gd name="connsiteY204" fmla="*/ 5059594 h 6862288"/>
              <a:gd name="connsiteX205" fmla="*/ 324611 w 4794266"/>
              <a:gd name="connsiteY205" fmla="*/ 5059594 h 6862288"/>
              <a:gd name="connsiteX206" fmla="*/ 1134094 w 4794266"/>
              <a:gd name="connsiteY206" fmla="*/ 6673793 h 6862288"/>
              <a:gd name="connsiteX207" fmla="*/ 1376939 w 4794266"/>
              <a:gd name="connsiteY207" fmla="*/ 6182822 h 6862288"/>
              <a:gd name="connsiteX208" fmla="*/ 2073798 w 4794266"/>
              <a:gd name="connsiteY208" fmla="*/ 4794681 h 6862288"/>
              <a:gd name="connsiteX209" fmla="*/ 2172342 w 4794266"/>
              <a:gd name="connsiteY209" fmla="*/ 4794681 h 6862288"/>
              <a:gd name="connsiteX210" fmla="*/ 1415653 w 4794266"/>
              <a:gd name="connsiteY210" fmla="*/ 6306448 h 6862288"/>
              <a:gd name="connsiteX211" fmla="*/ 1179847 w 4794266"/>
              <a:gd name="connsiteY211" fmla="*/ 6769162 h 6862288"/>
              <a:gd name="connsiteX212" fmla="*/ 1217546 w 4794266"/>
              <a:gd name="connsiteY212" fmla="*/ 6839426 h 6862288"/>
              <a:gd name="connsiteX213" fmla="*/ 2569126 w 4794266"/>
              <a:gd name="connsiteY213" fmla="*/ 4189024 h 6862288"/>
              <a:gd name="connsiteX214" fmla="*/ 3387196 w 4794266"/>
              <a:gd name="connsiteY214" fmla="*/ 2569217 h 6862288"/>
              <a:gd name="connsiteX215" fmla="*/ 1393478 w 4794266"/>
              <a:gd name="connsiteY215" fmla="*/ 2553652 h 6862288"/>
              <a:gd name="connsiteX216" fmla="*/ 2903768 w 4794266"/>
              <a:gd name="connsiteY216" fmla="*/ 2553652 h 6862288"/>
              <a:gd name="connsiteX217" fmla="*/ 2857787 w 4794266"/>
              <a:gd name="connsiteY217" fmla="*/ 2643437 h 6862288"/>
              <a:gd name="connsiteX218" fmla="*/ 1351035 w 4794266"/>
              <a:gd name="connsiteY218" fmla="*/ 2643437 h 6862288"/>
              <a:gd name="connsiteX219" fmla="*/ 1393478 w 4794266"/>
              <a:gd name="connsiteY219" fmla="*/ 2553652 h 6862288"/>
              <a:gd name="connsiteX220" fmla="*/ 1471298 w 4794266"/>
              <a:gd name="connsiteY220" fmla="*/ 2382466 h 6862288"/>
              <a:gd name="connsiteX221" fmla="*/ 2981587 w 4794266"/>
              <a:gd name="connsiteY221" fmla="*/ 2382466 h 6862288"/>
              <a:gd name="connsiteX222" fmla="*/ 2939143 w 4794266"/>
              <a:gd name="connsiteY222" fmla="*/ 2472251 h 6862288"/>
              <a:gd name="connsiteX223" fmla="*/ 1428853 w 4794266"/>
              <a:gd name="connsiteY223" fmla="*/ 2472251 h 6862288"/>
              <a:gd name="connsiteX224" fmla="*/ 1471298 w 4794266"/>
              <a:gd name="connsiteY224" fmla="*/ 2382466 h 6862288"/>
              <a:gd name="connsiteX225" fmla="*/ 1364286 w 4794266"/>
              <a:gd name="connsiteY225" fmla="*/ 2211271 h 6862288"/>
              <a:gd name="connsiteX226" fmla="*/ 3074965 w 4794266"/>
              <a:gd name="connsiteY226" fmla="*/ 2211271 h 6862288"/>
              <a:gd name="connsiteX227" fmla="*/ 3029017 w 4794266"/>
              <a:gd name="connsiteY227" fmla="*/ 2299248 h 6862288"/>
              <a:gd name="connsiteX228" fmla="*/ 1420838 w 4794266"/>
              <a:gd name="connsiteY228" fmla="*/ 2299248 h 6862288"/>
              <a:gd name="connsiteX229" fmla="*/ 204981 w 4794266"/>
              <a:gd name="connsiteY229" fmla="*/ 4713353 h 6862288"/>
              <a:gd name="connsiteX230" fmla="*/ 106016 w 4794266"/>
              <a:gd name="connsiteY230" fmla="*/ 4713353 h 6862288"/>
              <a:gd name="connsiteX231" fmla="*/ 1364286 w 4794266"/>
              <a:gd name="connsiteY231" fmla="*/ 2211271 h 6862288"/>
              <a:gd name="connsiteX232" fmla="*/ 0 w 4794266"/>
              <a:gd name="connsiteY232" fmla="*/ 2071210 h 6862288"/>
              <a:gd name="connsiteX233" fmla="*/ 740567 w 4794266"/>
              <a:gd name="connsiteY233" fmla="*/ 2071210 h 6862288"/>
              <a:gd name="connsiteX234" fmla="*/ 698268 w 4794266"/>
              <a:gd name="connsiteY234" fmla="*/ 2160994 h 6862288"/>
              <a:gd name="connsiteX235" fmla="*/ 0 w 4794266"/>
              <a:gd name="connsiteY235" fmla="*/ 2160994 h 6862288"/>
              <a:gd name="connsiteX236" fmla="*/ 0 w 4794266"/>
              <a:gd name="connsiteY236" fmla="*/ 2071210 h 6862288"/>
              <a:gd name="connsiteX237" fmla="*/ 1263349 w 4794266"/>
              <a:gd name="connsiteY237" fmla="*/ 2040088 h 6862288"/>
              <a:gd name="connsiteX238" fmla="*/ 3168348 w 4794266"/>
              <a:gd name="connsiteY238" fmla="*/ 2040088 h 6862288"/>
              <a:gd name="connsiteX239" fmla="*/ 3118959 w 4794266"/>
              <a:gd name="connsiteY239" fmla="*/ 2124996 h 6862288"/>
              <a:gd name="connsiteX240" fmla="*/ 1319793 w 4794266"/>
              <a:gd name="connsiteY240" fmla="*/ 2124996 h 6862288"/>
              <a:gd name="connsiteX241" fmla="*/ 14514 w 4794266"/>
              <a:gd name="connsiteY241" fmla="*/ 4728892 h 6862288"/>
              <a:gd name="connsiteX242" fmla="*/ 0 w 4794266"/>
              <a:gd name="connsiteY242" fmla="*/ 4728892 h 6862288"/>
              <a:gd name="connsiteX243" fmla="*/ 0 w 4794266"/>
              <a:gd name="connsiteY243" fmla="*/ 4557406 h 6862288"/>
              <a:gd name="connsiteX244" fmla="*/ 1263349 w 4794266"/>
              <a:gd name="connsiteY244" fmla="*/ 2040088 h 6862288"/>
              <a:gd name="connsiteX245" fmla="*/ 3495719 w 4794266"/>
              <a:gd name="connsiteY245" fmla="*/ 1977841 h 6862288"/>
              <a:gd name="connsiteX246" fmla="*/ 3541835 w 4794266"/>
              <a:gd name="connsiteY246" fmla="*/ 2080385 h 6862288"/>
              <a:gd name="connsiteX247" fmla="*/ 2197370 w 4794266"/>
              <a:gd name="connsiteY247" fmla="*/ 4728895 h 6862288"/>
              <a:gd name="connsiteX248" fmla="*/ 2098043 w 4794266"/>
              <a:gd name="connsiteY248" fmla="*/ 4728895 h 6862288"/>
              <a:gd name="connsiteX249" fmla="*/ 3495719 w 4794266"/>
              <a:gd name="connsiteY249" fmla="*/ 1977841 h 6862288"/>
              <a:gd name="connsiteX250" fmla="*/ 0 w 4794266"/>
              <a:gd name="connsiteY250" fmla="*/ 1900015 h 6862288"/>
              <a:gd name="connsiteX251" fmla="*/ 833922 w 4794266"/>
              <a:gd name="connsiteY251" fmla="*/ 1900015 h 6862288"/>
              <a:gd name="connsiteX252" fmla="*/ 791380 w 4794266"/>
              <a:gd name="connsiteY252" fmla="*/ 1989799 h 6862288"/>
              <a:gd name="connsiteX253" fmla="*/ 0 w 4794266"/>
              <a:gd name="connsiteY253" fmla="*/ 1989799 h 6862288"/>
              <a:gd name="connsiteX254" fmla="*/ 0 w 4794266"/>
              <a:gd name="connsiteY254" fmla="*/ 1900015 h 6862288"/>
              <a:gd name="connsiteX255" fmla="*/ 0 w 4794266"/>
              <a:gd name="connsiteY255" fmla="*/ 1728829 h 6862288"/>
              <a:gd name="connsiteX256" fmla="*/ 911757 w 4794266"/>
              <a:gd name="connsiteY256" fmla="*/ 1728829 h 6862288"/>
              <a:gd name="connsiteX257" fmla="*/ 869523 w 4794266"/>
              <a:gd name="connsiteY257" fmla="*/ 1818614 h 6862288"/>
              <a:gd name="connsiteX258" fmla="*/ 0 w 4794266"/>
              <a:gd name="connsiteY258" fmla="*/ 1818614 h 6862288"/>
              <a:gd name="connsiteX259" fmla="*/ 0 w 4794266"/>
              <a:gd name="connsiteY259" fmla="*/ 1728829 h 6862288"/>
              <a:gd name="connsiteX260" fmla="*/ 3236271 w 4794266"/>
              <a:gd name="connsiteY260" fmla="*/ 1682140 h 6862288"/>
              <a:gd name="connsiteX261" fmla="*/ 3292621 w 4794266"/>
              <a:gd name="connsiteY261" fmla="*/ 1787327 h 6862288"/>
              <a:gd name="connsiteX262" fmla="*/ 3187434 w 4794266"/>
              <a:gd name="connsiteY262" fmla="*/ 1787327 h 6862288"/>
              <a:gd name="connsiteX263" fmla="*/ 3236271 w 4794266"/>
              <a:gd name="connsiteY263" fmla="*/ 1682140 h 6862288"/>
              <a:gd name="connsiteX264" fmla="*/ 0 w 4794266"/>
              <a:gd name="connsiteY264" fmla="*/ 1542076 h 6862288"/>
              <a:gd name="connsiteX265" fmla="*/ 1005127 w 4794266"/>
              <a:gd name="connsiteY265" fmla="*/ 1542076 h 6862288"/>
              <a:gd name="connsiteX266" fmla="*/ 959295 w 4794266"/>
              <a:gd name="connsiteY266" fmla="*/ 1631861 h 6862288"/>
              <a:gd name="connsiteX267" fmla="*/ 0 w 4794266"/>
              <a:gd name="connsiteY267" fmla="*/ 1631861 h 6862288"/>
              <a:gd name="connsiteX268" fmla="*/ 0 w 4794266"/>
              <a:gd name="connsiteY268" fmla="*/ 1542076 h 6862288"/>
              <a:gd name="connsiteX269" fmla="*/ 3132571 w 4794266"/>
              <a:gd name="connsiteY269" fmla="*/ 1479829 h 6862288"/>
              <a:gd name="connsiteX270" fmla="*/ 3184006 w 4794266"/>
              <a:gd name="connsiteY270" fmla="*/ 1573753 h 6862288"/>
              <a:gd name="connsiteX271" fmla="*/ 3084565 w 4794266"/>
              <a:gd name="connsiteY271" fmla="*/ 1772037 h 6862288"/>
              <a:gd name="connsiteX272" fmla="*/ 2985124 w 4794266"/>
              <a:gd name="connsiteY272" fmla="*/ 1772037 h 6862288"/>
              <a:gd name="connsiteX273" fmla="*/ 3132571 w 4794266"/>
              <a:gd name="connsiteY273" fmla="*/ 1479829 h 6862288"/>
              <a:gd name="connsiteX274" fmla="*/ 3389755 w 4794266"/>
              <a:gd name="connsiteY274" fmla="*/ 1386453 h 6862288"/>
              <a:gd name="connsiteX275" fmla="*/ 3479540 w 4794266"/>
              <a:gd name="connsiteY275" fmla="*/ 1386453 h 6862288"/>
              <a:gd name="connsiteX276" fmla="*/ 3436443 w 4794266"/>
              <a:gd name="connsiteY276" fmla="*/ 1476239 h 6862288"/>
              <a:gd name="connsiteX277" fmla="*/ 3389755 w 4794266"/>
              <a:gd name="connsiteY277" fmla="*/ 1386453 h 6862288"/>
              <a:gd name="connsiteX278" fmla="*/ 0 w 4794266"/>
              <a:gd name="connsiteY278" fmla="*/ 1378844 h 6862288"/>
              <a:gd name="connsiteX279" fmla="*/ 40400 w 4794266"/>
              <a:gd name="connsiteY279" fmla="*/ 1460702 h 6862288"/>
              <a:gd name="connsiteX280" fmla="*/ 0 w 4794266"/>
              <a:gd name="connsiteY280" fmla="*/ 1460702 h 6862288"/>
              <a:gd name="connsiteX281" fmla="*/ 0 w 4794266"/>
              <a:gd name="connsiteY281" fmla="*/ 1378844 h 6862288"/>
              <a:gd name="connsiteX282" fmla="*/ 3041878 w 4794266"/>
              <a:gd name="connsiteY282" fmla="*/ 1277509 h 6862288"/>
              <a:gd name="connsiteX283" fmla="*/ 3087101 w 4794266"/>
              <a:gd name="connsiteY283" fmla="*/ 1365185 h 6862288"/>
              <a:gd name="connsiteX284" fmla="*/ 3090579 w 4794266"/>
              <a:gd name="connsiteY284" fmla="*/ 1375707 h 6862288"/>
              <a:gd name="connsiteX285" fmla="*/ 2892295 w 4794266"/>
              <a:gd name="connsiteY285" fmla="*/ 1772009 h 6862288"/>
              <a:gd name="connsiteX286" fmla="*/ 2798371 w 4794266"/>
              <a:gd name="connsiteY286" fmla="*/ 1772009 h 6862288"/>
              <a:gd name="connsiteX287" fmla="*/ 3041878 w 4794266"/>
              <a:gd name="connsiteY287" fmla="*/ 1277509 h 6862288"/>
              <a:gd name="connsiteX288" fmla="*/ 3311937 w 4794266"/>
              <a:gd name="connsiteY288" fmla="*/ 1215257 h 6862288"/>
              <a:gd name="connsiteX289" fmla="*/ 3572933 w 4794266"/>
              <a:gd name="connsiteY289" fmla="*/ 1215257 h 6862288"/>
              <a:gd name="connsiteX290" fmla="*/ 3530029 w 4794266"/>
              <a:gd name="connsiteY290" fmla="*/ 1305042 h 6862288"/>
              <a:gd name="connsiteX291" fmla="*/ 3354840 w 4794266"/>
              <a:gd name="connsiteY291" fmla="*/ 1305042 h 6862288"/>
              <a:gd name="connsiteX292" fmla="*/ 3311937 w 4794266"/>
              <a:gd name="connsiteY292" fmla="*/ 1215257 h 6862288"/>
              <a:gd name="connsiteX293" fmla="*/ 2950989 w 4794266"/>
              <a:gd name="connsiteY293" fmla="*/ 1075199 h 6862288"/>
              <a:gd name="connsiteX294" fmla="*/ 2993582 w 4794266"/>
              <a:gd name="connsiteY294" fmla="*/ 1160086 h 6862288"/>
              <a:gd name="connsiteX295" fmla="*/ 2997131 w 4794266"/>
              <a:gd name="connsiteY295" fmla="*/ 1174233 h 6862288"/>
              <a:gd name="connsiteX296" fmla="*/ 2698982 w 4794266"/>
              <a:gd name="connsiteY296" fmla="*/ 1771979 h 6862288"/>
              <a:gd name="connsiteX297" fmla="*/ 2596050 w 4794266"/>
              <a:gd name="connsiteY297" fmla="*/ 1771979 h 6862288"/>
              <a:gd name="connsiteX298" fmla="*/ 2950989 w 4794266"/>
              <a:gd name="connsiteY298" fmla="*/ 1075199 h 6862288"/>
              <a:gd name="connsiteX299" fmla="*/ 3218559 w 4794266"/>
              <a:gd name="connsiteY299" fmla="*/ 1044073 h 6862288"/>
              <a:gd name="connsiteX300" fmla="*/ 3650802 w 4794266"/>
              <a:gd name="connsiteY300" fmla="*/ 1044073 h 6862288"/>
              <a:gd name="connsiteX301" fmla="*/ 3608632 w 4794266"/>
              <a:gd name="connsiteY301" fmla="*/ 1133858 h 6862288"/>
              <a:gd name="connsiteX302" fmla="*/ 3264243 w 4794266"/>
              <a:gd name="connsiteY302" fmla="*/ 1133858 h 6862288"/>
              <a:gd name="connsiteX303" fmla="*/ 3218559 w 4794266"/>
              <a:gd name="connsiteY303" fmla="*/ 1044073 h 6862288"/>
              <a:gd name="connsiteX304" fmla="*/ 0 w 4794266"/>
              <a:gd name="connsiteY304" fmla="*/ 969072 h 6862288"/>
              <a:gd name="connsiteX305" fmla="*/ 242609 w 4794266"/>
              <a:gd name="connsiteY305" fmla="*/ 1445195 h 6862288"/>
              <a:gd name="connsiteX306" fmla="*/ 141781 w 4794266"/>
              <a:gd name="connsiteY306" fmla="*/ 1445195 h 6862288"/>
              <a:gd name="connsiteX307" fmla="*/ 0 w 4794266"/>
              <a:gd name="connsiteY307" fmla="*/ 1165963 h 6862288"/>
              <a:gd name="connsiteX308" fmla="*/ 0 w 4794266"/>
              <a:gd name="connsiteY308" fmla="*/ 969072 h 6862288"/>
              <a:gd name="connsiteX309" fmla="*/ 2839507 w 4794266"/>
              <a:gd name="connsiteY309" fmla="*/ 888446 h 6862288"/>
              <a:gd name="connsiteX310" fmla="*/ 2888263 w 4794266"/>
              <a:gd name="connsiteY310" fmla="*/ 984396 h 6862288"/>
              <a:gd name="connsiteX311" fmla="*/ 2494733 w 4794266"/>
              <a:gd name="connsiteY311" fmla="*/ 1787533 h 6862288"/>
              <a:gd name="connsiteX312" fmla="*/ 2393739 w 4794266"/>
              <a:gd name="connsiteY312" fmla="*/ 1787533 h 6862288"/>
              <a:gd name="connsiteX313" fmla="*/ 2839507 w 4794266"/>
              <a:gd name="connsiteY313" fmla="*/ 888446 h 6862288"/>
              <a:gd name="connsiteX314" fmla="*/ 3125183 w 4794266"/>
              <a:gd name="connsiteY314" fmla="*/ 872877 h 6862288"/>
              <a:gd name="connsiteX315" fmla="*/ 3744155 w 4794266"/>
              <a:gd name="connsiteY315" fmla="*/ 872877 h 6862288"/>
              <a:gd name="connsiteX316" fmla="*/ 3701711 w 4794266"/>
              <a:gd name="connsiteY316" fmla="*/ 962518 h 6862288"/>
              <a:gd name="connsiteX317" fmla="*/ 3171164 w 4794266"/>
              <a:gd name="connsiteY317" fmla="*/ 962518 h 6862288"/>
              <a:gd name="connsiteX318" fmla="*/ 3125183 w 4794266"/>
              <a:gd name="connsiteY318" fmla="*/ 872877 h 6862288"/>
              <a:gd name="connsiteX319" fmla="*/ 3047375 w 4794266"/>
              <a:gd name="connsiteY319" fmla="*/ 701692 h 6862288"/>
              <a:gd name="connsiteX320" fmla="*/ 3837527 w 4794266"/>
              <a:gd name="connsiteY320" fmla="*/ 701692 h 6862288"/>
              <a:gd name="connsiteX321" fmla="*/ 3795008 w 4794266"/>
              <a:gd name="connsiteY321" fmla="*/ 791333 h 6862288"/>
              <a:gd name="connsiteX322" fmla="*/ 3089894 w 4794266"/>
              <a:gd name="connsiteY322" fmla="*/ 791333 h 6862288"/>
              <a:gd name="connsiteX323" fmla="*/ 3047375 w 4794266"/>
              <a:gd name="connsiteY323" fmla="*/ 701692 h 6862288"/>
              <a:gd name="connsiteX324" fmla="*/ 2741909 w 4794266"/>
              <a:gd name="connsiteY324" fmla="*/ 670568 h 6862288"/>
              <a:gd name="connsiteX325" fmla="*/ 2794841 w 4794266"/>
              <a:gd name="connsiteY325" fmla="*/ 773272 h 6862288"/>
              <a:gd name="connsiteX326" fmla="*/ 2286696 w 4794266"/>
              <a:gd name="connsiteY326" fmla="*/ 1771977 h 6862288"/>
              <a:gd name="connsiteX327" fmla="*/ 2191419 w 4794266"/>
              <a:gd name="connsiteY327" fmla="*/ 1771977 h 6862288"/>
              <a:gd name="connsiteX328" fmla="*/ 2741909 w 4794266"/>
              <a:gd name="connsiteY328" fmla="*/ 670568 h 6862288"/>
              <a:gd name="connsiteX329" fmla="*/ 0 w 4794266"/>
              <a:gd name="connsiteY329" fmla="*/ 587906 h 6862288"/>
              <a:gd name="connsiteX330" fmla="*/ 429355 w 4794266"/>
              <a:gd name="connsiteY330" fmla="*/ 1460707 h 6862288"/>
              <a:gd name="connsiteX331" fmla="*/ 335326 w 4794266"/>
              <a:gd name="connsiteY331" fmla="*/ 1460707 h 6862288"/>
              <a:gd name="connsiteX332" fmla="*/ 0 w 4794266"/>
              <a:gd name="connsiteY332" fmla="*/ 791234 h 6862288"/>
              <a:gd name="connsiteX333" fmla="*/ 0 w 4794266"/>
              <a:gd name="connsiteY333" fmla="*/ 587906 h 6862288"/>
              <a:gd name="connsiteX334" fmla="*/ 2953999 w 4794266"/>
              <a:gd name="connsiteY334" fmla="*/ 514940 h 6862288"/>
              <a:gd name="connsiteX335" fmla="*/ 3915367 w 4794266"/>
              <a:gd name="connsiteY335" fmla="*/ 514940 h 6862288"/>
              <a:gd name="connsiteX336" fmla="*/ 3873109 w 4794266"/>
              <a:gd name="connsiteY336" fmla="*/ 604580 h 6862288"/>
              <a:gd name="connsiteX337" fmla="*/ 2999778 w 4794266"/>
              <a:gd name="connsiteY337" fmla="*/ 604580 h 6862288"/>
              <a:gd name="connsiteX338" fmla="*/ 2953999 w 4794266"/>
              <a:gd name="connsiteY338" fmla="*/ 514940 h 6862288"/>
              <a:gd name="connsiteX339" fmla="*/ 2633401 w 4794266"/>
              <a:gd name="connsiteY339" fmla="*/ 483816 h 6862288"/>
              <a:gd name="connsiteX340" fmla="*/ 2685925 w 4794266"/>
              <a:gd name="connsiteY340" fmla="*/ 582365 h 6862288"/>
              <a:gd name="connsiteX341" fmla="*/ 2090661 w 4794266"/>
              <a:gd name="connsiteY341" fmla="*/ 1771998 h 6862288"/>
              <a:gd name="connsiteX342" fmla="*/ 1989115 w 4794266"/>
              <a:gd name="connsiteY342" fmla="*/ 1771998 h 6862288"/>
              <a:gd name="connsiteX343" fmla="*/ 2633401 w 4794266"/>
              <a:gd name="connsiteY343" fmla="*/ 483816 h 6862288"/>
              <a:gd name="connsiteX344" fmla="*/ 89908 w 4794266"/>
              <a:gd name="connsiteY344" fmla="*/ 359310 h 6862288"/>
              <a:gd name="connsiteX345" fmla="*/ 647166 w 4794266"/>
              <a:gd name="connsiteY345" fmla="*/ 1445187 h 6862288"/>
              <a:gd name="connsiteX346" fmla="*/ 544233 w 4794266"/>
              <a:gd name="connsiteY346" fmla="*/ 1445187 h 6862288"/>
              <a:gd name="connsiteX347" fmla="*/ 43765 w 4794266"/>
              <a:gd name="connsiteY347" fmla="*/ 454193 h 6862288"/>
              <a:gd name="connsiteX348" fmla="*/ 50864 w 4794266"/>
              <a:gd name="connsiteY348" fmla="*/ 436622 h 6862288"/>
              <a:gd name="connsiteX349" fmla="*/ 89908 w 4794266"/>
              <a:gd name="connsiteY349" fmla="*/ 359310 h 6862288"/>
              <a:gd name="connsiteX350" fmla="*/ 2876180 w 4794266"/>
              <a:gd name="connsiteY350" fmla="*/ 343745 h 6862288"/>
              <a:gd name="connsiteX351" fmla="*/ 4008747 w 4794266"/>
              <a:gd name="connsiteY351" fmla="*/ 343745 h 6862288"/>
              <a:gd name="connsiteX352" fmla="*/ 3963022 w 4794266"/>
              <a:gd name="connsiteY352" fmla="*/ 433529 h 6862288"/>
              <a:gd name="connsiteX353" fmla="*/ 2918387 w 4794266"/>
              <a:gd name="connsiteY353" fmla="*/ 433529 h 6862288"/>
              <a:gd name="connsiteX354" fmla="*/ 2876180 w 4794266"/>
              <a:gd name="connsiteY354" fmla="*/ 343745 h 6862288"/>
              <a:gd name="connsiteX355" fmla="*/ 2531542 w 4794266"/>
              <a:gd name="connsiteY355" fmla="*/ 281495 h 6862288"/>
              <a:gd name="connsiteX356" fmla="*/ 2576996 w 4794266"/>
              <a:gd name="connsiteY356" fmla="*/ 380390 h 6862288"/>
              <a:gd name="connsiteX357" fmla="*/ 1888193 w 4794266"/>
              <a:gd name="connsiteY357" fmla="*/ 1771985 h 6862288"/>
              <a:gd name="connsiteX358" fmla="*/ 1786794 w 4794266"/>
              <a:gd name="connsiteY358" fmla="*/ 1771985 h 6862288"/>
              <a:gd name="connsiteX359" fmla="*/ 2531542 w 4794266"/>
              <a:gd name="connsiteY359" fmla="*/ 281495 h 6862288"/>
              <a:gd name="connsiteX360" fmla="*/ 2782803 w 4794266"/>
              <a:gd name="connsiteY360" fmla="*/ 172561 h 6862288"/>
              <a:gd name="connsiteX361" fmla="*/ 4102104 w 4794266"/>
              <a:gd name="connsiteY361" fmla="*/ 172561 h 6862288"/>
              <a:gd name="connsiteX362" fmla="*/ 4059660 w 4794266"/>
              <a:gd name="connsiteY362" fmla="*/ 262345 h 6862288"/>
              <a:gd name="connsiteX363" fmla="*/ 2825247 w 4794266"/>
              <a:gd name="connsiteY363" fmla="*/ 262345 h 6862288"/>
              <a:gd name="connsiteX364" fmla="*/ 2782803 w 4794266"/>
              <a:gd name="connsiteY364" fmla="*/ 172561 h 6862288"/>
              <a:gd name="connsiteX365" fmla="*/ 186164 w 4794266"/>
              <a:gd name="connsiteY365" fmla="*/ 172558 h 6862288"/>
              <a:gd name="connsiteX366" fmla="*/ 833967 w 4794266"/>
              <a:gd name="connsiteY366" fmla="*/ 1460741 h 6862288"/>
              <a:gd name="connsiteX367" fmla="*/ 735921 w 4794266"/>
              <a:gd name="connsiteY367" fmla="*/ 1460741 h 6862288"/>
              <a:gd name="connsiteX368" fmla="*/ 137141 w 4794266"/>
              <a:gd name="connsiteY368" fmla="*/ 271108 h 6862288"/>
              <a:gd name="connsiteX369" fmla="*/ 151148 w 4794266"/>
              <a:gd name="connsiteY369" fmla="*/ 246470 h 6862288"/>
              <a:gd name="connsiteX370" fmla="*/ 186164 w 4794266"/>
              <a:gd name="connsiteY370" fmla="*/ 172558 h 6862288"/>
              <a:gd name="connsiteX371" fmla="*/ 2434228 w 4794266"/>
              <a:gd name="connsiteY371" fmla="*/ 94743 h 6862288"/>
              <a:gd name="connsiteX372" fmla="*/ 2483591 w 4794266"/>
              <a:gd name="connsiteY372" fmla="*/ 190361 h 6862288"/>
              <a:gd name="connsiteX373" fmla="*/ 1683210 w 4794266"/>
              <a:gd name="connsiteY373" fmla="*/ 1787545 h 6862288"/>
              <a:gd name="connsiteX374" fmla="*/ 1584484 w 4794266"/>
              <a:gd name="connsiteY374" fmla="*/ 1787545 h 6862288"/>
              <a:gd name="connsiteX375" fmla="*/ 2434228 w 4794266"/>
              <a:gd name="connsiteY375" fmla="*/ 94743 h 6862288"/>
              <a:gd name="connsiteX376" fmla="*/ 4682467 w 4794266"/>
              <a:gd name="connsiteY376" fmla="*/ 0 h 6862288"/>
              <a:gd name="connsiteX377" fmla="*/ 4685835 w 4794266"/>
              <a:gd name="connsiteY377" fmla="*/ 0 h 6862288"/>
              <a:gd name="connsiteX378" fmla="*/ 3971455 w 4794266"/>
              <a:gd name="connsiteY378" fmla="*/ 1413615 h 6862288"/>
              <a:gd name="connsiteX379" fmla="*/ 4691881 w 4794266"/>
              <a:gd name="connsiteY379" fmla="*/ 0 h 6862288"/>
              <a:gd name="connsiteX380" fmla="*/ 4794266 w 4794266"/>
              <a:gd name="connsiteY380" fmla="*/ 0 h 6862288"/>
              <a:gd name="connsiteX381" fmla="*/ 3485882 w 4794266"/>
              <a:gd name="connsiteY381" fmla="*/ 2565697 h 6862288"/>
              <a:gd name="connsiteX382" fmla="*/ 3438634 w 4794266"/>
              <a:gd name="connsiteY382" fmla="*/ 2467962 h 6862288"/>
              <a:gd name="connsiteX383" fmla="*/ 3436438 w 4794266"/>
              <a:gd name="connsiteY383" fmla="*/ 2472308 h 6862288"/>
              <a:gd name="connsiteX384" fmla="*/ 3438631 w 4794266"/>
              <a:gd name="connsiteY384" fmla="*/ 2467957 h 6862288"/>
              <a:gd name="connsiteX385" fmla="*/ 3436438 w 4794266"/>
              <a:gd name="connsiteY385" fmla="*/ 2463422 h 6862288"/>
              <a:gd name="connsiteX386" fmla="*/ 3841129 w 4794266"/>
              <a:gd name="connsiteY386" fmla="*/ 1669341 h 6862288"/>
              <a:gd name="connsiteX387" fmla="*/ 4682467 w 4794266"/>
              <a:gd name="connsiteY387" fmla="*/ 0 h 6862288"/>
              <a:gd name="connsiteX388" fmla="*/ 4484198 w 4794266"/>
              <a:gd name="connsiteY388" fmla="*/ 0 h 6862288"/>
              <a:gd name="connsiteX389" fmla="*/ 4588266 w 4794266"/>
              <a:gd name="connsiteY389" fmla="*/ 0 h 6862288"/>
              <a:gd name="connsiteX390" fmla="*/ 3580336 w 4794266"/>
              <a:gd name="connsiteY390" fmla="*/ 1982087 h 6862288"/>
              <a:gd name="connsiteX391" fmla="*/ 3530766 w 4794266"/>
              <a:gd name="connsiteY391" fmla="*/ 1886815 h 6862288"/>
              <a:gd name="connsiteX392" fmla="*/ 4484198 w 4794266"/>
              <a:gd name="connsiteY392" fmla="*/ 0 h 6862288"/>
              <a:gd name="connsiteX393" fmla="*/ 2499096 w 4794266"/>
              <a:gd name="connsiteY393" fmla="*/ 0 h 6862288"/>
              <a:gd name="connsiteX394" fmla="*/ 2598201 w 4794266"/>
              <a:gd name="connsiteY394" fmla="*/ 0 h 6862288"/>
              <a:gd name="connsiteX395" fmla="*/ 3203991 w 4794266"/>
              <a:gd name="connsiteY395" fmla="*/ 1191538 h 6862288"/>
              <a:gd name="connsiteX396" fmla="*/ 3451229 w 4794266"/>
              <a:gd name="connsiteY396" fmla="*/ 1678703 h 6862288"/>
              <a:gd name="connsiteX397" fmla="*/ 4252986 w 4794266"/>
              <a:gd name="connsiteY397" fmla="*/ 83062 h 6862288"/>
              <a:gd name="connsiteX398" fmla="*/ 2748367 w 4794266"/>
              <a:gd name="connsiteY398" fmla="*/ 83062 h 6862288"/>
              <a:gd name="connsiteX399" fmla="*/ 2703352 w 4794266"/>
              <a:gd name="connsiteY399" fmla="*/ 0 h 6862288"/>
              <a:gd name="connsiteX400" fmla="*/ 4396965 w 4794266"/>
              <a:gd name="connsiteY400" fmla="*/ 0 h 6862288"/>
              <a:gd name="connsiteX401" fmla="*/ 4355413 w 4794266"/>
              <a:gd name="connsiteY401" fmla="*/ 83062 h 6862288"/>
              <a:gd name="connsiteX402" fmla="*/ 3497144 w 4794266"/>
              <a:gd name="connsiteY402" fmla="*/ 1777549 h 6862288"/>
              <a:gd name="connsiteX403" fmla="*/ 3451229 w 4794266"/>
              <a:gd name="connsiteY403" fmla="*/ 1876393 h 6862288"/>
              <a:gd name="connsiteX404" fmla="*/ 1981937 w 4794266"/>
              <a:gd name="connsiteY404" fmla="*/ 4795845 h 6862288"/>
              <a:gd name="connsiteX405" fmla="*/ 1939552 w 4794266"/>
              <a:gd name="connsiteY405" fmla="*/ 4884099 h 6862288"/>
              <a:gd name="connsiteX406" fmla="*/ 1932489 w 4794266"/>
              <a:gd name="connsiteY406" fmla="*/ 4884099 h 6862288"/>
              <a:gd name="connsiteX407" fmla="*/ 1837126 w 4794266"/>
              <a:gd name="connsiteY407" fmla="*/ 4884099 h 6862288"/>
              <a:gd name="connsiteX408" fmla="*/ 39353 w 4794266"/>
              <a:gd name="connsiteY408" fmla="*/ 4884099 h 6862288"/>
              <a:gd name="connsiteX409" fmla="*/ 1031836 w 4794266"/>
              <a:gd name="connsiteY409" fmla="*/ 6861000 h 6862288"/>
              <a:gd name="connsiteX410" fmla="*/ 936473 w 4794266"/>
              <a:gd name="connsiteY410" fmla="*/ 6861000 h 6862288"/>
              <a:gd name="connsiteX411" fmla="*/ 0 w 4794266"/>
              <a:gd name="connsiteY411" fmla="*/ 5005253 h 6862288"/>
              <a:gd name="connsiteX412" fmla="*/ 0 w 4794266"/>
              <a:gd name="connsiteY412" fmla="*/ 4795845 h 6862288"/>
              <a:gd name="connsiteX413" fmla="*/ 1879509 w 4794266"/>
              <a:gd name="connsiteY413" fmla="*/ 4795845 h 6862288"/>
              <a:gd name="connsiteX414" fmla="*/ 3401781 w 4794266"/>
              <a:gd name="connsiteY414" fmla="*/ 1777549 h 6862288"/>
              <a:gd name="connsiteX415" fmla="*/ 3165139 w 4794266"/>
              <a:gd name="connsiteY415" fmla="*/ 1315095 h 6862288"/>
              <a:gd name="connsiteX416" fmla="*/ 2499096 w 4794266"/>
              <a:gd name="connsiteY416" fmla="*/ 0 h 6862288"/>
              <a:gd name="connsiteX417" fmla="*/ 2282766 w 4794266"/>
              <a:gd name="connsiteY417" fmla="*/ 0 h 6862288"/>
              <a:gd name="connsiteX418" fmla="*/ 2383457 w 4794266"/>
              <a:gd name="connsiteY418" fmla="*/ 0 h 6862288"/>
              <a:gd name="connsiteX419" fmla="*/ 1448845 w 4794266"/>
              <a:gd name="connsiteY419" fmla="*/ 1858774 h 6862288"/>
              <a:gd name="connsiteX420" fmla="*/ 3246161 w 4794266"/>
              <a:gd name="connsiteY420" fmla="*/ 1858774 h 6862288"/>
              <a:gd name="connsiteX421" fmla="*/ 3203871 w 4794266"/>
              <a:gd name="connsiteY421" fmla="*/ 1943196 h 6862288"/>
              <a:gd name="connsiteX422" fmla="*/ 1403031 w 4794266"/>
              <a:gd name="connsiteY422" fmla="*/ 1943196 h 6862288"/>
              <a:gd name="connsiteX423" fmla="*/ 1392458 w 4794266"/>
              <a:gd name="connsiteY423" fmla="*/ 1943196 h 6862288"/>
              <a:gd name="connsiteX424" fmla="*/ 1304354 w 4794266"/>
              <a:gd name="connsiteY424" fmla="*/ 1943196 h 6862288"/>
              <a:gd name="connsiteX425" fmla="*/ 2282766 w 4794266"/>
              <a:gd name="connsiteY425" fmla="*/ 0 h 6862288"/>
              <a:gd name="connsiteX426" fmla="*/ 2085184 w 4794266"/>
              <a:gd name="connsiteY426" fmla="*/ 0 h 6862288"/>
              <a:gd name="connsiteX427" fmla="*/ 2180489 w 4794266"/>
              <a:gd name="connsiteY427" fmla="*/ 0 h 6862288"/>
              <a:gd name="connsiteX428" fmla="*/ 921627 w 4794266"/>
              <a:gd name="connsiteY428" fmla="*/ 2503438 h 6862288"/>
              <a:gd name="connsiteX429" fmla="*/ 0 w 4794266"/>
              <a:gd name="connsiteY429" fmla="*/ 2503438 h 6862288"/>
              <a:gd name="connsiteX430" fmla="*/ 0 w 4794266"/>
              <a:gd name="connsiteY430" fmla="*/ 2418757 h 6862288"/>
              <a:gd name="connsiteX431" fmla="*/ 868685 w 4794266"/>
              <a:gd name="connsiteY431" fmla="*/ 2418757 h 6862288"/>
              <a:gd name="connsiteX432" fmla="*/ 2085184 w 4794266"/>
              <a:gd name="connsiteY432" fmla="*/ 0 h 6862288"/>
              <a:gd name="connsiteX433" fmla="*/ 1883218 w 4794266"/>
              <a:gd name="connsiteY433" fmla="*/ 0 h 6862288"/>
              <a:gd name="connsiteX434" fmla="*/ 1978547 w 4794266"/>
              <a:gd name="connsiteY434" fmla="*/ 0 h 6862288"/>
              <a:gd name="connsiteX435" fmla="*/ 813769 w 4794266"/>
              <a:gd name="connsiteY435" fmla="*/ 2332241 h 6862288"/>
              <a:gd name="connsiteX436" fmla="*/ 0 w 4794266"/>
              <a:gd name="connsiteY436" fmla="*/ 2332241 h 6862288"/>
              <a:gd name="connsiteX437" fmla="*/ 0 w 4794266"/>
              <a:gd name="connsiteY437" fmla="*/ 2247501 h 6862288"/>
              <a:gd name="connsiteX438" fmla="*/ 753901 w 4794266"/>
              <a:gd name="connsiteY438" fmla="*/ 2247501 h 6862288"/>
              <a:gd name="connsiteX439" fmla="*/ 753901 w 4794266"/>
              <a:gd name="connsiteY439" fmla="*/ 2251031 h 6862288"/>
              <a:gd name="connsiteX440" fmla="*/ 1883218 w 4794266"/>
              <a:gd name="connsiteY440" fmla="*/ 0 h 6862288"/>
              <a:gd name="connsiteX441" fmla="*/ 1676567 w 4794266"/>
              <a:gd name="connsiteY441" fmla="*/ 0 h 6862288"/>
              <a:gd name="connsiteX442" fmla="*/ 1775670 w 4794266"/>
              <a:gd name="connsiteY442" fmla="*/ 0 h 6862288"/>
              <a:gd name="connsiteX443" fmla="*/ 1085842 w 4794266"/>
              <a:gd name="connsiteY443" fmla="*/ 1367346 h 6862288"/>
              <a:gd name="connsiteX444" fmla="*/ 1039779 w 4794266"/>
              <a:gd name="connsiteY444" fmla="*/ 1264773 h 6862288"/>
              <a:gd name="connsiteX445" fmla="*/ 1676567 w 4794266"/>
              <a:gd name="connsiteY445" fmla="*/ 0 h 6862288"/>
              <a:gd name="connsiteX446" fmla="*/ 1479705 w 4794266"/>
              <a:gd name="connsiteY446" fmla="*/ 0 h 6862288"/>
              <a:gd name="connsiteX447" fmla="*/ 1574216 w 4794266"/>
              <a:gd name="connsiteY447" fmla="*/ 0 h 6862288"/>
              <a:gd name="connsiteX448" fmla="*/ 995314 w 4794266"/>
              <a:gd name="connsiteY448" fmla="*/ 1165036 h 6862288"/>
              <a:gd name="connsiteX449" fmla="*/ 946402 w 4794266"/>
              <a:gd name="connsiteY449" fmla="*/ 1069591 h 6862288"/>
              <a:gd name="connsiteX450" fmla="*/ 1479705 w 4794266"/>
              <a:gd name="connsiteY450" fmla="*/ 0 h 6862288"/>
              <a:gd name="connsiteX451" fmla="*/ 1270221 w 4794266"/>
              <a:gd name="connsiteY451" fmla="*/ 0 h 6862288"/>
              <a:gd name="connsiteX452" fmla="*/ 1371191 w 4794266"/>
              <a:gd name="connsiteY452" fmla="*/ 0 h 6862288"/>
              <a:gd name="connsiteX453" fmla="*/ 886459 w 4794266"/>
              <a:gd name="connsiteY453" fmla="*/ 962730 h 6862288"/>
              <a:gd name="connsiteX454" fmla="*/ 837468 w 4794266"/>
              <a:gd name="connsiteY454" fmla="*/ 867670 h 6862288"/>
              <a:gd name="connsiteX455" fmla="*/ 1270221 w 4794266"/>
              <a:gd name="connsiteY455" fmla="*/ 0 h 6862288"/>
              <a:gd name="connsiteX456" fmla="*/ 1086586 w 4794266"/>
              <a:gd name="connsiteY456" fmla="*/ 0 h 6862288"/>
              <a:gd name="connsiteX457" fmla="*/ 1183878 w 4794266"/>
              <a:gd name="connsiteY457" fmla="*/ 0 h 6862288"/>
              <a:gd name="connsiteX458" fmla="*/ 797450 w 4794266"/>
              <a:gd name="connsiteY458" fmla="*/ 760440 h 6862288"/>
              <a:gd name="connsiteX459" fmla="*/ 744092 w 4794266"/>
              <a:gd name="connsiteY459" fmla="*/ 658939 h 6862288"/>
              <a:gd name="connsiteX460" fmla="*/ 1086586 w 4794266"/>
              <a:gd name="connsiteY460" fmla="*/ 0 h 6862288"/>
              <a:gd name="connsiteX461" fmla="*/ 882903 w 4794266"/>
              <a:gd name="connsiteY461" fmla="*/ 0 h 6862288"/>
              <a:gd name="connsiteX462" fmla="*/ 983094 w 4794266"/>
              <a:gd name="connsiteY462" fmla="*/ 0 h 6862288"/>
              <a:gd name="connsiteX463" fmla="*/ 699348 w 4794266"/>
              <a:gd name="connsiteY463" fmla="*/ 573640 h 6862288"/>
              <a:gd name="connsiteX464" fmla="*/ 657662 w 4794266"/>
              <a:gd name="connsiteY464" fmla="*/ 488488 h 6862288"/>
              <a:gd name="connsiteX465" fmla="*/ 650715 w 4794266"/>
              <a:gd name="connsiteY465" fmla="*/ 474296 h 6862288"/>
              <a:gd name="connsiteX466" fmla="*/ 882903 w 4794266"/>
              <a:gd name="connsiteY466" fmla="*/ 0 h 6862288"/>
              <a:gd name="connsiteX467" fmla="*/ 677572 w 4794266"/>
              <a:gd name="connsiteY467" fmla="*/ 0 h 6862288"/>
              <a:gd name="connsiteX468" fmla="*/ 778686 w 4794266"/>
              <a:gd name="connsiteY468" fmla="*/ 0 h 6862288"/>
              <a:gd name="connsiteX469" fmla="*/ 588085 w 4794266"/>
              <a:gd name="connsiteY469" fmla="*/ 371319 h 6862288"/>
              <a:gd name="connsiteX470" fmla="*/ 545333 w 4794266"/>
              <a:gd name="connsiteY470" fmla="*/ 279088 h 6862288"/>
              <a:gd name="connsiteX471" fmla="*/ 541771 w 4794266"/>
              <a:gd name="connsiteY471" fmla="*/ 275541 h 6862288"/>
              <a:gd name="connsiteX472" fmla="*/ 677572 w 4794266"/>
              <a:gd name="connsiteY472" fmla="*/ 0 h 6862288"/>
              <a:gd name="connsiteX473" fmla="*/ 483066 w 4794266"/>
              <a:gd name="connsiteY473" fmla="*/ 0 h 6862288"/>
              <a:gd name="connsiteX474" fmla="*/ 579239 w 4794266"/>
              <a:gd name="connsiteY474" fmla="*/ 0 h 6862288"/>
              <a:gd name="connsiteX475" fmla="*/ 496812 w 4794266"/>
              <a:gd name="connsiteY475" fmla="*/ 169055 h 6862288"/>
              <a:gd name="connsiteX476" fmla="*/ 448395 w 4794266"/>
              <a:gd name="connsiteY476" fmla="*/ 67508 h 6862288"/>
              <a:gd name="connsiteX477" fmla="*/ 483066 w 4794266"/>
              <a:gd name="connsiteY477" fmla="*/ 0 h 6862288"/>
              <a:gd name="connsiteX478" fmla="*/ 281623 w 4794266"/>
              <a:gd name="connsiteY478" fmla="*/ 0 h 6862288"/>
              <a:gd name="connsiteX479" fmla="*/ 380286 w 4794266"/>
              <a:gd name="connsiteY479" fmla="*/ 0 h 6862288"/>
              <a:gd name="connsiteX480" fmla="*/ 347483 w 4794266"/>
              <a:gd name="connsiteY480" fmla="*/ 69038 h 6862288"/>
              <a:gd name="connsiteX481" fmla="*/ 1036285 w 4794266"/>
              <a:gd name="connsiteY481" fmla="*/ 1460728 h 6862288"/>
              <a:gd name="connsiteX482" fmla="*/ 941880 w 4794266"/>
              <a:gd name="connsiteY482" fmla="*/ 1460728 h 6862288"/>
              <a:gd name="connsiteX483" fmla="*/ 246086 w 4794266"/>
              <a:gd name="connsiteY483" fmla="*/ 69038 h 6862288"/>
              <a:gd name="connsiteX484" fmla="*/ 281623 w 4794266"/>
              <a:gd name="connsiteY484" fmla="*/ 0 h 6862288"/>
              <a:gd name="connsiteX485" fmla="*/ 79031 w 4794266"/>
              <a:gd name="connsiteY485" fmla="*/ 0 h 6862288"/>
              <a:gd name="connsiteX486" fmla="*/ 173569 w 4794266"/>
              <a:gd name="connsiteY486" fmla="*/ 0 h 6862288"/>
              <a:gd name="connsiteX487" fmla="*/ 0 w 4794266"/>
              <a:gd name="connsiteY487" fmla="*/ 349055 h 6862288"/>
              <a:gd name="connsiteX488" fmla="*/ 0 w 4794266"/>
              <a:gd name="connsiteY488" fmla="*/ 155555 h 6862288"/>
              <a:gd name="connsiteX489" fmla="*/ 79031 w 4794266"/>
              <a:gd name="connsiteY489" fmla="*/ 0 h 6862288"/>
              <a:gd name="connsiteX0" fmla="*/ 0 w 4794266"/>
              <a:gd name="connsiteY0" fmla="*/ 6708903 h 6862288"/>
              <a:gd name="connsiteX1" fmla="*/ 371024 w 4794266"/>
              <a:gd name="connsiteY1" fmla="*/ 6708903 h 6862288"/>
              <a:gd name="connsiteX2" fmla="*/ 413711 w 4794266"/>
              <a:gd name="connsiteY2" fmla="*/ 6798821 h 6862288"/>
              <a:gd name="connsiteX3" fmla="*/ 0 w 4794266"/>
              <a:gd name="connsiteY3" fmla="*/ 6798821 h 6862288"/>
              <a:gd name="connsiteX4" fmla="*/ 0 w 4794266"/>
              <a:gd name="connsiteY4" fmla="*/ 6708903 h 6862288"/>
              <a:gd name="connsiteX5" fmla="*/ 0 w 4794266"/>
              <a:gd name="connsiteY5" fmla="*/ 6537707 h 6862288"/>
              <a:gd name="connsiteX6" fmla="*/ 275057 w 4794266"/>
              <a:gd name="connsiteY6" fmla="*/ 6537707 h 6862288"/>
              <a:gd name="connsiteX7" fmla="*/ 320404 w 4794266"/>
              <a:gd name="connsiteY7" fmla="*/ 6627492 h 6862288"/>
              <a:gd name="connsiteX8" fmla="*/ 0 w 4794266"/>
              <a:gd name="connsiteY8" fmla="*/ 6627492 h 6862288"/>
              <a:gd name="connsiteX9" fmla="*/ 0 w 4794266"/>
              <a:gd name="connsiteY9" fmla="*/ 6537707 h 6862288"/>
              <a:gd name="connsiteX10" fmla="*/ 1086471 w 4794266"/>
              <a:gd name="connsiteY10" fmla="*/ 6382080 h 6862288"/>
              <a:gd name="connsiteX11" fmla="*/ 1176256 w 4794266"/>
              <a:gd name="connsiteY11" fmla="*/ 6382080 h 6862288"/>
              <a:gd name="connsiteX12" fmla="*/ 1133159 w 4794266"/>
              <a:gd name="connsiteY12" fmla="*/ 6471865 h 6862288"/>
              <a:gd name="connsiteX13" fmla="*/ 1086471 w 4794266"/>
              <a:gd name="connsiteY13" fmla="*/ 6382080 h 6862288"/>
              <a:gd name="connsiteX14" fmla="*/ 176048 w 4794266"/>
              <a:gd name="connsiteY14" fmla="*/ 6350955 h 6862288"/>
              <a:gd name="connsiteX15" fmla="*/ 226884 w 4794266"/>
              <a:gd name="connsiteY15" fmla="*/ 6440996 h 6862288"/>
              <a:gd name="connsiteX16" fmla="*/ 121581 w 4794266"/>
              <a:gd name="connsiteY16" fmla="*/ 6440996 h 6862288"/>
              <a:gd name="connsiteX17" fmla="*/ 176048 w 4794266"/>
              <a:gd name="connsiteY17" fmla="*/ 6350955 h 6862288"/>
              <a:gd name="connsiteX18" fmla="*/ 993094 w 4794266"/>
              <a:gd name="connsiteY18" fmla="*/ 6210896 h 6862288"/>
              <a:gd name="connsiteX19" fmla="*/ 1254175 w 4794266"/>
              <a:gd name="connsiteY19" fmla="*/ 6210896 h 6862288"/>
              <a:gd name="connsiteX20" fmla="*/ 1212402 w 4794266"/>
              <a:gd name="connsiteY20" fmla="*/ 6300814 h 6862288"/>
              <a:gd name="connsiteX21" fmla="*/ 1041829 w 4794266"/>
              <a:gd name="connsiteY21" fmla="*/ 6300814 h 6862288"/>
              <a:gd name="connsiteX22" fmla="*/ 993094 w 4794266"/>
              <a:gd name="connsiteY22" fmla="*/ 6210896 h 6862288"/>
              <a:gd name="connsiteX23" fmla="*/ 87450 w 4794266"/>
              <a:gd name="connsiteY23" fmla="*/ 6148644 h 6862288"/>
              <a:gd name="connsiteX24" fmla="*/ 133591 w 4794266"/>
              <a:gd name="connsiteY24" fmla="*/ 6246047 h 6862288"/>
              <a:gd name="connsiteX25" fmla="*/ 34210 w 4794266"/>
              <a:gd name="connsiteY25" fmla="*/ 6440853 h 6862288"/>
              <a:gd name="connsiteX26" fmla="*/ 0 w 4794266"/>
              <a:gd name="connsiteY26" fmla="*/ 6440853 h 6862288"/>
              <a:gd name="connsiteX27" fmla="*/ 0 w 4794266"/>
              <a:gd name="connsiteY27" fmla="*/ 6316076 h 6862288"/>
              <a:gd name="connsiteX28" fmla="*/ 87450 w 4794266"/>
              <a:gd name="connsiteY28" fmla="*/ 6148644 h 6862288"/>
              <a:gd name="connsiteX29" fmla="*/ 915275 w 4794266"/>
              <a:gd name="connsiteY29" fmla="*/ 6024142 h 6862288"/>
              <a:gd name="connsiteX30" fmla="*/ 1347547 w 4794266"/>
              <a:gd name="connsiteY30" fmla="*/ 6024142 h 6862288"/>
              <a:gd name="connsiteX31" fmla="*/ 1305714 w 4794266"/>
              <a:gd name="connsiteY31" fmla="*/ 6113783 h 6862288"/>
              <a:gd name="connsiteX32" fmla="*/ 957108 w 4794266"/>
              <a:gd name="connsiteY32" fmla="*/ 6113783 h 6862288"/>
              <a:gd name="connsiteX33" fmla="*/ 915275 w 4794266"/>
              <a:gd name="connsiteY33" fmla="*/ 6024142 h 6862288"/>
              <a:gd name="connsiteX34" fmla="*/ 0 w 4794266"/>
              <a:gd name="connsiteY34" fmla="*/ 5987282 h 6862288"/>
              <a:gd name="connsiteX35" fmla="*/ 24904 w 4794266"/>
              <a:gd name="connsiteY35" fmla="*/ 6035135 h 6862288"/>
              <a:gd name="connsiteX36" fmla="*/ 24904 w 4794266"/>
              <a:gd name="connsiteY36" fmla="*/ 6045792 h 6862288"/>
              <a:gd name="connsiteX37" fmla="*/ 0 w 4794266"/>
              <a:gd name="connsiteY37" fmla="*/ 6098551 h 6862288"/>
              <a:gd name="connsiteX38" fmla="*/ 0 w 4794266"/>
              <a:gd name="connsiteY38" fmla="*/ 5987282 h 6862288"/>
              <a:gd name="connsiteX39" fmla="*/ 821899 w 4794266"/>
              <a:gd name="connsiteY39" fmla="*/ 5852947 h 6862288"/>
              <a:gd name="connsiteX40" fmla="*/ 1440872 w 4794266"/>
              <a:gd name="connsiteY40" fmla="*/ 5852947 h 6862288"/>
              <a:gd name="connsiteX41" fmla="*/ 1398428 w 4794266"/>
              <a:gd name="connsiteY41" fmla="*/ 5942732 h 6862288"/>
              <a:gd name="connsiteX42" fmla="*/ 867880 w 4794266"/>
              <a:gd name="connsiteY42" fmla="*/ 5942732 h 6862288"/>
              <a:gd name="connsiteX43" fmla="*/ 821899 w 4794266"/>
              <a:gd name="connsiteY43" fmla="*/ 5852947 h 6862288"/>
              <a:gd name="connsiteX44" fmla="*/ 728522 w 4794266"/>
              <a:gd name="connsiteY44" fmla="*/ 5681762 h 6862288"/>
              <a:gd name="connsiteX45" fmla="*/ 1518715 w 4794266"/>
              <a:gd name="connsiteY45" fmla="*/ 5681762 h 6862288"/>
              <a:gd name="connsiteX46" fmla="*/ 1476572 w 4794266"/>
              <a:gd name="connsiteY46" fmla="*/ 5771680 h 6862288"/>
              <a:gd name="connsiteX47" fmla="*/ 774178 w 4794266"/>
              <a:gd name="connsiteY47" fmla="*/ 5771680 h 6862288"/>
              <a:gd name="connsiteX48" fmla="*/ 728522 w 4794266"/>
              <a:gd name="connsiteY48" fmla="*/ 5681762 h 6862288"/>
              <a:gd name="connsiteX49" fmla="*/ 0 w 4794266"/>
              <a:gd name="connsiteY49" fmla="*/ 5577337 h 6862288"/>
              <a:gd name="connsiteX50" fmla="*/ 647163 w 4794266"/>
              <a:gd name="connsiteY50" fmla="*/ 6860983 h 6862288"/>
              <a:gd name="connsiteX51" fmla="*/ 544192 w 4794266"/>
              <a:gd name="connsiteY51" fmla="*/ 6860983 h 6862288"/>
              <a:gd name="connsiteX52" fmla="*/ 0 w 4794266"/>
              <a:gd name="connsiteY52" fmla="*/ 5779803 h 6862288"/>
              <a:gd name="connsiteX53" fmla="*/ 0 w 4794266"/>
              <a:gd name="connsiteY53" fmla="*/ 5577337 h 6862288"/>
              <a:gd name="connsiteX54" fmla="*/ 650713 w 4794266"/>
              <a:gd name="connsiteY54" fmla="*/ 5495009 h 6862288"/>
              <a:gd name="connsiteX55" fmla="*/ 1627608 w 4794266"/>
              <a:gd name="connsiteY55" fmla="*/ 5495009 h 6862288"/>
              <a:gd name="connsiteX56" fmla="*/ 1581428 w 4794266"/>
              <a:gd name="connsiteY56" fmla="*/ 5584650 h 6862288"/>
              <a:gd name="connsiteX57" fmla="*/ 693341 w 4794266"/>
              <a:gd name="connsiteY57" fmla="*/ 5584650 h 6862288"/>
              <a:gd name="connsiteX58" fmla="*/ 650713 w 4794266"/>
              <a:gd name="connsiteY58" fmla="*/ 5495009 h 6862288"/>
              <a:gd name="connsiteX59" fmla="*/ 557337 w 4794266"/>
              <a:gd name="connsiteY59" fmla="*/ 5323815 h 6862288"/>
              <a:gd name="connsiteX60" fmla="*/ 1705448 w 4794266"/>
              <a:gd name="connsiteY60" fmla="*/ 5323815 h 6862288"/>
              <a:gd name="connsiteX61" fmla="*/ 1663056 w 4794266"/>
              <a:gd name="connsiteY61" fmla="*/ 5413600 h 6862288"/>
              <a:gd name="connsiteX62" fmla="*/ 603262 w 4794266"/>
              <a:gd name="connsiteY62" fmla="*/ 5413600 h 6862288"/>
              <a:gd name="connsiteX63" fmla="*/ 557337 w 4794266"/>
              <a:gd name="connsiteY63" fmla="*/ 5323815 h 6862288"/>
              <a:gd name="connsiteX64" fmla="*/ 0 w 4794266"/>
              <a:gd name="connsiteY64" fmla="*/ 5189911 h 6862288"/>
              <a:gd name="connsiteX65" fmla="*/ 833962 w 4794266"/>
              <a:gd name="connsiteY65" fmla="*/ 6860992 h 6862288"/>
              <a:gd name="connsiteX66" fmla="*/ 735833 w 4794266"/>
              <a:gd name="connsiteY66" fmla="*/ 6860992 h 6862288"/>
              <a:gd name="connsiteX67" fmla="*/ 0 w 4794266"/>
              <a:gd name="connsiteY67" fmla="*/ 5387909 h 6862288"/>
              <a:gd name="connsiteX68" fmla="*/ 0 w 4794266"/>
              <a:gd name="connsiteY68" fmla="*/ 5189911 h 6862288"/>
              <a:gd name="connsiteX69" fmla="*/ 845930 w 4794266"/>
              <a:gd name="connsiteY69" fmla="*/ 6845445 h 6862288"/>
              <a:gd name="connsiteX70" fmla="*/ 849480 w 4794266"/>
              <a:gd name="connsiteY70" fmla="*/ 6845445 h 6862288"/>
              <a:gd name="connsiteX71" fmla="*/ 845930 w 4794266"/>
              <a:gd name="connsiteY71" fmla="*/ 6845445 h 6862288"/>
              <a:gd name="connsiteX72" fmla="*/ 463961 w 4794266"/>
              <a:gd name="connsiteY72" fmla="*/ 5137061 h 6862288"/>
              <a:gd name="connsiteX73" fmla="*/ 1783270 w 4794266"/>
              <a:gd name="connsiteY73" fmla="*/ 5137061 h 6862288"/>
              <a:gd name="connsiteX74" fmla="*/ 1741052 w 4794266"/>
              <a:gd name="connsiteY74" fmla="*/ 5226979 h 6862288"/>
              <a:gd name="connsiteX75" fmla="*/ 509697 w 4794266"/>
              <a:gd name="connsiteY75" fmla="*/ 5226979 h 6862288"/>
              <a:gd name="connsiteX76" fmla="*/ 463961 w 4794266"/>
              <a:gd name="connsiteY76" fmla="*/ 5137061 h 6862288"/>
              <a:gd name="connsiteX77" fmla="*/ 1676125 w 4794266"/>
              <a:gd name="connsiteY77" fmla="*/ 4374492 h 6862288"/>
              <a:gd name="connsiteX78" fmla="*/ 1721083 w 4794266"/>
              <a:gd name="connsiteY78" fmla="*/ 4474715 h 6862288"/>
              <a:gd name="connsiteX79" fmla="*/ 1603498 w 4794266"/>
              <a:gd name="connsiteY79" fmla="*/ 4728851 h 6862288"/>
              <a:gd name="connsiteX80" fmla="*/ 1506664 w 4794266"/>
              <a:gd name="connsiteY80" fmla="*/ 4728851 h 6862288"/>
              <a:gd name="connsiteX81" fmla="*/ 1676125 w 4794266"/>
              <a:gd name="connsiteY81" fmla="*/ 4374492 h 6862288"/>
              <a:gd name="connsiteX82" fmla="*/ 1575538 w 4794266"/>
              <a:gd name="connsiteY82" fmla="*/ 4172172 h 6862288"/>
              <a:gd name="connsiteX83" fmla="*/ 1624211 w 4794266"/>
              <a:gd name="connsiteY83" fmla="*/ 4264954 h 6862288"/>
              <a:gd name="connsiteX84" fmla="*/ 1627689 w 4794266"/>
              <a:gd name="connsiteY84" fmla="*/ 4275659 h 6862288"/>
              <a:gd name="connsiteX85" fmla="*/ 1405177 w 4794266"/>
              <a:gd name="connsiteY85" fmla="*/ 4728862 h 6862288"/>
              <a:gd name="connsiteX86" fmla="*/ 1304352 w 4794266"/>
              <a:gd name="connsiteY86" fmla="*/ 4728862 h 6862288"/>
              <a:gd name="connsiteX87" fmla="*/ 1575538 w 4794266"/>
              <a:gd name="connsiteY87" fmla="*/ 4172172 h 6862288"/>
              <a:gd name="connsiteX88" fmla="*/ 1466667 w 4794266"/>
              <a:gd name="connsiteY88" fmla="*/ 3969861 h 6862288"/>
              <a:gd name="connsiteX89" fmla="*/ 1511813 w 4794266"/>
              <a:gd name="connsiteY89" fmla="*/ 4057539 h 6862288"/>
              <a:gd name="connsiteX90" fmla="*/ 1518759 w 4794266"/>
              <a:gd name="connsiteY90" fmla="*/ 4068060 h 6862288"/>
              <a:gd name="connsiteX91" fmla="*/ 1199267 w 4794266"/>
              <a:gd name="connsiteY91" fmla="*/ 4713366 h 6862288"/>
              <a:gd name="connsiteX92" fmla="*/ 1102031 w 4794266"/>
              <a:gd name="connsiteY92" fmla="*/ 4713366 h 6862288"/>
              <a:gd name="connsiteX93" fmla="*/ 1466667 w 4794266"/>
              <a:gd name="connsiteY93" fmla="*/ 3969861 h 6862288"/>
              <a:gd name="connsiteX94" fmla="*/ 1375942 w 4794266"/>
              <a:gd name="connsiteY94" fmla="*/ 3767540 h 6862288"/>
              <a:gd name="connsiteX95" fmla="*/ 1425327 w 4794266"/>
              <a:gd name="connsiteY95" fmla="*/ 3869505 h 6862288"/>
              <a:gd name="connsiteX96" fmla="*/ 1002020 w 4794266"/>
              <a:gd name="connsiteY96" fmla="*/ 4713356 h 6862288"/>
              <a:gd name="connsiteX97" fmla="*/ 899721 w 4794266"/>
              <a:gd name="connsiteY97" fmla="*/ 4713356 h 6862288"/>
              <a:gd name="connsiteX98" fmla="*/ 1375942 w 4794266"/>
              <a:gd name="connsiteY98" fmla="*/ 3767540 h 6862288"/>
              <a:gd name="connsiteX99" fmla="*/ 1282723 w 4794266"/>
              <a:gd name="connsiteY99" fmla="*/ 3580788 h 6862288"/>
              <a:gd name="connsiteX100" fmla="*/ 1331961 w 4794266"/>
              <a:gd name="connsiteY100" fmla="*/ 3680007 h 6862288"/>
              <a:gd name="connsiteX101" fmla="*/ 807928 w 4794266"/>
              <a:gd name="connsiteY101" fmla="*/ 4728888 h 6862288"/>
              <a:gd name="connsiteX102" fmla="*/ 712969 w 4794266"/>
              <a:gd name="connsiteY102" fmla="*/ 4728888 h 6862288"/>
              <a:gd name="connsiteX103" fmla="*/ 1282723 w 4794266"/>
              <a:gd name="connsiteY103" fmla="*/ 3580788 h 6862288"/>
              <a:gd name="connsiteX104" fmla="*/ 1177644 w 4794266"/>
              <a:gd name="connsiteY104" fmla="*/ 3378477 h 6862288"/>
              <a:gd name="connsiteX105" fmla="*/ 1223042 w 4794266"/>
              <a:gd name="connsiteY105" fmla="*/ 3480350 h 6862288"/>
              <a:gd name="connsiteX106" fmla="*/ 611920 w 4794266"/>
              <a:gd name="connsiteY106" fmla="*/ 4713359 h 6862288"/>
              <a:gd name="connsiteX107" fmla="*/ 510648 w 4794266"/>
              <a:gd name="connsiteY107" fmla="*/ 4713359 h 6862288"/>
              <a:gd name="connsiteX108" fmla="*/ 1177644 w 4794266"/>
              <a:gd name="connsiteY108" fmla="*/ 3378477 h 6862288"/>
              <a:gd name="connsiteX109" fmla="*/ 1076759 w 4794266"/>
              <a:gd name="connsiteY109" fmla="*/ 3176161 h 6862288"/>
              <a:gd name="connsiteX110" fmla="*/ 1129633 w 4794266"/>
              <a:gd name="connsiteY110" fmla="*/ 3274879 h 6862288"/>
              <a:gd name="connsiteX111" fmla="*/ 403509 w 4794266"/>
              <a:gd name="connsiteY111" fmla="*/ 4713347 h 6862288"/>
              <a:gd name="connsiteX112" fmla="*/ 308338 w 4794266"/>
              <a:gd name="connsiteY112" fmla="*/ 4713347 h 6862288"/>
              <a:gd name="connsiteX113" fmla="*/ 1076759 w 4794266"/>
              <a:gd name="connsiteY113" fmla="*/ 3176161 h 6862288"/>
              <a:gd name="connsiteX114" fmla="*/ 2533800 w 4794266"/>
              <a:gd name="connsiteY114" fmla="*/ 3082786 h 6862288"/>
              <a:gd name="connsiteX115" fmla="*/ 2638987 w 4794266"/>
              <a:gd name="connsiteY115" fmla="*/ 3082786 h 6862288"/>
              <a:gd name="connsiteX116" fmla="*/ 2586394 w 4794266"/>
              <a:gd name="connsiteY116" fmla="*/ 3187974 h 6862288"/>
              <a:gd name="connsiteX117" fmla="*/ 2533800 w 4794266"/>
              <a:gd name="connsiteY117" fmla="*/ 3082786 h 6862288"/>
              <a:gd name="connsiteX118" fmla="*/ 2331489 w 4794266"/>
              <a:gd name="connsiteY118" fmla="*/ 3082786 h 6862288"/>
              <a:gd name="connsiteX119" fmla="*/ 2434419 w 4794266"/>
              <a:gd name="connsiteY119" fmla="*/ 3082786 h 6862288"/>
              <a:gd name="connsiteX120" fmla="*/ 2530251 w 4794266"/>
              <a:gd name="connsiteY120" fmla="*/ 3277599 h 6862288"/>
              <a:gd name="connsiteX121" fmla="*/ 2480560 w 4794266"/>
              <a:gd name="connsiteY121" fmla="*/ 3375002 h 6862288"/>
              <a:gd name="connsiteX122" fmla="*/ 2331489 w 4794266"/>
              <a:gd name="connsiteY122" fmla="*/ 3082786 h 6862288"/>
              <a:gd name="connsiteX123" fmla="*/ 2129168 w 4794266"/>
              <a:gd name="connsiteY123" fmla="*/ 3082786 h 6862288"/>
              <a:gd name="connsiteX124" fmla="*/ 2229342 w 4794266"/>
              <a:gd name="connsiteY124" fmla="*/ 3082786 h 6862288"/>
              <a:gd name="connsiteX125" fmla="*/ 2436845 w 4794266"/>
              <a:gd name="connsiteY125" fmla="*/ 3481892 h 6862288"/>
              <a:gd name="connsiteX126" fmla="*/ 2429690 w 4794266"/>
              <a:gd name="connsiteY126" fmla="*/ 3492488 h 6862288"/>
              <a:gd name="connsiteX127" fmla="*/ 2383181 w 4794266"/>
              <a:gd name="connsiteY127" fmla="*/ 3577255 h 6862288"/>
              <a:gd name="connsiteX128" fmla="*/ 2129168 w 4794266"/>
              <a:gd name="connsiteY128" fmla="*/ 3082786 h 6862288"/>
              <a:gd name="connsiteX129" fmla="*/ 1942423 w 4794266"/>
              <a:gd name="connsiteY129" fmla="*/ 3082786 h 6862288"/>
              <a:gd name="connsiteX130" fmla="*/ 2038257 w 4794266"/>
              <a:gd name="connsiteY130" fmla="*/ 3082786 h 6862288"/>
              <a:gd name="connsiteX131" fmla="*/ 2343497 w 4794266"/>
              <a:gd name="connsiteY131" fmla="*/ 3680015 h 6862288"/>
              <a:gd name="connsiteX132" fmla="*/ 2332849 w 4794266"/>
              <a:gd name="connsiteY132" fmla="*/ 3694235 h 6862288"/>
              <a:gd name="connsiteX133" fmla="*/ 2290257 w 4794266"/>
              <a:gd name="connsiteY133" fmla="*/ 3779554 h 6862288"/>
              <a:gd name="connsiteX134" fmla="*/ 1942423 w 4794266"/>
              <a:gd name="connsiteY134" fmla="*/ 3082786 h 6862288"/>
              <a:gd name="connsiteX135" fmla="*/ 1740113 w 4794266"/>
              <a:gd name="connsiteY135" fmla="*/ 3082786 h 6862288"/>
              <a:gd name="connsiteX136" fmla="*/ 1838311 w 4794266"/>
              <a:gd name="connsiteY136" fmla="*/ 3082786 h 6862288"/>
              <a:gd name="connsiteX137" fmla="*/ 2234605 w 4794266"/>
              <a:gd name="connsiteY137" fmla="*/ 3871686 h 6862288"/>
              <a:gd name="connsiteX138" fmla="*/ 2227591 w 4794266"/>
              <a:gd name="connsiteY138" fmla="*/ 3885711 h 6862288"/>
              <a:gd name="connsiteX139" fmla="*/ 2189013 w 4794266"/>
              <a:gd name="connsiteY139" fmla="*/ 3966355 h 6862288"/>
              <a:gd name="connsiteX140" fmla="*/ 1740113 w 4794266"/>
              <a:gd name="connsiteY140" fmla="*/ 3082786 h 6862288"/>
              <a:gd name="connsiteX141" fmla="*/ 1537792 w 4794266"/>
              <a:gd name="connsiteY141" fmla="*/ 3082785 h 6862288"/>
              <a:gd name="connsiteX142" fmla="*/ 1640127 w 4794266"/>
              <a:gd name="connsiteY142" fmla="*/ 3082785 h 6862288"/>
              <a:gd name="connsiteX143" fmla="*/ 2141207 w 4794266"/>
              <a:gd name="connsiteY143" fmla="*/ 4081151 h 6862288"/>
              <a:gd name="connsiteX144" fmla="*/ 2130621 w 4794266"/>
              <a:gd name="connsiteY144" fmla="*/ 4098916 h 6862288"/>
              <a:gd name="connsiteX145" fmla="*/ 2091811 w 4794266"/>
              <a:gd name="connsiteY145" fmla="*/ 4184186 h 6862288"/>
              <a:gd name="connsiteX146" fmla="*/ 1537792 w 4794266"/>
              <a:gd name="connsiteY146" fmla="*/ 3082785 h 6862288"/>
              <a:gd name="connsiteX147" fmla="*/ 1335481 w 4794266"/>
              <a:gd name="connsiteY147" fmla="*/ 3082785 h 6862288"/>
              <a:gd name="connsiteX148" fmla="*/ 1434019 w 4794266"/>
              <a:gd name="connsiteY148" fmla="*/ 3082785 h 6862288"/>
              <a:gd name="connsiteX149" fmla="*/ 2032279 w 4794266"/>
              <a:gd name="connsiteY149" fmla="*/ 4272143 h 6862288"/>
              <a:gd name="connsiteX150" fmla="*/ 2021722 w 4794266"/>
              <a:gd name="connsiteY150" fmla="*/ 4300378 h 6862288"/>
              <a:gd name="connsiteX151" fmla="*/ 1983011 w 4794266"/>
              <a:gd name="connsiteY151" fmla="*/ 4370963 h 6862288"/>
              <a:gd name="connsiteX152" fmla="*/ 1335481 w 4794266"/>
              <a:gd name="connsiteY152" fmla="*/ 3082785 h 6862288"/>
              <a:gd name="connsiteX153" fmla="*/ 1133159 w 4794266"/>
              <a:gd name="connsiteY153" fmla="*/ 3082783 h 6862288"/>
              <a:gd name="connsiteX154" fmla="*/ 1236091 w 4794266"/>
              <a:gd name="connsiteY154" fmla="*/ 3082783 h 6862288"/>
              <a:gd name="connsiteX155" fmla="*/ 1938871 w 4794266"/>
              <a:gd name="connsiteY155" fmla="*/ 4463852 h 6862288"/>
              <a:gd name="connsiteX156" fmla="*/ 1814643 w 4794266"/>
              <a:gd name="connsiteY156" fmla="*/ 4713359 h 6862288"/>
              <a:gd name="connsiteX157" fmla="*/ 1715260 w 4794266"/>
              <a:gd name="connsiteY157" fmla="*/ 4713359 h 6862288"/>
              <a:gd name="connsiteX158" fmla="*/ 1839488 w 4794266"/>
              <a:gd name="connsiteY158" fmla="*/ 4467367 h 6862288"/>
              <a:gd name="connsiteX159" fmla="*/ 1133159 w 4794266"/>
              <a:gd name="connsiteY159" fmla="*/ 3082783 h 6862288"/>
              <a:gd name="connsiteX160" fmla="*/ 1225831 w 4794266"/>
              <a:gd name="connsiteY160" fmla="*/ 2911599 h 6862288"/>
              <a:gd name="connsiteX161" fmla="*/ 2732584 w 4794266"/>
              <a:gd name="connsiteY161" fmla="*/ 2911599 h 6862288"/>
              <a:gd name="connsiteX162" fmla="*/ 2690140 w 4794266"/>
              <a:gd name="connsiteY162" fmla="*/ 3001240 h 6862288"/>
              <a:gd name="connsiteX163" fmla="*/ 1179850 w 4794266"/>
              <a:gd name="connsiteY163" fmla="*/ 3001240 h 6862288"/>
              <a:gd name="connsiteX164" fmla="*/ 1225831 w 4794266"/>
              <a:gd name="connsiteY164" fmla="*/ 2911599 h 6862288"/>
              <a:gd name="connsiteX165" fmla="*/ 91650 w 4794266"/>
              <a:gd name="connsiteY165" fmla="*/ 2771529 h 6862288"/>
              <a:gd name="connsiteX166" fmla="*/ 195801 w 4794266"/>
              <a:gd name="connsiteY166" fmla="*/ 2771529 h 6862288"/>
              <a:gd name="connsiteX167" fmla="*/ 0 w 4794266"/>
              <a:gd name="connsiteY167" fmla="*/ 3143696 h 6862288"/>
              <a:gd name="connsiteX168" fmla="*/ 0 w 4794266"/>
              <a:gd name="connsiteY168" fmla="*/ 2946652 h 6862288"/>
              <a:gd name="connsiteX169" fmla="*/ 91650 w 4794266"/>
              <a:gd name="connsiteY169" fmla="*/ 2771529 h 6862288"/>
              <a:gd name="connsiteX170" fmla="*/ 483354 w 4794266"/>
              <a:gd name="connsiteY170" fmla="*/ 2771528 h 6862288"/>
              <a:gd name="connsiteX171" fmla="*/ 584961 w 4794266"/>
              <a:gd name="connsiteY171" fmla="*/ 2771528 h 6862288"/>
              <a:gd name="connsiteX172" fmla="*/ 0 w 4794266"/>
              <a:gd name="connsiteY172" fmla="*/ 3930829 h 6862288"/>
              <a:gd name="connsiteX173" fmla="*/ 0 w 4794266"/>
              <a:gd name="connsiteY173" fmla="*/ 3732738 h 6862288"/>
              <a:gd name="connsiteX174" fmla="*/ 483354 w 4794266"/>
              <a:gd name="connsiteY174" fmla="*/ 2771528 h 6862288"/>
              <a:gd name="connsiteX175" fmla="*/ 287854 w 4794266"/>
              <a:gd name="connsiteY175" fmla="*/ 2771528 h 6862288"/>
              <a:gd name="connsiteX176" fmla="*/ 382634 w 4794266"/>
              <a:gd name="connsiteY176" fmla="*/ 2771528 h 6862288"/>
              <a:gd name="connsiteX177" fmla="*/ 0 w 4794266"/>
              <a:gd name="connsiteY177" fmla="*/ 3539662 h 6862288"/>
              <a:gd name="connsiteX178" fmla="*/ 0 w 4794266"/>
              <a:gd name="connsiteY178" fmla="*/ 3345484 h 6862288"/>
              <a:gd name="connsiteX179" fmla="*/ 287854 w 4794266"/>
              <a:gd name="connsiteY179" fmla="*/ 2771528 h 6862288"/>
              <a:gd name="connsiteX180" fmla="*/ 1300102 w 4794266"/>
              <a:gd name="connsiteY180" fmla="*/ 2740403 h 6862288"/>
              <a:gd name="connsiteX181" fmla="*/ 2810392 w 4794266"/>
              <a:gd name="connsiteY181" fmla="*/ 2740403 h 6862288"/>
              <a:gd name="connsiteX182" fmla="*/ 2767948 w 4794266"/>
              <a:gd name="connsiteY182" fmla="*/ 2830045 h 6862288"/>
              <a:gd name="connsiteX183" fmla="*/ 1257658 w 4794266"/>
              <a:gd name="connsiteY183" fmla="*/ 2830045 h 6862288"/>
              <a:gd name="connsiteX184" fmla="*/ 1300102 w 4794266"/>
              <a:gd name="connsiteY184" fmla="*/ 2740403 h 6862288"/>
              <a:gd name="connsiteX185" fmla="*/ 0 w 4794266"/>
              <a:gd name="connsiteY185" fmla="*/ 2600343 h 6862288"/>
              <a:gd name="connsiteX186" fmla="*/ 778120 w 4794266"/>
              <a:gd name="connsiteY186" fmla="*/ 2600343 h 6862288"/>
              <a:gd name="connsiteX187" fmla="*/ 792257 w 4794266"/>
              <a:gd name="connsiteY187" fmla="*/ 2600343 h 6862288"/>
              <a:gd name="connsiteX188" fmla="*/ 880617 w 4794266"/>
              <a:gd name="connsiteY188" fmla="*/ 2600343 h 6862288"/>
              <a:gd name="connsiteX189" fmla="*/ 0 w 4794266"/>
              <a:gd name="connsiteY189" fmla="*/ 4336301 h 6862288"/>
              <a:gd name="connsiteX190" fmla="*/ 0 w 4794266"/>
              <a:gd name="connsiteY190" fmla="*/ 4135188 h 6862288"/>
              <a:gd name="connsiteX191" fmla="*/ 735707 w 4794266"/>
              <a:gd name="connsiteY191" fmla="*/ 2688735 h 6862288"/>
              <a:gd name="connsiteX192" fmla="*/ 0 w 4794266"/>
              <a:gd name="connsiteY192" fmla="*/ 2688735 h 6862288"/>
              <a:gd name="connsiteX193" fmla="*/ 0 w 4794266"/>
              <a:gd name="connsiteY193" fmla="*/ 2600343 h 6862288"/>
              <a:gd name="connsiteX194" fmla="*/ 3387196 w 4794266"/>
              <a:gd name="connsiteY194" fmla="*/ 2569217 h 6862288"/>
              <a:gd name="connsiteX195" fmla="*/ 3432921 w 4794266"/>
              <a:gd name="connsiteY195" fmla="*/ 2668350 h 6862288"/>
              <a:gd name="connsiteX196" fmla="*/ 1308307 w 4794266"/>
              <a:gd name="connsiteY196" fmla="*/ 6862288 h 6862288"/>
              <a:gd name="connsiteX197" fmla="*/ 1205888 w 4794266"/>
              <a:gd name="connsiteY197" fmla="*/ 6862288 h 6862288"/>
              <a:gd name="connsiteX198" fmla="*/ 1206546 w 4794266"/>
              <a:gd name="connsiteY198" fmla="*/ 6860998 h 6862288"/>
              <a:gd name="connsiteX199" fmla="*/ 1127055 w 4794266"/>
              <a:gd name="connsiteY199" fmla="*/ 6860998 h 6862288"/>
              <a:gd name="connsiteX200" fmla="*/ 1081302 w 4794266"/>
              <a:gd name="connsiteY200" fmla="*/ 6769162 h 6862288"/>
              <a:gd name="connsiteX201" fmla="*/ 226066 w 4794266"/>
              <a:gd name="connsiteY201" fmla="*/ 5059594 h 6862288"/>
              <a:gd name="connsiteX202" fmla="*/ 183832 w 4794266"/>
              <a:gd name="connsiteY202" fmla="*/ 4974822 h 6862288"/>
              <a:gd name="connsiteX203" fmla="*/ 1880226 w 4794266"/>
              <a:gd name="connsiteY203" fmla="*/ 4974822 h 6862288"/>
              <a:gd name="connsiteX204" fmla="*/ 1834473 w 4794266"/>
              <a:gd name="connsiteY204" fmla="*/ 5059594 h 6862288"/>
              <a:gd name="connsiteX205" fmla="*/ 324611 w 4794266"/>
              <a:gd name="connsiteY205" fmla="*/ 5059594 h 6862288"/>
              <a:gd name="connsiteX206" fmla="*/ 1134094 w 4794266"/>
              <a:gd name="connsiteY206" fmla="*/ 6673793 h 6862288"/>
              <a:gd name="connsiteX207" fmla="*/ 1376939 w 4794266"/>
              <a:gd name="connsiteY207" fmla="*/ 6182822 h 6862288"/>
              <a:gd name="connsiteX208" fmla="*/ 2073798 w 4794266"/>
              <a:gd name="connsiteY208" fmla="*/ 4794681 h 6862288"/>
              <a:gd name="connsiteX209" fmla="*/ 2172342 w 4794266"/>
              <a:gd name="connsiteY209" fmla="*/ 4794681 h 6862288"/>
              <a:gd name="connsiteX210" fmla="*/ 1415653 w 4794266"/>
              <a:gd name="connsiteY210" fmla="*/ 6306448 h 6862288"/>
              <a:gd name="connsiteX211" fmla="*/ 1179847 w 4794266"/>
              <a:gd name="connsiteY211" fmla="*/ 6769162 h 6862288"/>
              <a:gd name="connsiteX212" fmla="*/ 1217546 w 4794266"/>
              <a:gd name="connsiteY212" fmla="*/ 6839426 h 6862288"/>
              <a:gd name="connsiteX213" fmla="*/ 3387196 w 4794266"/>
              <a:gd name="connsiteY213" fmla="*/ 2569217 h 6862288"/>
              <a:gd name="connsiteX214" fmla="*/ 1393478 w 4794266"/>
              <a:gd name="connsiteY214" fmla="*/ 2553652 h 6862288"/>
              <a:gd name="connsiteX215" fmla="*/ 2903768 w 4794266"/>
              <a:gd name="connsiteY215" fmla="*/ 2553652 h 6862288"/>
              <a:gd name="connsiteX216" fmla="*/ 2857787 w 4794266"/>
              <a:gd name="connsiteY216" fmla="*/ 2643437 h 6862288"/>
              <a:gd name="connsiteX217" fmla="*/ 1351035 w 4794266"/>
              <a:gd name="connsiteY217" fmla="*/ 2643437 h 6862288"/>
              <a:gd name="connsiteX218" fmla="*/ 1393478 w 4794266"/>
              <a:gd name="connsiteY218" fmla="*/ 2553652 h 6862288"/>
              <a:gd name="connsiteX219" fmla="*/ 1471298 w 4794266"/>
              <a:gd name="connsiteY219" fmla="*/ 2382466 h 6862288"/>
              <a:gd name="connsiteX220" fmla="*/ 2981587 w 4794266"/>
              <a:gd name="connsiteY220" fmla="*/ 2382466 h 6862288"/>
              <a:gd name="connsiteX221" fmla="*/ 2939143 w 4794266"/>
              <a:gd name="connsiteY221" fmla="*/ 2472251 h 6862288"/>
              <a:gd name="connsiteX222" fmla="*/ 1428853 w 4794266"/>
              <a:gd name="connsiteY222" fmla="*/ 2472251 h 6862288"/>
              <a:gd name="connsiteX223" fmla="*/ 1471298 w 4794266"/>
              <a:gd name="connsiteY223" fmla="*/ 2382466 h 6862288"/>
              <a:gd name="connsiteX224" fmla="*/ 1364286 w 4794266"/>
              <a:gd name="connsiteY224" fmla="*/ 2211271 h 6862288"/>
              <a:gd name="connsiteX225" fmla="*/ 3074965 w 4794266"/>
              <a:gd name="connsiteY225" fmla="*/ 2211271 h 6862288"/>
              <a:gd name="connsiteX226" fmla="*/ 3029017 w 4794266"/>
              <a:gd name="connsiteY226" fmla="*/ 2299248 h 6862288"/>
              <a:gd name="connsiteX227" fmla="*/ 1420838 w 4794266"/>
              <a:gd name="connsiteY227" fmla="*/ 2299248 h 6862288"/>
              <a:gd name="connsiteX228" fmla="*/ 204981 w 4794266"/>
              <a:gd name="connsiteY228" fmla="*/ 4713353 h 6862288"/>
              <a:gd name="connsiteX229" fmla="*/ 106016 w 4794266"/>
              <a:gd name="connsiteY229" fmla="*/ 4713353 h 6862288"/>
              <a:gd name="connsiteX230" fmla="*/ 1364286 w 4794266"/>
              <a:gd name="connsiteY230" fmla="*/ 2211271 h 6862288"/>
              <a:gd name="connsiteX231" fmla="*/ 0 w 4794266"/>
              <a:gd name="connsiteY231" fmla="*/ 2071210 h 6862288"/>
              <a:gd name="connsiteX232" fmla="*/ 740567 w 4794266"/>
              <a:gd name="connsiteY232" fmla="*/ 2071210 h 6862288"/>
              <a:gd name="connsiteX233" fmla="*/ 698268 w 4794266"/>
              <a:gd name="connsiteY233" fmla="*/ 2160994 h 6862288"/>
              <a:gd name="connsiteX234" fmla="*/ 0 w 4794266"/>
              <a:gd name="connsiteY234" fmla="*/ 2160994 h 6862288"/>
              <a:gd name="connsiteX235" fmla="*/ 0 w 4794266"/>
              <a:gd name="connsiteY235" fmla="*/ 2071210 h 6862288"/>
              <a:gd name="connsiteX236" fmla="*/ 1263349 w 4794266"/>
              <a:gd name="connsiteY236" fmla="*/ 2040088 h 6862288"/>
              <a:gd name="connsiteX237" fmla="*/ 3168348 w 4794266"/>
              <a:gd name="connsiteY237" fmla="*/ 2040088 h 6862288"/>
              <a:gd name="connsiteX238" fmla="*/ 3118959 w 4794266"/>
              <a:gd name="connsiteY238" fmla="*/ 2124996 h 6862288"/>
              <a:gd name="connsiteX239" fmla="*/ 1319793 w 4794266"/>
              <a:gd name="connsiteY239" fmla="*/ 2124996 h 6862288"/>
              <a:gd name="connsiteX240" fmla="*/ 14514 w 4794266"/>
              <a:gd name="connsiteY240" fmla="*/ 4728892 h 6862288"/>
              <a:gd name="connsiteX241" fmla="*/ 0 w 4794266"/>
              <a:gd name="connsiteY241" fmla="*/ 4728892 h 6862288"/>
              <a:gd name="connsiteX242" fmla="*/ 0 w 4794266"/>
              <a:gd name="connsiteY242" fmla="*/ 4557406 h 6862288"/>
              <a:gd name="connsiteX243" fmla="*/ 1263349 w 4794266"/>
              <a:gd name="connsiteY243" fmla="*/ 2040088 h 6862288"/>
              <a:gd name="connsiteX244" fmla="*/ 3495719 w 4794266"/>
              <a:gd name="connsiteY244" fmla="*/ 1977841 h 6862288"/>
              <a:gd name="connsiteX245" fmla="*/ 3541835 w 4794266"/>
              <a:gd name="connsiteY245" fmla="*/ 2080385 h 6862288"/>
              <a:gd name="connsiteX246" fmla="*/ 2197370 w 4794266"/>
              <a:gd name="connsiteY246" fmla="*/ 4728895 h 6862288"/>
              <a:gd name="connsiteX247" fmla="*/ 2098043 w 4794266"/>
              <a:gd name="connsiteY247" fmla="*/ 4728895 h 6862288"/>
              <a:gd name="connsiteX248" fmla="*/ 3495719 w 4794266"/>
              <a:gd name="connsiteY248" fmla="*/ 1977841 h 6862288"/>
              <a:gd name="connsiteX249" fmla="*/ 0 w 4794266"/>
              <a:gd name="connsiteY249" fmla="*/ 1900015 h 6862288"/>
              <a:gd name="connsiteX250" fmla="*/ 833922 w 4794266"/>
              <a:gd name="connsiteY250" fmla="*/ 1900015 h 6862288"/>
              <a:gd name="connsiteX251" fmla="*/ 791380 w 4794266"/>
              <a:gd name="connsiteY251" fmla="*/ 1989799 h 6862288"/>
              <a:gd name="connsiteX252" fmla="*/ 0 w 4794266"/>
              <a:gd name="connsiteY252" fmla="*/ 1989799 h 6862288"/>
              <a:gd name="connsiteX253" fmla="*/ 0 w 4794266"/>
              <a:gd name="connsiteY253" fmla="*/ 1900015 h 6862288"/>
              <a:gd name="connsiteX254" fmla="*/ 0 w 4794266"/>
              <a:gd name="connsiteY254" fmla="*/ 1728829 h 6862288"/>
              <a:gd name="connsiteX255" fmla="*/ 911757 w 4794266"/>
              <a:gd name="connsiteY255" fmla="*/ 1728829 h 6862288"/>
              <a:gd name="connsiteX256" fmla="*/ 869523 w 4794266"/>
              <a:gd name="connsiteY256" fmla="*/ 1818614 h 6862288"/>
              <a:gd name="connsiteX257" fmla="*/ 0 w 4794266"/>
              <a:gd name="connsiteY257" fmla="*/ 1818614 h 6862288"/>
              <a:gd name="connsiteX258" fmla="*/ 0 w 4794266"/>
              <a:gd name="connsiteY258" fmla="*/ 1728829 h 6862288"/>
              <a:gd name="connsiteX259" fmla="*/ 3236271 w 4794266"/>
              <a:gd name="connsiteY259" fmla="*/ 1682140 h 6862288"/>
              <a:gd name="connsiteX260" fmla="*/ 3292621 w 4794266"/>
              <a:gd name="connsiteY260" fmla="*/ 1787327 h 6862288"/>
              <a:gd name="connsiteX261" fmla="*/ 3187434 w 4794266"/>
              <a:gd name="connsiteY261" fmla="*/ 1787327 h 6862288"/>
              <a:gd name="connsiteX262" fmla="*/ 3236271 w 4794266"/>
              <a:gd name="connsiteY262" fmla="*/ 1682140 h 6862288"/>
              <a:gd name="connsiteX263" fmla="*/ 0 w 4794266"/>
              <a:gd name="connsiteY263" fmla="*/ 1542076 h 6862288"/>
              <a:gd name="connsiteX264" fmla="*/ 1005127 w 4794266"/>
              <a:gd name="connsiteY264" fmla="*/ 1542076 h 6862288"/>
              <a:gd name="connsiteX265" fmla="*/ 959295 w 4794266"/>
              <a:gd name="connsiteY265" fmla="*/ 1631861 h 6862288"/>
              <a:gd name="connsiteX266" fmla="*/ 0 w 4794266"/>
              <a:gd name="connsiteY266" fmla="*/ 1631861 h 6862288"/>
              <a:gd name="connsiteX267" fmla="*/ 0 w 4794266"/>
              <a:gd name="connsiteY267" fmla="*/ 1542076 h 6862288"/>
              <a:gd name="connsiteX268" fmla="*/ 3132571 w 4794266"/>
              <a:gd name="connsiteY268" fmla="*/ 1479829 h 6862288"/>
              <a:gd name="connsiteX269" fmla="*/ 3184006 w 4794266"/>
              <a:gd name="connsiteY269" fmla="*/ 1573753 h 6862288"/>
              <a:gd name="connsiteX270" fmla="*/ 3084565 w 4794266"/>
              <a:gd name="connsiteY270" fmla="*/ 1772037 h 6862288"/>
              <a:gd name="connsiteX271" fmla="*/ 2985124 w 4794266"/>
              <a:gd name="connsiteY271" fmla="*/ 1772037 h 6862288"/>
              <a:gd name="connsiteX272" fmla="*/ 3132571 w 4794266"/>
              <a:gd name="connsiteY272" fmla="*/ 1479829 h 6862288"/>
              <a:gd name="connsiteX273" fmla="*/ 3389755 w 4794266"/>
              <a:gd name="connsiteY273" fmla="*/ 1386453 h 6862288"/>
              <a:gd name="connsiteX274" fmla="*/ 3479540 w 4794266"/>
              <a:gd name="connsiteY274" fmla="*/ 1386453 h 6862288"/>
              <a:gd name="connsiteX275" fmla="*/ 3436443 w 4794266"/>
              <a:gd name="connsiteY275" fmla="*/ 1476239 h 6862288"/>
              <a:gd name="connsiteX276" fmla="*/ 3389755 w 4794266"/>
              <a:gd name="connsiteY276" fmla="*/ 1386453 h 6862288"/>
              <a:gd name="connsiteX277" fmla="*/ 0 w 4794266"/>
              <a:gd name="connsiteY277" fmla="*/ 1378844 h 6862288"/>
              <a:gd name="connsiteX278" fmla="*/ 40400 w 4794266"/>
              <a:gd name="connsiteY278" fmla="*/ 1460702 h 6862288"/>
              <a:gd name="connsiteX279" fmla="*/ 0 w 4794266"/>
              <a:gd name="connsiteY279" fmla="*/ 1460702 h 6862288"/>
              <a:gd name="connsiteX280" fmla="*/ 0 w 4794266"/>
              <a:gd name="connsiteY280" fmla="*/ 1378844 h 6862288"/>
              <a:gd name="connsiteX281" fmla="*/ 3041878 w 4794266"/>
              <a:gd name="connsiteY281" fmla="*/ 1277509 h 6862288"/>
              <a:gd name="connsiteX282" fmla="*/ 3087101 w 4794266"/>
              <a:gd name="connsiteY282" fmla="*/ 1365185 h 6862288"/>
              <a:gd name="connsiteX283" fmla="*/ 3090579 w 4794266"/>
              <a:gd name="connsiteY283" fmla="*/ 1375707 h 6862288"/>
              <a:gd name="connsiteX284" fmla="*/ 2892295 w 4794266"/>
              <a:gd name="connsiteY284" fmla="*/ 1772009 h 6862288"/>
              <a:gd name="connsiteX285" fmla="*/ 2798371 w 4794266"/>
              <a:gd name="connsiteY285" fmla="*/ 1772009 h 6862288"/>
              <a:gd name="connsiteX286" fmla="*/ 3041878 w 4794266"/>
              <a:gd name="connsiteY286" fmla="*/ 1277509 h 6862288"/>
              <a:gd name="connsiteX287" fmla="*/ 3311937 w 4794266"/>
              <a:gd name="connsiteY287" fmla="*/ 1215257 h 6862288"/>
              <a:gd name="connsiteX288" fmla="*/ 3572933 w 4794266"/>
              <a:gd name="connsiteY288" fmla="*/ 1215257 h 6862288"/>
              <a:gd name="connsiteX289" fmla="*/ 3530029 w 4794266"/>
              <a:gd name="connsiteY289" fmla="*/ 1305042 h 6862288"/>
              <a:gd name="connsiteX290" fmla="*/ 3354840 w 4794266"/>
              <a:gd name="connsiteY290" fmla="*/ 1305042 h 6862288"/>
              <a:gd name="connsiteX291" fmla="*/ 3311937 w 4794266"/>
              <a:gd name="connsiteY291" fmla="*/ 1215257 h 6862288"/>
              <a:gd name="connsiteX292" fmla="*/ 2950989 w 4794266"/>
              <a:gd name="connsiteY292" fmla="*/ 1075199 h 6862288"/>
              <a:gd name="connsiteX293" fmla="*/ 2993582 w 4794266"/>
              <a:gd name="connsiteY293" fmla="*/ 1160086 h 6862288"/>
              <a:gd name="connsiteX294" fmla="*/ 2997131 w 4794266"/>
              <a:gd name="connsiteY294" fmla="*/ 1174233 h 6862288"/>
              <a:gd name="connsiteX295" fmla="*/ 2698982 w 4794266"/>
              <a:gd name="connsiteY295" fmla="*/ 1771979 h 6862288"/>
              <a:gd name="connsiteX296" fmla="*/ 2596050 w 4794266"/>
              <a:gd name="connsiteY296" fmla="*/ 1771979 h 6862288"/>
              <a:gd name="connsiteX297" fmla="*/ 2950989 w 4794266"/>
              <a:gd name="connsiteY297" fmla="*/ 1075199 h 6862288"/>
              <a:gd name="connsiteX298" fmla="*/ 3218559 w 4794266"/>
              <a:gd name="connsiteY298" fmla="*/ 1044073 h 6862288"/>
              <a:gd name="connsiteX299" fmla="*/ 3650802 w 4794266"/>
              <a:gd name="connsiteY299" fmla="*/ 1044073 h 6862288"/>
              <a:gd name="connsiteX300" fmla="*/ 3608632 w 4794266"/>
              <a:gd name="connsiteY300" fmla="*/ 1133858 h 6862288"/>
              <a:gd name="connsiteX301" fmla="*/ 3264243 w 4794266"/>
              <a:gd name="connsiteY301" fmla="*/ 1133858 h 6862288"/>
              <a:gd name="connsiteX302" fmla="*/ 3218559 w 4794266"/>
              <a:gd name="connsiteY302" fmla="*/ 1044073 h 6862288"/>
              <a:gd name="connsiteX303" fmla="*/ 0 w 4794266"/>
              <a:gd name="connsiteY303" fmla="*/ 969072 h 6862288"/>
              <a:gd name="connsiteX304" fmla="*/ 242609 w 4794266"/>
              <a:gd name="connsiteY304" fmla="*/ 1445195 h 6862288"/>
              <a:gd name="connsiteX305" fmla="*/ 141781 w 4794266"/>
              <a:gd name="connsiteY305" fmla="*/ 1445195 h 6862288"/>
              <a:gd name="connsiteX306" fmla="*/ 0 w 4794266"/>
              <a:gd name="connsiteY306" fmla="*/ 1165963 h 6862288"/>
              <a:gd name="connsiteX307" fmla="*/ 0 w 4794266"/>
              <a:gd name="connsiteY307" fmla="*/ 969072 h 6862288"/>
              <a:gd name="connsiteX308" fmla="*/ 2839507 w 4794266"/>
              <a:gd name="connsiteY308" fmla="*/ 888446 h 6862288"/>
              <a:gd name="connsiteX309" fmla="*/ 2888263 w 4794266"/>
              <a:gd name="connsiteY309" fmla="*/ 984396 h 6862288"/>
              <a:gd name="connsiteX310" fmla="*/ 2494733 w 4794266"/>
              <a:gd name="connsiteY310" fmla="*/ 1787533 h 6862288"/>
              <a:gd name="connsiteX311" fmla="*/ 2393739 w 4794266"/>
              <a:gd name="connsiteY311" fmla="*/ 1787533 h 6862288"/>
              <a:gd name="connsiteX312" fmla="*/ 2839507 w 4794266"/>
              <a:gd name="connsiteY312" fmla="*/ 888446 h 6862288"/>
              <a:gd name="connsiteX313" fmla="*/ 3125183 w 4794266"/>
              <a:gd name="connsiteY313" fmla="*/ 872877 h 6862288"/>
              <a:gd name="connsiteX314" fmla="*/ 3744155 w 4794266"/>
              <a:gd name="connsiteY314" fmla="*/ 872877 h 6862288"/>
              <a:gd name="connsiteX315" fmla="*/ 3701711 w 4794266"/>
              <a:gd name="connsiteY315" fmla="*/ 962518 h 6862288"/>
              <a:gd name="connsiteX316" fmla="*/ 3171164 w 4794266"/>
              <a:gd name="connsiteY316" fmla="*/ 962518 h 6862288"/>
              <a:gd name="connsiteX317" fmla="*/ 3125183 w 4794266"/>
              <a:gd name="connsiteY317" fmla="*/ 872877 h 6862288"/>
              <a:gd name="connsiteX318" fmla="*/ 3047375 w 4794266"/>
              <a:gd name="connsiteY318" fmla="*/ 701692 h 6862288"/>
              <a:gd name="connsiteX319" fmla="*/ 3837527 w 4794266"/>
              <a:gd name="connsiteY319" fmla="*/ 701692 h 6862288"/>
              <a:gd name="connsiteX320" fmla="*/ 3795008 w 4794266"/>
              <a:gd name="connsiteY320" fmla="*/ 791333 h 6862288"/>
              <a:gd name="connsiteX321" fmla="*/ 3089894 w 4794266"/>
              <a:gd name="connsiteY321" fmla="*/ 791333 h 6862288"/>
              <a:gd name="connsiteX322" fmla="*/ 3047375 w 4794266"/>
              <a:gd name="connsiteY322" fmla="*/ 701692 h 6862288"/>
              <a:gd name="connsiteX323" fmla="*/ 2741909 w 4794266"/>
              <a:gd name="connsiteY323" fmla="*/ 670568 h 6862288"/>
              <a:gd name="connsiteX324" fmla="*/ 2794841 w 4794266"/>
              <a:gd name="connsiteY324" fmla="*/ 773272 h 6862288"/>
              <a:gd name="connsiteX325" fmla="*/ 2286696 w 4794266"/>
              <a:gd name="connsiteY325" fmla="*/ 1771977 h 6862288"/>
              <a:gd name="connsiteX326" fmla="*/ 2191419 w 4794266"/>
              <a:gd name="connsiteY326" fmla="*/ 1771977 h 6862288"/>
              <a:gd name="connsiteX327" fmla="*/ 2741909 w 4794266"/>
              <a:gd name="connsiteY327" fmla="*/ 670568 h 6862288"/>
              <a:gd name="connsiteX328" fmla="*/ 0 w 4794266"/>
              <a:gd name="connsiteY328" fmla="*/ 587906 h 6862288"/>
              <a:gd name="connsiteX329" fmla="*/ 429355 w 4794266"/>
              <a:gd name="connsiteY329" fmla="*/ 1460707 h 6862288"/>
              <a:gd name="connsiteX330" fmla="*/ 335326 w 4794266"/>
              <a:gd name="connsiteY330" fmla="*/ 1460707 h 6862288"/>
              <a:gd name="connsiteX331" fmla="*/ 0 w 4794266"/>
              <a:gd name="connsiteY331" fmla="*/ 791234 h 6862288"/>
              <a:gd name="connsiteX332" fmla="*/ 0 w 4794266"/>
              <a:gd name="connsiteY332" fmla="*/ 587906 h 6862288"/>
              <a:gd name="connsiteX333" fmla="*/ 2953999 w 4794266"/>
              <a:gd name="connsiteY333" fmla="*/ 514940 h 6862288"/>
              <a:gd name="connsiteX334" fmla="*/ 3915367 w 4794266"/>
              <a:gd name="connsiteY334" fmla="*/ 514940 h 6862288"/>
              <a:gd name="connsiteX335" fmla="*/ 3873109 w 4794266"/>
              <a:gd name="connsiteY335" fmla="*/ 604580 h 6862288"/>
              <a:gd name="connsiteX336" fmla="*/ 2999778 w 4794266"/>
              <a:gd name="connsiteY336" fmla="*/ 604580 h 6862288"/>
              <a:gd name="connsiteX337" fmla="*/ 2953999 w 4794266"/>
              <a:gd name="connsiteY337" fmla="*/ 514940 h 6862288"/>
              <a:gd name="connsiteX338" fmla="*/ 2633401 w 4794266"/>
              <a:gd name="connsiteY338" fmla="*/ 483816 h 6862288"/>
              <a:gd name="connsiteX339" fmla="*/ 2685925 w 4794266"/>
              <a:gd name="connsiteY339" fmla="*/ 582365 h 6862288"/>
              <a:gd name="connsiteX340" fmla="*/ 2090661 w 4794266"/>
              <a:gd name="connsiteY340" fmla="*/ 1771998 h 6862288"/>
              <a:gd name="connsiteX341" fmla="*/ 1989115 w 4794266"/>
              <a:gd name="connsiteY341" fmla="*/ 1771998 h 6862288"/>
              <a:gd name="connsiteX342" fmla="*/ 2633401 w 4794266"/>
              <a:gd name="connsiteY342" fmla="*/ 483816 h 6862288"/>
              <a:gd name="connsiteX343" fmla="*/ 89908 w 4794266"/>
              <a:gd name="connsiteY343" fmla="*/ 359310 h 6862288"/>
              <a:gd name="connsiteX344" fmla="*/ 647166 w 4794266"/>
              <a:gd name="connsiteY344" fmla="*/ 1445187 h 6862288"/>
              <a:gd name="connsiteX345" fmla="*/ 544233 w 4794266"/>
              <a:gd name="connsiteY345" fmla="*/ 1445187 h 6862288"/>
              <a:gd name="connsiteX346" fmla="*/ 43765 w 4794266"/>
              <a:gd name="connsiteY346" fmla="*/ 454193 h 6862288"/>
              <a:gd name="connsiteX347" fmla="*/ 50864 w 4794266"/>
              <a:gd name="connsiteY347" fmla="*/ 436622 h 6862288"/>
              <a:gd name="connsiteX348" fmla="*/ 89908 w 4794266"/>
              <a:gd name="connsiteY348" fmla="*/ 359310 h 6862288"/>
              <a:gd name="connsiteX349" fmla="*/ 2876180 w 4794266"/>
              <a:gd name="connsiteY349" fmla="*/ 343745 h 6862288"/>
              <a:gd name="connsiteX350" fmla="*/ 4008747 w 4794266"/>
              <a:gd name="connsiteY350" fmla="*/ 343745 h 6862288"/>
              <a:gd name="connsiteX351" fmla="*/ 3963022 w 4794266"/>
              <a:gd name="connsiteY351" fmla="*/ 433529 h 6862288"/>
              <a:gd name="connsiteX352" fmla="*/ 2918387 w 4794266"/>
              <a:gd name="connsiteY352" fmla="*/ 433529 h 6862288"/>
              <a:gd name="connsiteX353" fmla="*/ 2876180 w 4794266"/>
              <a:gd name="connsiteY353" fmla="*/ 343745 h 6862288"/>
              <a:gd name="connsiteX354" fmla="*/ 2531542 w 4794266"/>
              <a:gd name="connsiteY354" fmla="*/ 281495 h 6862288"/>
              <a:gd name="connsiteX355" fmla="*/ 2576996 w 4794266"/>
              <a:gd name="connsiteY355" fmla="*/ 380390 h 6862288"/>
              <a:gd name="connsiteX356" fmla="*/ 1888193 w 4794266"/>
              <a:gd name="connsiteY356" fmla="*/ 1771985 h 6862288"/>
              <a:gd name="connsiteX357" fmla="*/ 1786794 w 4794266"/>
              <a:gd name="connsiteY357" fmla="*/ 1771985 h 6862288"/>
              <a:gd name="connsiteX358" fmla="*/ 2531542 w 4794266"/>
              <a:gd name="connsiteY358" fmla="*/ 281495 h 6862288"/>
              <a:gd name="connsiteX359" fmla="*/ 2782803 w 4794266"/>
              <a:gd name="connsiteY359" fmla="*/ 172561 h 6862288"/>
              <a:gd name="connsiteX360" fmla="*/ 4102104 w 4794266"/>
              <a:gd name="connsiteY360" fmla="*/ 172561 h 6862288"/>
              <a:gd name="connsiteX361" fmla="*/ 4059660 w 4794266"/>
              <a:gd name="connsiteY361" fmla="*/ 262345 h 6862288"/>
              <a:gd name="connsiteX362" fmla="*/ 2825247 w 4794266"/>
              <a:gd name="connsiteY362" fmla="*/ 262345 h 6862288"/>
              <a:gd name="connsiteX363" fmla="*/ 2782803 w 4794266"/>
              <a:gd name="connsiteY363" fmla="*/ 172561 h 6862288"/>
              <a:gd name="connsiteX364" fmla="*/ 186164 w 4794266"/>
              <a:gd name="connsiteY364" fmla="*/ 172558 h 6862288"/>
              <a:gd name="connsiteX365" fmla="*/ 833967 w 4794266"/>
              <a:gd name="connsiteY365" fmla="*/ 1460741 h 6862288"/>
              <a:gd name="connsiteX366" fmla="*/ 735921 w 4794266"/>
              <a:gd name="connsiteY366" fmla="*/ 1460741 h 6862288"/>
              <a:gd name="connsiteX367" fmla="*/ 137141 w 4794266"/>
              <a:gd name="connsiteY367" fmla="*/ 271108 h 6862288"/>
              <a:gd name="connsiteX368" fmla="*/ 151148 w 4794266"/>
              <a:gd name="connsiteY368" fmla="*/ 246470 h 6862288"/>
              <a:gd name="connsiteX369" fmla="*/ 186164 w 4794266"/>
              <a:gd name="connsiteY369" fmla="*/ 172558 h 6862288"/>
              <a:gd name="connsiteX370" fmla="*/ 2434228 w 4794266"/>
              <a:gd name="connsiteY370" fmla="*/ 94743 h 6862288"/>
              <a:gd name="connsiteX371" fmla="*/ 2483591 w 4794266"/>
              <a:gd name="connsiteY371" fmla="*/ 190361 h 6862288"/>
              <a:gd name="connsiteX372" fmla="*/ 1683210 w 4794266"/>
              <a:gd name="connsiteY372" fmla="*/ 1787545 h 6862288"/>
              <a:gd name="connsiteX373" fmla="*/ 1584484 w 4794266"/>
              <a:gd name="connsiteY373" fmla="*/ 1787545 h 6862288"/>
              <a:gd name="connsiteX374" fmla="*/ 2434228 w 4794266"/>
              <a:gd name="connsiteY374" fmla="*/ 94743 h 6862288"/>
              <a:gd name="connsiteX375" fmla="*/ 4682467 w 4794266"/>
              <a:gd name="connsiteY375" fmla="*/ 0 h 6862288"/>
              <a:gd name="connsiteX376" fmla="*/ 4685835 w 4794266"/>
              <a:gd name="connsiteY376" fmla="*/ 0 h 6862288"/>
              <a:gd name="connsiteX377" fmla="*/ 3971455 w 4794266"/>
              <a:gd name="connsiteY377" fmla="*/ 1413615 h 6862288"/>
              <a:gd name="connsiteX378" fmla="*/ 4691881 w 4794266"/>
              <a:gd name="connsiteY378" fmla="*/ 0 h 6862288"/>
              <a:gd name="connsiteX379" fmla="*/ 4794266 w 4794266"/>
              <a:gd name="connsiteY379" fmla="*/ 0 h 6862288"/>
              <a:gd name="connsiteX380" fmla="*/ 3485882 w 4794266"/>
              <a:gd name="connsiteY380" fmla="*/ 2565697 h 6862288"/>
              <a:gd name="connsiteX381" fmla="*/ 3438634 w 4794266"/>
              <a:gd name="connsiteY381" fmla="*/ 2467962 h 6862288"/>
              <a:gd name="connsiteX382" fmla="*/ 3436438 w 4794266"/>
              <a:gd name="connsiteY382" fmla="*/ 2472308 h 6862288"/>
              <a:gd name="connsiteX383" fmla="*/ 3438631 w 4794266"/>
              <a:gd name="connsiteY383" fmla="*/ 2467957 h 6862288"/>
              <a:gd name="connsiteX384" fmla="*/ 3436438 w 4794266"/>
              <a:gd name="connsiteY384" fmla="*/ 2463422 h 6862288"/>
              <a:gd name="connsiteX385" fmla="*/ 3841129 w 4794266"/>
              <a:gd name="connsiteY385" fmla="*/ 1669341 h 6862288"/>
              <a:gd name="connsiteX386" fmla="*/ 4682467 w 4794266"/>
              <a:gd name="connsiteY386" fmla="*/ 0 h 6862288"/>
              <a:gd name="connsiteX387" fmla="*/ 4484198 w 4794266"/>
              <a:gd name="connsiteY387" fmla="*/ 0 h 6862288"/>
              <a:gd name="connsiteX388" fmla="*/ 4588266 w 4794266"/>
              <a:gd name="connsiteY388" fmla="*/ 0 h 6862288"/>
              <a:gd name="connsiteX389" fmla="*/ 3580336 w 4794266"/>
              <a:gd name="connsiteY389" fmla="*/ 1982087 h 6862288"/>
              <a:gd name="connsiteX390" fmla="*/ 3530766 w 4794266"/>
              <a:gd name="connsiteY390" fmla="*/ 1886815 h 6862288"/>
              <a:gd name="connsiteX391" fmla="*/ 4484198 w 4794266"/>
              <a:gd name="connsiteY391" fmla="*/ 0 h 6862288"/>
              <a:gd name="connsiteX392" fmla="*/ 2499096 w 4794266"/>
              <a:gd name="connsiteY392" fmla="*/ 0 h 6862288"/>
              <a:gd name="connsiteX393" fmla="*/ 2598201 w 4794266"/>
              <a:gd name="connsiteY393" fmla="*/ 0 h 6862288"/>
              <a:gd name="connsiteX394" fmla="*/ 3203991 w 4794266"/>
              <a:gd name="connsiteY394" fmla="*/ 1191538 h 6862288"/>
              <a:gd name="connsiteX395" fmla="*/ 3451229 w 4794266"/>
              <a:gd name="connsiteY395" fmla="*/ 1678703 h 6862288"/>
              <a:gd name="connsiteX396" fmla="*/ 4252986 w 4794266"/>
              <a:gd name="connsiteY396" fmla="*/ 83062 h 6862288"/>
              <a:gd name="connsiteX397" fmla="*/ 2748367 w 4794266"/>
              <a:gd name="connsiteY397" fmla="*/ 83062 h 6862288"/>
              <a:gd name="connsiteX398" fmla="*/ 2703352 w 4794266"/>
              <a:gd name="connsiteY398" fmla="*/ 0 h 6862288"/>
              <a:gd name="connsiteX399" fmla="*/ 4396965 w 4794266"/>
              <a:gd name="connsiteY399" fmla="*/ 0 h 6862288"/>
              <a:gd name="connsiteX400" fmla="*/ 4355413 w 4794266"/>
              <a:gd name="connsiteY400" fmla="*/ 83062 h 6862288"/>
              <a:gd name="connsiteX401" fmla="*/ 3497144 w 4794266"/>
              <a:gd name="connsiteY401" fmla="*/ 1777549 h 6862288"/>
              <a:gd name="connsiteX402" fmla="*/ 3451229 w 4794266"/>
              <a:gd name="connsiteY402" fmla="*/ 1876393 h 6862288"/>
              <a:gd name="connsiteX403" fmla="*/ 1981937 w 4794266"/>
              <a:gd name="connsiteY403" fmla="*/ 4795845 h 6862288"/>
              <a:gd name="connsiteX404" fmla="*/ 1939552 w 4794266"/>
              <a:gd name="connsiteY404" fmla="*/ 4884099 h 6862288"/>
              <a:gd name="connsiteX405" fmla="*/ 1932489 w 4794266"/>
              <a:gd name="connsiteY405" fmla="*/ 4884099 h 6862288"/>
              <a:gd name="connsiteX406" fmla="*/ 1837126 w 4794266"/>
              <a:gd name="connsiteY406" fmla="*/ 4884099 h 6862288"/>
              <a:gd name="connsiteX407" fmla="*/ 39353 w 4794266"/>
              <a:gd name="connsiteY407" fmla="*/ 4884099 h 6862288"/>
              <a:gd name="connsiteX408" fmla="*/ 1031836 w 4794266"/>
              <a:gd name="connsiteY408" fmla="*/ 6861000 h 6862288"/>
              <a:gd name="connsiteX409" fmla="*/ 936473 w 4794266"/>
              <a:gd name="connsiteY409" fmla="*/ 6861000 h 6862288"/>
              <a:gd name="connsiteX410" fmla="*/ 0 w 4794266"/>
              <a:gd name="connsiteY410" fmla="*/ 5005253 h 6862288"/>
              <a:gd name="connsiteX411" fmla="*/ 0 w 4794266"/>
              <a:gd name="connsiteY411" fmla="*/ 4795845 h 6862288"/>
              <a:gd name="connsiteX412" fmla="*/ 1879509 w 4794266"/>
              <a:gd name="connsiteY412" fmla="*/ 4795845 h 6862288"/>
              <a:gd name="connsiteX413" fmla="*/ 3401781 w 4794266"/>
              <a:gd name="connsiteY413" fmla="*/ 1777549 h 6862288"/>
              <a:gd name="connsiteX414" fmla="*/ 3165139 w 4794266"/>
              <a:gd name="connsiteY414" fmla="*/ 1315095 h 6862288"/>
              <a:gd name="connsiteX415" fmla="*/ 2499096 w 4794266"/>
              <a:gd name="connsiteY415" fmla="*/ 0 h 6862288"/>
              <a:gd name="connsiteX416" fmla="*/ 2282766 w 4794266"/>
              <a:gd name="connsiteY416" fmla="*/ 0 h 6862288"/>
              <a:gd name="connsiteX417" fmla="*/ 2383457 w 4794266"/>
              <a:gd name="connsiteY417" fmla="*/ 0 h 6862288"/>
              <a:gd name="connsiteX418" fmla="*/ 1448845 w 4794266"/>
              <a:gd name="connsiteY418" fmla="*/ 1858774 h 6862288"/>
              <a:gd name="connsiteX419" fmla="*/ 3246161 w 4794266"/>
              <a:gd name="connsiteY419" fmla="*/ 1858774 h 6862288"/>
              <a:gd name="connsiteX420" fmla="*/ 3203871 w 4794266"/>
              <a:gd name="connsiteY420" fmla="*/ 1943196 h 6862288"/>
              <a:gd name="connsiteX421" fmla="*/ 1403031 w 4794266"/>
              <a:gd name="connsiteY421" fmla="*/ 1943196 h 6862288"/>
              <a:gd name="connsiteX422" fmla="*/ 1392458 w 4794266"/>
              <a:gd name="connsiteY422" fmla="*/ 1943196 h 6862288"/>
              <a:gd name="connsiteX423" fmla="*/ 1304354 w 4794266"/>
              <a:gd name="connsiteY423" fmla="*/ 1943196 h 6862288"/>
              <a:gd name="connsiteX424" fmla="*/ 2282766 w 4794266"/>
              <a:gd name="connsiteY424" fmla="*/ 0 h 6862288"/>
              <a:gd name="connsiteX425" fmla="*/ 2085184 w 4794266"/>
              <a:gd name="connsiteY425" fmla="*/ 0 h 6862288"/>
              <a:gd name="connsiteX426" fmla="*/ 2180489 w 4794266"/>
              <a:gd name="connsiteY426" fmla="*/ 0 h 6862288"/>
              <a:gd name="connsiteX427" fmla="*/ 921627 w 4794266"/>
              <a:gd name="connsiteY427" fmla="*/ 2503438 h 6862288"/>
              <a:gd name="connsiteX428" fmla="*/ 0 w 4794266"/>
              <a:gd name="connsiteY428" fmla="*/ 2503438 h 6862288"/>
              <a:gd name="connsiteX429" fmla="*/ 0 w 4794266"/>
              <a:gd name="connsiteY429" fmla="*/ 2418757 h 6862288"/>
              <a:gd name="connsiteX430" fmla="*/ 868685 w 4794266"/>
              <a:gd name="connsiteY430" fmla="*/ 2418757 h 6862288"/>
              <a:gd name="connsiteX431" fmla="*/ 2085184 w 4794266"/>
              <a:gd name="connsiteY431" fmla="*/ 0 h 6862288"/>
              <a:gd name="connsiteX432" fmla="*/ 1883218 w 4794266"/>
              <a:gd name="connsiteY432" fmla="*/ 0 h 6862288"/>
              <a:gd name="connsiteX433" fmla="*/ 1978547 w 4794266"/>
              <a:gd name="connsiteY433" fmla="*/ 0 h 6862288"/>
              <a:gd name="connsiteX434" fmla="*/ 813769 w 4794266"/>
              <a:gd name="connsiteY434" fmla="*/ 2332241 h 6862288"/>
              <a:gd name="connsiteX435" fmla="*/ 0 w 4794266"/>
              <a:gd name="connsiteY435" fmla="*/ 2332241 h 6862288"/>
              <a:gd name="connsiteX436" fmla="*/ 0 w 4794266"/>
              <a:gd name="connsiteY436" fmla="*/ 2247501 h 6862288"/>
              <a:gd name="connsiteX437" fmla="*/ 753901 w 4794266"/>
              <a:gd name="connsiteY437" fmla="*/ 2247501 h 6862288"/>
              <a:gd name="connsiteX438" fmla="*/ 753901 w 4794266"/>
              <a:gd name="connsiteY438" fmla="*/ 2251031 h 6862288"/>
              <a:gd name="connsiteX439" fmla="*/ 1883218 w 4794266"/>
              <a:gd name="connsiteY439" fmla="*/ 0 h 6862288"/>
              <a:gd name="connsiteX440" fmla="*/ 1676567 w 4794266"/>
              <a:gd name="connsiteY440" fmla="*/ 0 h 6862288"/>
              <a:gd name="connsiteX441" fmla="*/ 1775670 w 4794266"/>
              <a:gd name="connsiteY441" fmla="*/ 0 h 6862288"/>
              <a:gd name="connsiteX442" fmla="*/ 1085842 w 4794266"/>
              <a:gd name="connsiteY442" fmla="*/ 1367346 h 6862288"/>
              <a:gd name="connsiteX443" fmla="*/ 1039779 w 4794266"/>
              <a:gd name="connsiteY443" fmla="*/ 1264773 h 6862288"/>
              <a:gd name="connsiteX444" fmla="*/ 1676567 w 4794266"/>
              <a:gd name="connsiteY444" fmla="*/ 0 h 6862288"/>
              <a:gd name="connsiteX445" fmla="*/ 1479705 w 4794266"/>
              <a:gd name="connsiteY445" fmla="*/ 0 h 6862288"/>
              <a:gd name="connsiteX446" fmla="*/ 1574216 w 4794266"/>
              <a:gd name="connsiteY446" fmla="*/ 0 h 6862288"/>
              <a:gd name="connsiteX447" fmla="*/ 995314 w 4794266"/>
              <a:gd name="connsiteY447" fmla="*/ 1165036 h 6862288"/>
              <a:gd name="connsiteX448" fmla="*/ 946402 w 4794266"/>
              <a:gd name="connsiteY448" fmla="*/ 1069591 h 6862288"/>
              <a:gd name="connsiteX449" fmla="*/ 1479705 w 4794266"/>
              <a:gd name="connsiteY449" fmla="*/ 0 h 6862288"/>
              <a:gd name="connsiteX450" fmla="*/ 1270221 w 4794266"/>
              <a:gd name="connsiteY450" fmla="*/ 0 h 6862288"/>
              <a:gd name="connsiteX451" fmla="*/ 1371191 w 4794266"/>
              <a:gd name="connsiteY451" fmla="*/ 0 h 6862288"/>
              <a:gd name="connsiteX452" fmla="*/ 886459 w 4794266"/>
              <a:gd name="connsiteY452" fmla="*/ 962730 h 6862288"/>
              <a:gd name="connsiteX453" fmla="*/ 837468 w 4794266"/>
              <a:gd name="connsiteY453" fmla="*/ 867670 h 6862288"/>
              <a:gd name="connsiteX454" fmla="*/ 1270221 w 4794266"/>
              <a:gd name="connsiteY454" fmla="*/ 0 h 6862288"/>
              <a:gd name="connsiteX455" fmla="*/ 1086586 w 4794266"/>
              <a:gd name="connsiteY455" fmla="*/ 0 h 6862288"/>
              <a:gd name="connsiteX456" fmla="*/ 1183878 w 4794266"/>
              <a:gd name="connsiteY456" fmla="*/ 0 h 6862288"/>
              <a:gd name="connsiteX457" fmla="*/ 797450 w 4794266"/>
              <a:gd name="connsiteY457" fmla="*/ 760440 h 6862288"/>
              <a:gd name="connsiteX458" fmla="*/ 744092 w 4794266"/>
              <a:gd name="connsiteY458" fmla="*/ 658939 h 6862288"/>
              <a:gd name="connsiteX459" fmla="*/ 1086586 w 4794266"/>
              <a:gd name="connsiteY459" fmla="*/ 0 h 6862288"/>
              <a:gd name="connsiteX460" fmla="*/ 882903 w 4794266"/>
              <a:gd name="connsiteY460" fmla="*/ 0 h 6862288"/>
              <a:gd name="connsiteX461" fmla="*/ 983094 w 4794266"/>
              <a:gd name="connsiteY461" fmla="*/ 0 h 6862288"/>
              <a:gd name="connsiteX462" fmla="*/ 699348 w 4794266"/>
              <a:gd name="connsiteY462" fmla="*/ 573640 h 6862288"/>
              <a:gd name="connsiteX463" fmla="*/ 657662 w 4794266"/>
              <a:gd name="connsiteY463" fmla="*/ 488488 h 6862288"/>
              <a:gd name="connsiteX464" fmla="*/ 650715 w 4794266"/>
              <a:gd name="connsiteY464" fmla="*/ 474296 h 6862288"/>
              <a:gd name="connsiteX465" fmla="*/ 882903 w 4794266"/>
              <a:gd name="connsiteY465" fmla="*/ 0 h 6862288"/>
              <a:gd name="connsiteX466" fmla="*/ 677572 w 4794266"/>
              <a:gd name="connsiteY466" fmla="*/ 0 h 6862288"/>
              <a:gd name="connsiteX467" fmla="*/ 778686 w 4794266"/>
              <a:gd name="connsiteY467" fmla="*/ 0 h 6862288"/>
              <a:gd name="connsiteX468" fmla="*/ 588085 w 4794266"/>
              <a:gd name="connsiteY468" fmla="*/ 371319 h 6862288"/>
              <a:gd name="connsiteX469" fmla="*/ 545333 w 4794266"/>
              <a:gd name="connsiteY469" fmla="*/ 279088 h 6862288"/>
              <a:gd name="connsiteX470" fmla="*/ 541771 w 4794266"/>
              <a:gd name="connsiteY470" fmla="*/ 275541 h 6862288"/>
              <a:gd name="connsiteX471" fmla="*/ 677572 w 4794266"/>
              <a:gd name="connsiteY471" fmla="*/ 0 h 6862288"/>
              <a:gd name="connsiteX472" fmla="*/ 483066 w 4794266"/>
              <a:gd name="connsiteY472" fmla="*/ 0 h 6862288"/>
              <a:gd name="connsiteX473" fmla="*/ 579239 w 4794266"/>
              <a:gd name="connsiteY473" fmla="*/ 0 h 6862288"/>
              <a:gd name="connsiteX474" fmla="*/ 496812 w 4794266"/>
              <a:gd name="connsiteY474" fmla="*/ 169055 h 6862288"/>
              <a:gd name="connsiteX475" fmla="*/ 448395 w 4794266"/>
              <a:gd name="connsiteY475" fmla="*/ 67508 h 6862288"/>
              <a:gd name="connsiteX476" fmla="*/ 483066 w 4794266"/>
              <a:gd name="connsiteY476" fmla="*/ 0 h 6862288"/>
              <a:gd name="connsiteX477" fmla="*/ 281623 w 4794266"/>
              <a:gd name="connsiteY477" fmla="*/ 0 h 6862288"/>
              <a:gd name="connsiteX478" fmla="*/ 380286 w 4794266"/>
              <a:gd name="connsiteY478" fmla="*/ 0 h 6862288"/>
              <a:gd name="connsiteX479" fmla="*/ 347483 w 4794266"/>
              <a:gd name="connsiteY479" fmla="*/ 69038 h 6862288"/>
              <a:gd name="connsiteX480" fmla="*/ 1036285 w 4794266"/>
              <a:gd name="connsiteY480" fmla="*/ 1460728 h 6862288"/>
              <a:gd name="connsiteX481" fmla="*/ 941880 w 4794266"/>
              <a:gd name="connsiteY481" fmla="*/ 1460728 h 6862288"/>
              <a:gd name="connsiteX482" fmla="*/ 246086 w 4794266"/>
              <a:gd name="connsiteY482" fmla="*/ 69038 h 6862288"/>
              <a:gd name="connsiteX483" fmla="*/ 281623 w 4794266"/>
              <a:gd name="connsiteY483" fmla="*/ 0 h 6862288"/>
              <a:gd name="connsiteX484" fmla="*/ 79031 w 4794266"/>
              <a:gd name="connsiteY484" fmla="*/ 0 h 6862288"/>
              <a:gd name="connsiteX485" fmla="*/ 173569 w 4794266"/>
              <a:gd name="connsiteY485" fmla="*/ 0 h 6862288"/>
              <a:gd name="connsiteX486" fmla="*/ 0 w 4794266"/>
              <a:gd name="connsiteY486" fmla="*/ 349055 h 6862288"/>
              <a:gd name="connsiteX487" fmla="*/ 0 w 4794266"/>
              <a:gd name="connsiteY487" fmla="*/ 155555 h 6862288"/>
              <a:gd name="connsiteX488" fmla="*/ 79031 w 4794266"/>
              <a:gd name="connsiteY488" fmla="*/ 0 h 68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4794266" h="6862288">
                <a:moveTo>
                  <a:pt x="0" y="6708903"/>
                </a:moveTo>
                <a:lnTo>
                  <a:pt x="371024" y="6708903"/>
                </a:lnTo>
                <a:lnTo>
                  <a:pt x="413711" y="6798821"/>
                </a:lnTo>
                <a:lnTo>
                  <a:pt x="0" y="6798821"/>
                </a:lnTo>
                <a:lnTo>
                  <a:pt x="0" y="6708903"/>
                </a:lnTo>
                <a:close/>
                <a:moveTo>
                  <a:pt x="0" y="6537707"/>
                </a:moveTo>
                <a:lnTo>
                  <a:pt x="275057" y="6537707"/>
                </a:lnTo>
                <a:lnTo>
                  <a:pt x="320404" y="6627492"/>
                </a:lnTo>
                <a:lnTo>
                  <a:pt x="0" y="6627492"/>
                </a:lnTo>
                <a:lnTo>
                  <a:pt x="0" y="6537707"/>
                </a:lnTo>
                <a:close/>
                <a:moveTo>
                  <a:pt x="1086471" y="6382080"/>
                </a:moveTo>
                <a:lnTo>
                  <a:pt x="1176256" y="6382080"/>
                </a:lnTo>
                <a:lnTo>
                  <a:pt x="1133159" y="6471865"/>
                </a:lnTo>
                <a:lnTo>
                  <a:pt x="1086471" y="6382080"/>
                </a:lnTo>
                <a:close/>
                <a:moveTo>
                  <a:pt x="176048" y="6350955"/>
                </a:moveTo>
                <a:lnTo>
                  <a:pt x="226884" y="6440996"/>
                </a:lnTo>
                <a:lnTo>
                  <a:pt x="121581" y="6440996"/>
                </a:lnTo>
                <a:lnTo>
                  <a:pt x="176048" y="6350955"/>
                </a:lnTo>
                <a:close/>
                <a:moveTo>
                  <a:pt x="993094" y="6210896"/>
                </a:moveTo>
                <a:lnTo>
                  <a:pt x="1254175" y="6210896"/>
                </a:lnTo>
                <a:lnTo>
                  <a:pt x="1212402" y="6300814"/>
                </a:lnTo>
                <a:lnTo>
                  <a:pt x="1041829" y="6300814"/>
                </a:lnTo>
                <a:lnTo>
                  <a:pt x="993094" y="6210896"/>
                </a:lnTo>
                <a:close/>
                <a:moveTo>
                  <a:pt x="87450" y="6148644"/>
                </a:moveTo>
                <a:lnTo>
                  <a:pt x="133591" y="6246047"/>
                </a:lnTo>
                <a:lnTo>
                  <a:pt x="34210" y="6440853"/>
                </a:lnTo>
                <a:lnTo>
                  <a:pt x="0" y="6440853"/>
                </a:lnTo>
                <a:lnTo>
                  <a:pt x="0" y="6316076"/>
                </a:lnTo>
                <a:lnTo>
                  <a:pt x="87450" y="6148644"/>
                </a:lnTo>
                <a:close/>
                <a:moveTo>
                  <a:pt x="915275" y="6024142"/>
                </a:moveTo>
                <a:lnTo>
                  <a:pt x="1347547" y="6024142"/>
                </a:lnTo>
                <a:lnTo>
                  <a:pt x="1305714" y="6113783"/>
                </a:lnTo>
                <a:lnTo>
                  <a:pt x="957108" y="6113783"/>
                </a:lnTo>
                <a:lnTo>
                  <a:pt x="915275" y="6024142"/>
                </a:lnTo>
                <a:close/>
                <a:moveTo>
                  <a:pt x="0" y="5987282"/>
                </a:moveTo>
                <a:lnTo>
                  <a:pt x="24904" y="6035135"/>
                </a:lnTo>
                <a:lnTo>
                  <a:pt x="24904" y="6045792"/>
                </a:lnTo>
                <a:lnTo>
                  <a:pt x="0" y="6098551"/>
                </a:lnTo>
                <a:lnTo>
                  <a:pt x="0" y="5987282"/>
                </a:lnTo>
                <a:close/>
                <a:moveTo>
                  <a:pt x="821899" y="5852947"/>
                </a:moveTo>
                <a:lnTo>
                  <a:pt x="1440872" y="5852947"/>
                </a:lnTo>
                <a:lnTo>
                  <a:pt x="1398428" y="5942732"/>
                </a:lnTo>
                <a:lnTo>
                  <a:pt x="867880" y="5942732"/>
                </a:lnTo>
                <a:lnTo>
                  <a:pt x="821899" y="5852947"/>
                </a:lnTo>
                <a:close/>
                <a:moveTo>
                  <a:pt x="728522" y="5681762"/>
                </a:moveTo>
                <a:lnTo>
                  <a:pt x="1518715" y="5681762"/>
                </a:lnTo>
                <a:lnTo>
                  <a:pt x="1476572" y="5771680"/>
                </a:lnTo>
                <a:lnTo>
                  <a:pt x="774178" y="5771680"/>
                </a:lnTo>
                <a:lnTo>
                  <a:pt x="728522" y="5681762"/>
                </a:lnTo>
                <a:close/>
                <a:moveTo>
                  <a:pt x="0" y="5577337"/>
                </a:moveTo>
                <a:lnTo>
                  <a:pt x="647163" y="6860983"/>
                </a:lnTo>
                <a:lnTo>
                  <a:pt x="544192" y="6860983"/>
                </a:lnTo>
                <a:lnTo>
                  <a:pt x="0" y="5779803"/>
                </a:lnTo>
                <a:lnTo>
                  <a:pt x="0" y="5577337"/>
                </a:lnTo>
                <a:close/>
                <a:moveTo>
                  <a:pt x="650713" y="5495009"/>
                </a:moveTo>
                <a:lnTo>
                  <a:pt x="1627608" y="5495009"/>
                </a:lnTo>
                <a:lnTo>
                  <a:pt x="1581428" y="5584650"/>
                </a:lnTo>
                <a:lnTo>
                  <a:pt x="693341" y="5584650"/>
                </a:lnTo>
                <a:lnTo>
                  <a:pt x="650713" y="5495009"/>
                </a:lnTo>
                <a:close/>
                <a:moveTo>
                  <a:pt x="557337" y="5323815"/>
                </a:moveTo>
                <a:lnTo>
                  <a:pt x="1705448" y="5323815"/>
                </a:lnTo>
                <a:lnTo>
                  <a:pt x="1663056" y="5413600"/>
                </a:lnTo>
                <a:lnTo>
                  <a:pt x="603262" y="5413600"/>
                </a:lnTo>
                <a:lnTo>
                  <a:pt x="557337" y="5323815"/>
                </a:lnTo>
                <a:close/>
                <a:moveTo>
                  <a:pt x="0" y="5189911"/>
                </a:moveTo>
                <a:lnTo>
                  <a:pt x="833962" y="6860992"/>
                </a:lnTo>
                <a:lnTo>
                  <a:pt x="735833" y="6860992"/>
                </a:lnTo>
                <a:lnTo>
                  <a:pt x="0" y="5387909"/>
                </a:lnTo>
                <a:lnTo>
                  <a:pt x="0" y="5189911"/>
                </a:lnTo>
                <a:close/>
                <a:moveTo>
                  <a:pt x="845930" y="6845445"/>
                </a:moveTo>
                <a:lnTo>
                  <a:pt x="849480" y="6845445"/>
                </a:lnTo>
                <a:lnTo>
                  <a:pt x="845930" y="6845445"/>
                </a:lnTo>
                <a:close/>
                <a:moveTo>
                  <a:pt x="463961" y="5137061"/>
                </a:moveTo>
                <a:lnTo>
                  <a:pt x="1783270" y="5137061"/>
                </a:lnTo>
                <a:lnTo>
                  <a:pt x="1741052" y="5226979"/>
                </a:lnTo>
                <a:lnTo>
                  <a:pt x="509697" y="5226979"/>
                </a:lnTo>
                <a:lnTo>
                  <a:pt x="463961" y="5137061"/>
                </a:lnTo>
                <a:close/>
                <a:moveTo>
                  <a:pt x="1676125" y="4374492"/>
                </a:moveTo>
                <a:lnTo>
                  <a:pt x="1721083" y="4474715"/>
                </a:lnTo>
                <a:lnTo>
                  <a:pt x="1603498" y="4728851"/>
                </a:lnTo>
                <a:lnTo>
                  <a:pt x="1506664" y="4728851"/>
                </a:lnTo>
                <a:lnTo>
                  <a:pt x="1676125" y="4374492"/>
                </a:lnTo>
                <a:close/>
                <a:moveTo>
                  <a:pt x="1575538" y="4172172"/>
                </a:moveTo>
                <a:lnTo>
                  <a:pt x="1624211" y="4264954"/>
                </a:lnTo>
                <a:lnTo>
                  <a:pt x="1627689" y="4275659"/>
                </a:lnTo>
                <a:lnTo>
                  <a:pt x="1405177" y="4728862"/>
                </a:lnTo>
                <a:lnTo>
                  <a:pt x="1304352" y="4728862"/>
                </a:lnTo>
                <a:lnTo>
                  <a:pt x="1575538" y="4172172"/>
                </a:lnTo>
                <a:close/>
                <a:moveTo>
                  <a:pt x="1466667" y="3969861"/>
                </a:moveTo>
                <a:lnTo>
                  <a:pt x="1511813" y="4057539"/>
                </a:lnTo>
                <a:lnTo>
                  <a:pt x="1518759" y="4068060"/>
                </a:lnTo>
                <a:lnTo>
                  <a:pt x="1199267" y="4713366"/>
                </a:lnTo>
                <a:lnTo>
                  <a:pt x="1102031" y="4713366"/>
                </a:lnTo>
                <a:lnTo>
                  <a:pt x="1466667" y="3969861"/>
                </a:lnTo>
                <a:close/>
                <a:moveTo>
                  <a:pt x="1375942" y="3767540"/>
                </a:moveTo>
                <a:lnTo>
                  <a:pt x="1425327" y="3869505"/>
                </a:lnTo>
                <a:lnTo>
                  <a:pt x="1002020" y="4713356"/>
                </a:lnTo>
                <a:lnTo>
                  <a:pt x="899721" y="4713356"/>
                </a:lnTo>
                <a:lnTo>
                  <a:pt x="1375942" y="3767540"/>
                </a:lnTo>
                <a:close/>
                <a:moveTo>
                  <a:pt x="1282723" y="3580788"/>
                </a:moveTo>
                <a:lnTo>
                  <a:pt x="1331961" y="3680007"/>
                </a:lnTo>
                <a:lnTo>
                  <a:pt x="807928" y="4728888"/>
                </a:lnTo>
                <a:lnTo>
                  <a:pt x="712969" y="4728888"/>
                </a:lnTo>
                <a:lnTo>
                  <a:pt x="1282723" y="3580788"/>
                </a:lnTo>
                <a:close/>
                <a:moveTo>
                  <a:pt x="1177644" y="3378477"/>
                </a:moveTo>
                <a:lnTo>
                  <a:pt x="1223042" y="3480350"/>
                </a:lnTo>
                <a:lnTo>
                  <a:pt x="611920" y="4713359"/>
                </a:lnTo>
                <a:lnTo>
                  <a:pt x="510648" y="4713359"/>
                </a:lnTo>
                <a:lnTo>
                  <a:pt x="1177644" y="3378477"/>
                </a:lnTo>
                <a:close/>
                <a:moveTo>
                  <a:pt x="1076759" y="3176161"/>
                </a:moveTo>
                <a:lnTo>
                  <a:pt x="1129633" y="3274879"/>
                </a:lnTo>
                <a:lnTo>
                  <a:pt x="403509" y="4713347"/>
                </a:lnTo>
                <a:lnTo>
                  <a:pt x="308338" y="4713347"/>
                </a:lnTo>
                <a:lnTo>
                  <a:pt x="1076759" y="3176161"/>
                </a:lnTo>
                <a:close/>
                <a:moveTo>
                  <a:pt x="2533800" y="3082786"/>
                </a:moveTo>
                <a:lnTo>
                  <a:pt x="2638987" y="3082786"/>
                </a:lnTo>
                <a:lnTo>
                  <a:pt x="2586394" y="3187974"/>
                </a:lnTo>
                <a:lnTo>
                  <a:pt x="2533800" y="3082786"/>
                </a:lnTo>
                <a:close/>
                <a:moveTo>
                  <a:pt x="2331489" y="3082786"/>
                </a:moveTo>
                <a:lnTo>
                  <a:pt x="2434419" y="3082786"/>
                </a:lnTo>
                <a:lnTo>
                  <a:pt x="2530251" y="3277599"/>
                </a:lnTo>
                <a:lnTo>
                  <a:pt x="2480560" y="3375002"/>
                </a:lnTo>
                <a:lnTo>
                  <a:pt x="2331489" y="3082786"/>
                </a:lnTo>
                <a:close/>
                <a:moveTo>
                  <a:pt x="2129168" y="3082786"/>
                </a:moveTo>
                <a:lnTo>
                  <a:pt x="2229342" y="3082786"/>
                </a:lnTo>
                <a:lnTo>
                  <a:pt x="2436845" y="3481892"/>
                </a:lnTo>
                <a:lnTo>
                  <a:pt x="2429690" y="3492488"/>
                </a:lnTo>
                <a:lnTo>
                  <a:pt x="2383181" y="3577255"/>
                </a:lnTo>
                <a:lnTo>
                  <a:pt x="2129168" y="3082786"/>
                </a:lnTo>
                <a:close/>
                <a:moveTo>
                  <a:pt x="1942423" y="3082786"/>
                </a:moveTo>
                <a:lnTo>
                  <a:pt x="2038257" y="3082786"/>
                </a:lnTo>
                <a:lnTo>
                  <a:pt x="2343497" y="3680015"/>
                </a:lnTo>
                <a:lnTo>
                  <a:pt x="2332849" y="3694235"/>
                </a:lnTo>
                <a:lnTo>
                  <a:pt x="2290257" y="3779554"/>
                </a:lnTo>
                <a:lnTo>
                  <a:pt x="1942423" y="3082786"/>
                </a:lnTo>
                <a:close/>
                <a:moveTo>
                  <a:pt x="1740113" y="3082786"/>
                </a:moveTo>
                <a:lnTo>
                  <a:pt x="1838311" y="3082786"/>
                </a:lnTo>
                <a:lnTo>
                  <a:pt x="2234605" y="3871686"/>
                </a:lnTo>
                <a:lnTo>
                  <a:pt x="2227591" y="3885711"/>
                </a:lnTo>
                <a:lnTo>
                  <a:pt x="2189013" y="3966355"/>
                </a:lnTo>
                <a:lnTo>
                  <a:pt x="1740113" y="3082786"/>
                </a:lnTo>
                <a:close/>
                <a:moveTo>
                  <a:pt x="1537792" y="3082785"/>
                </a:moveTo>
                <a:lnTo>
                  <a:pt x="1640127" y="3082785"/>
                </a:lnTo>
                <a:lnTo>
                  <a:pt x="2141207" y="4081151"/>
                </a:lnTo>
                <a:lnTo>
                  <a:pt x="2130621" y="4098916"/>
                </a:lnTo>
                <a:lnTo>
                  <a:pt x="2091811" y="4184186"/>
                </a:lnTo>
                <a:lnTo>
                  <a:pt x="1537792" y="3082785"/>
                </a:lnTo>
                <a:close/>
                <a:moveTo>
                  <a:pt x="1335481" y="3082785"/>
                </a:moveTo>
                <a:lnTo>
                  <a:pt x="1434019" y="3082785"/>
                </a:lnTo>
                <a:lnTo>
                  <a:pt x="2032279" y="4272143"/>
                </a:lnTo>
                <a:lnTo>
                  <a:pt x="2021722" y="4300378"/>
                </a:lnTo>
                <a:lnTo>
                  <a:pt x="1983011" y="4370963"/>
                </a:lnTo>
                <a:lnTo>
                  <a:pt x="1335481" y="3082785"/>
                </a:lnTo>
                <a:close/>
                <a:moveTo>
                  <a:pt x="1133159" y="3082783"/>
                </a:moveTo>
                <a:lnTo>
                  <a:pt x="1236091" y="3082783"/>
                </a:lnTo>
                <a:lnTo>
                  <a:pt x="1938871" y="4463852"/>
                </a:lnTo>
                <a:lnTo>
                  <a:pt x="1814643" y="4713359"/>
                </a:lnTo>
                <a:lnTo>
                  <a:pt x="1715260" y="4713359"/>
                </a:lnTo>
                <a:lnTo>
                  <a:pt x="1839488" y="4467367"/>
                </a:lnTo>
                <a:lnTo>
                  <a:pt x="1133159" y="3082783"/>
                </a:lnTo>
                <a:close/>
                <a:moveTo>
                  <a:pt x="1225831" y="2911599"/>
                </a:moveTo>
                <a:lnTo>
                  <a:pt x="2732584" y="2911599"/>
                </a:lnTo>
                <a:lnTo>
                  <a:pt x="2690140" y="3001240"/>
                </a:lnTo>
                <a:lnTo>
                  <a:pt x="1179850" y="3001240"/>
                </a:lnTo>
                <a:lnTo>
                  <a:pt x="1225831" y="2911599"/>
                </a:lnTo>
                <a:close/>
                <a:moveTo>
                  <a:pt x="91650" y="2771529"/>
                </a:moveTo>
                <a:lnTo>
                  <a:pt x="195801" y="2771529"/>
                </a:lnTo>
                <a:lnTo>
                  <a:pt x="0" y="3143696"/>
                </a:lnTo>
                <a:lnTo>
                  <a:pt x="0" y="2946652"/>
                </a:lnTo>
                <a:lnTo>
                  <a:pt x="91650" y="2771529"/>
                </a:lnTo>
                <a:close/>
                <a:moveTo>
                  <a:pt x="483354" y="2771528"/>
                </a:moveTo>
                <a:lnTo>
                  <a:pt x="584961" y="2771528"/>
                </a:lnTo>
                <a:lnTo>
                  <a:pt x="0" y="3930829"/>
                </a:lnTo>
                <a:lnTo>
                  <a:pt x="0" y="3732738"/>
                </a:lnTo>
                <a:lnTo>
                  <a:pt x="483354" y="2771528"/>
                </a:lnTo>
                <a:close/>
                <a:moveTo>
                  <a:pt x="287854" y="2771528"/>
                </a:moveTo>
                <a:lnTo>
                  <a:pt x="382634" y="2771528"/>
                </a:lnTo>
                <a:lnTo>
                  <a:pt x="0" y="3539662"/>
                </a:lnTo>
                <a:lnTo>
                  <a:pt x="0" y="3345484"/>
                </a:lnTo>
                <a:lnTo>
                  <a:pt x="287854" y="2771528"/>
                </a:lnTo>
                <a:close/>
                <a:moveTo>
                  <a:pt x="1300102" y="2740403"/>
                </a:moveTo>
                <a:lnTo>
                  <a:pt x="2810392" y="2740403"/>
                </a:lnTo>
                <a:lnTo>
                  <a:pt x="2767948" y="2830045"/>
                </a:lnTo>
                <a:lnTo>
                  <a:pt x="1257658" y="2830045"/>
                </a:lnTo>
                <a:lnTo>
                  <a:pt x="1300102" y="2740403"/>
                </a:lnTo>
                <a:close/>
                <a:moveTo>
                  <a:pt x="0" y="2600343"/>
                </a:moveTo>
                <a:lnTo>
                  <a:pt x="778120" y="2600343"/>
                </a:lnTo>
                <a:lnTo>
                  <a:pt x="792257" y="2600343"/>
                </a:lnTo>
                <a:lnTo>
                  <a:pt x="880617" y="2600343"/>
                </a:lnTo>
                <a:lnTo>
                  <a:pt x="0" y="4336301"/>
                </a:lnTo>
                <a:lnTo>
                  <a:pt x="0" y="4135188"/>
                </a:lnTo>
                <a:lnTo>
                  <a:pt x="735707" y="2688735"/>
                </a:lnTo>
                <a:lnTo>
                  <a:pt x="0" y="2688735"/>
                </a:lnTo>
                <a:lnTo>
                  <a:pt x="0" y="2600343"/>
                </a:lnTo>
                <a:close/>
                <a:moveTo>
                  <a:pt x="3387196" y="2569217"/>
                </a:moveTo>
                <a:lnTo>
                  <a:pt x="3432921" y="2668350"/>
                </a:lnTo>
                <a:lnTo>
                  <a:pt x="1308307" y="6862288"/>
                </a:lnTo>
                <a:lnTo>
                  <a:pt x="1205888" y="6862288"/>
                </a:lnTo>
                <a:lnTo>
                  <a:pt x="1206546" y="6860998"/>
                </a:lnTo>
                <a:lnTo>
                  <a:pt x="1127055" y="6860998"/>
                </a:lnTo>
                <a:lnTo>
                  <a:pt x="1081302" y="6769162"/>
                </a:lnTo>
                <a:lnTo>
                  <a:pt x="226066" y="5059594"/>
                </a:lnTo>
                <a:lnTo>
                  <a:pt x="183832" y="4974822"/>
                </a:lnTo>
                <a:lnTo>
                  <a:pt x="1880226" y="4974822"/>
                </a:lnTo>
                <a:lnTo>
                  <a:pt x="1834473" y="5059594"/>
                </a:lnTo>
                <a:lnTo>
                  <a:pt x="324611" y="5059594"/>
                </a:lnTo>
                <a:lnTo>
                  <a:pt x="1134094" y="6673793"/>
                </a:lnTo>
                <a:lnTo>
                  <a:pt x="1376939" y="6182822"/>
                </a:lnTo>
                <a:lnTo>
                  <a:pt x="2073798" y="4794681"/>
                </a:lnTo>
                <a:lnTo>
                  <a:pt x="2172342" y="4794681"/>
                </a:lnTo>
                <a:lnTo>
                  <a:pt x="1415653" y="6306448"/>
                </a:lnTo>
                <a:lnTo>
                  <a:pt x="1179847" y="6769162"/>
                </a:lnTo>
                <a:lnTo>
                  <a:pt x="1217546" y="6839426"/>
                </a:lnTo>
                <a:lnTo>
                  <a:pt x="3387196" y="2569217"/>
                </a:lnTo>
                <a:close/>
                <a:moveTo>
                  <a:pt x="1393478" y="2553652"/>
                </a:moveTo>
                <a:lnTo>
                  <a:pt x="2903768" y="2553652"/>
                </a:lnTo>
                <a:lnTo>
                  <a:pt x="2857787" y="2643437"/>
                </a:lnTo>
                <a:lnTo>
                  <a:pt x="1351035" y="2643437"/>
                </a:lnTo>
                <a:lnTo>
                  <a:pt x="1393478" y="2553652"/>
                </a:lnTo>
                <a:close/>
                <a:moveTo>
                  <a:pt x="1471298" y="2382466"/>
                </a:moveTo>
                <a:lnTo>
                  <a:pt x="2981587" y="2382466"/>
                </a:lnTo>
                <a:lnTo>
                  <a:pt x="2939143" y="2472251"/>
                </a:lnTo>
                <a:lnTo>
                  <a:pt x="1428853" y="2472251"/>
                </a:lnTo>
                <a:lnTo>
                  <a:pt x="1471298" y="2382466"/>
                </a:lnTo>
                <a:close/>
                <a:moveTo>
                  <a:pt x="1364286" y="2211271"/>
                </a:moveTo>
                <a:lnTo>
                  <a:pt x="3074965" y="2211271"/>
                </a:lnTo>
                <a:lnTo>
                  <a:pt x="3029017" y="2299248"/>
                </a:lnTo>
                <a:lnTo>
                  <a:pt x="1420838" y="2299248"/>
                </a:lnTo>
                <a:lnTo>
                  <a:pt x="204981" y="4713353"/>
                </a:lnTo>
                <a:lnTo>
                  <a:pt x="106016" y="4713353"/>
                </a:lnTo>
                <a:lnTo>
                  <a:pt x="1364286" y="2211271"/>
                </a:lnTo>
                <a:close/>
                <a:moveTo>
                  <a:pt x="0" y="2071210"/>
                </a:moveTo>
                <a:lnTo>
                  <a:pt x="740567" y="2071210"/>
                </a:lnTo>
                <a:lnTo>
                  <a:pt x="698268" y="2160994"/>
                </a:lnTo>
                <a:lnTo>
                  <a:pt x="0" y="2160994"/>
                </a:lnTo>
                <a:lnTo>
                  <a:pt x="0" y="2071210"/>
                </a:lnTo>
                <a:close/>
                <a:moveTo>
                  <a:pt x="1263349" y="2040088"/>
                </a:moveTo>
                <a:lnTo>
                  <a:pt x="3168348" y="2040088"/>
                </a:lnTo>
                <a:lnTo>
                  <a:pt x="3118959" y="2124996"/>
                </a:lnTo>
                <a:lnTo>
                  <a:pt x="1319793" y="2124996"/>
                </a:lnTo>
                <a:lnTo>
                  <a:pt x="14514" y="4728892"/>
                </a:lnTo>
                <a:lnTo>
                  <a:pt x="0" y="4728892"/>
                </a:lnTo>
                <a:lnTo>
                  <a:pt x="0" y="4557406"/>
                </a:lnTo>
                <a:lnTo>
                  <a:pt x="1263349" y="2040088"/>
                </a:lnTo>
                <a:close/>
                <a:moveTo>
                  <a:pt x="3495719" y="1977841"/>
                </a:moveTo>
                <a:lnTo>
                  <a:pt x="3541835" y="2080385"/>
                </a:lnTo>
                <a:lnTo>
                  <a:pt x="2197370" y="4728895"/>
                </a:lnTo>
                <a:lnTo>
                  <a:pt x="2098043" y="4728895"/>
                </a:lnTo>
                <a:lnTo>
                  <a:pt x="3495719" y="1977841"/>
                </a:lnTo>
                <a:close/>
                <a:moveTo>
                  <a:pt x="0" y="1900015"/>
                </a:moveTo>
                <a:lnTo>
                  <a:pt x="833922" y="1900015"/>
                </a:lnTo>
                <a:lnTo>
                  <a:pt x="791380" y="1989799"/>
                </a:lnTo>
                <a:lnTo>
                  <a:pt x="0" y="1989799"/>
                </a:lnTo>
                <a:lnTo>
                  <a:pt x="0" y="1900015"/>
                </a:lnTo>
                <a:close/>
                <a:moveTo>
                  <a:pt x="0" y="1728829"/>
                </a:moveTo>
                <a:lnTo>
                  <a:pt x="911757" y="1728829"/>
                </a:lnTo>
                <a:lnTo>
                  <a:pt x="869523" y="1818614"/>
                </a:lnTo>
                <a:lnTo>
                  <a:pt x="0" y="1818614"/>
                </a:lnTo>
                <a:lnTo>
                  <a:pt x="0" y="1728829"/>
                </a:lnTo>
                <a:close/>
                <a:moveTo>
                  <a:pt x="3236271" y="1682140"/>
                </a:moveTo>
                <a:lnTo>
                  <a:pt x="3292621" y="1787327"/>
                </a:lnTo>
                <a:lnTo>
                  <a:pt x="3187434" y="1787327"/>
                </a:lnTo>
                <a:lnTo>
                  <a:pt x="3236271" y="1682140"/>
                </a:lnTo>
                <a:close/>
                <a:moveTo>
                  <a:pt x="0" y="1542076"/>
                </a:moveTo>
                <a:lnTo>
                  <a:pt x="1005127" y="1542076"/>
                </a:lnTo>
                <a:lnTo>
                  <a:pt x="959295" y="1631861"/>
                </a:lnTo>
                <a:lnTo>
                  <a:pt x="0" y="1631861"/>
                </a:lnTo>
                <a:lnTo>
                  <a:pt x="0" y="1542076"/>
                </a:lnTo>
                <a:close/>
                <a:moveTo>
                  <a:pt x="3132571" y="1479829"/>
                </a:moveTo>
                <a:lnTo>
                  <a:pt x="3184006" y="1573753"/>
                </a:lnTo>
                <a:lnTo>
                  <a:pt x="3084565" y="1772037"/>
                </a:lnTo>
                <a:lnTo>
                  <a:pt x="2985124" y="1772037"/>
                </a:lnTo>
                <a:lnTo>
                  <a:pt x="3132571" y="1479829"/>
                </a:lnTo>
                <a:close/>
                <a:moveTo>
                  <a:pt x="3389755" y="1386453"/>
                </a:moveTo>
                <a:lnTo>
                  <a:pt x="3479540" y="1386453"/>
                </a:lnTo>
                <a:lnTo>
                  <a:pt x="3436443" y="1476239"/>
                </a:lnTo>
                <a:lnTo>
                  <a:pt x="3389755" y="1386453"/>
                </a:lnTo>
                <a:close/>
                <a:moveTo>
                  <a:pt x="0" y="1378844"/>
                </a:moveTo>
                <a:lnTo>
                  <a:pt x="40400" y="1460702"/>
                </a:lnTo>
                <a:lnTo>
                  <a:pt x="0" y="1460702"/>
                </a:lnTo>
                <a:lnTo>
                  <a:pt x="0" y="1378844"/>
                </a:lnTo>
                <a:close/>
                <a:moveTo>
                  <a:pt x="3041878" y="1277509"/>
                </a:moveTo>
                <a:lnTo>
                  <a:pt x="3087101" y="1365185"/>
                </a:lnTo>
                <a:lnTo>
                  <a:pt x="3090579" y="1375707"/>
                </a:lnTo>
                <a:lnTo>
                  <a:pt x="2892295" y="1772009"/>
                </a:lnTo>
                <a:lnTo>
                  <a:pt x="2798371" y="1772009"/>
                </a:lnTo>
                <a:lnTo>
                  <a:pt x="3041878" y="1277509"/>
                </a:lnTo>
                <a:close/>
                <a:moveTo>
                  <a:pt x="3311937" y="1215257"/>
                </a:moveTo>
                <a:lnTo>
                  <a:pt x="3572933" y="1215257"/>
                </a:lnTo>
                <a:lnTo>
                  <a:pt x="3530029" y="1305042"/>
                </a:lnTo>
                <a:lnTo>
                  <a:pt x="3354840" y="1305042"/>
                </a:lnTo>
                <a:lnTo>
                  <a:pt x="3311937" y="1215257"/>
                </a:lnTo>
                <a:close/>
                <a:moveTo>
                  <a:pt x="2950989" y="1075199"/>
                </a:moveTo>
                <a:lnTo>
                  <a:pt x="2993582" y="1160086"/>
                </a:lnTo>
                <a:lnTo>
                  <a:pt x="2997131" y="1174233"/>
                </a:lnTo>
                <a:lnTo>
                  <a:pt x="2698982" y="1771979"/>
                </a:lnTo>
                <a:lnTo>
                  <a:pt x="2596050" y="1771979"/>
                </a:lnTo>
                <a:lnTo>
                  <a:pt x="2950989" y="1075199"/>
                </a:lnTo>
                <a:close/>
                <a:moveTo>
                  <a:pt x="3218559" y="1044073"/>
                </a:moveTo>
                <a:lnTo>
                  <a:pt x="3650802" y="1044073"/>
                </a:lnTo>
                <a:lnTo>
                  <a:pt x="3608632" y="1133858"/>
                </a:lnTo>
                <a:lnTo>
                  <a:pt x="3264243" y="1133858"/>
                </a:lnTo>
                <a:lnTo>
                  <a:pt x="3218559" y="1044073"/>
                </a:lnTo>
                <a:close/>
                <a:moveTo>
                  <a:pt x="0" y="969072"/>
                </a:moveTo>
                <a:lnTo>
                  <a:pt x="242609" y="1445195"/>
                </a:lnTo>
                <a:lnTo>
                  <a:pt x="141781" y="1445195"/>
                </a:lnTo>
                <a:lnTo>
                  <a:pt x="0" y="1165963"/>
                </a:lnTo>
                <a:lnTo>
                  <a:pt x="0" y="969072"/>
                </a:lnTo>
                <a:close/>
                <a:moveTo>
                  <a:pt x="2839507" y="888446"/>
                </a:moveTo>
                <a:lnTo>
                  <a:pt x="2888263" y="984396"/>
                </a:lnTo>
                <a:lnTo>
                  <a:pt x="2494733" y="1787533"/>
                </a:lnTo>
                <a:lnTo>
                  <a:pt x="2393739" y="1787533"/>
                </a:lnTo>
                <a:lnTo>
                  <a:pt x="2839507" y="888446"/>
                </a:lnTo>
                <a:close/>
                <a:moveTo>
                  <a:pt x="3125183" y="872877"/>
                </a:moveTo>
                <a:lnTo>
                  <a:pt x="3744155" y="872877"/>
                </a:lnTo>
                <a:lnTo>
                  <a:pt x="3701711" y="962518"/>
                </a:lnTo>
                <a:lnTo>
                  <a:pt x="3171164" y="962518"/>
                </a:lnTo>
                <a:lnTo>
                  <a:pt x="3125183" y="872877"/>
                </a:lnTo>
                <a:close/>
                <a:moveTo>
                  <a:pt x="3047375" y="701692"/>
                </a:moveTo>
                <a:lnTo>
                  <a:pt x="3837527" y="701692"/>
                </a:lnTo>
                <a:lnTo>
                  <a:pt x="3795008" y="791333"/>
                </a:lnTo>
                <a:lnTo>
                  <a:pt x="3089894" y="791333"/>
                </a:lnTo>
                <a:lnTo>
                  <a:pt x="3047375" y="701692"/>
                </a:lnTo>
                <a:close/>
                <a:moveTo>
                  <a:pt x="2741909" y="670568"/>
                </a:moveTo>
                <a:lnTo>
                  <a:pt x="2794841" y="773272"/>
                </a:lnTo>
                <a:lnTo>
                  <a:pt x="2286696" y="1771977"/>
                </a:lnTo>
                <a:lnTo>
                  <a:pt x="2191419" y="1771977"/>
                </a:lnTo>
                <a:lnTo>
                  <a:pt x="2741909" y="670568"/>
                </a:lnTo>
                <a:close/>
                <a:moveTo>
                  <a:pt x="0" y="587906"/>
                </a:moveTo>
                <a:lnTo>
                  <a:pt x="429355" y="1460707"/>
                </a:lnTo>
                <a:lnTo>
                  <a:pt x="335326" y="1460707"/>
                </a:lnTo>
                <a:lnTo>
                  <a:pt x="0" y="791234"/>
                </a:lnTo>
                <a:lnTo>
                  <a:pt x="0" y="587906"/>
                </a:lnTo>
                <a:close/>
                <a:moveTo>
                  <a:pt x="2953999" y="514940"/>
                </a:moveTo>
                <a:lnTo>
                  <a:pt x="3915367" y="514940"/>
                </a:lnTo>
                <a:lnTo>
                  <a:pt x="3873109" y="604580"/>
                </a:lnTo>
                <a:lnTo>
                  <a:pt x="2999778" y="604580"/>
                </a:lnTo>
                <a:lnTo>
                  <a:pt x="2953999" y="514940"/>
                </a:lnTo>
                <a:close/>
                <a:moveTo>
                  <a:pt x="2633401" y="483816"/>
                </a:moveTo>
                <a:lnTo>
                  <a:pt x="2685925" y="582365"/>
                </a:lnTo>
                <a:lnTo>
                  <a:pt x="2090661" y="1771998"/>
                </a:lnTo>
                <a:lnTo>
                  <a:pt x="1989115" y="1771998"/>
                </a:lnTo>
                <a:lnTo>
                  <a:pt x="2633401" y="483816"/>
                </a:lnTo>
                <a:close/>
                <a:moveTo>
                  <a:pt x="89908" y="359310"/>
                </a:moveTo>
                <a:lnTo>
                  <a:pt x="647166" y="1445187"/>
                </a:lnTo>
                <a:lnTo>
                  <a:pt x="544233" y="1445187"/>
                </a:lnTo>
                <a:lnTo>
                  <a:pt x="43765" y="454193"/>
                </a:lnTo>
                <a:lnTo>
                  <a:pt x="50864" y="436622"/>
                </a:lnTo>
                <a:lnTo>
                  <a:pt x="89908" y="359310"/>
                </a:lnTo>
                <a:close/>
                <a:moveTo>
                  <a:pt x="2876180" y="343745"/>
                </a:moveTo>
                <a:lnTo>
                  <a:pt x="4008747" y="343745"/>
                </a:lnTo>
                <a:lnTo>
                  <a:pt x="3963022" y="433529"/>
                </a:lnTo>
                <a:lnTo>
                  <a:pt x="2918387" y="433529"/>
                </a:lnTo>
                <a:lnTo>
                  <a:pt x="2876180" y="343745"/>
                </a:lnTo>
                <a:close/>
                <a:moveTo>
                  <a:pt x="2531542" y="281495"/>
                </a:moveTo>
                <a:lnTo>
                  <a:pt x="2576996" y="380390"/>
                </a:lnTo>
                <a:lnTo>
                  <a:pt x="1888193" y="1771985"/>
                </a:lnTo>
                <a:lnTo>
                  <a:pt x="1786794" y="1771985"/>
                </a:lnTo>
                <a:lnTo>
                  <a:pt x="2531542" y="281495"/>
                </a:lnTo>
                <a:close/>
                <a:moveTo>
                  <a:pt x="2782803" y="172561"/>
                </a:moveTo>
                <a:lnTo>
                  <a:pt x="4102104" y="172561"/>
                </a:lnTo>
                <a:lnTo>
                  <a:pt x="4059660" y="262345"/>
                </a:lnTo>
                <a:lnTo>
                  <a:pt x="2825247" y="262345"/>
                </a:lnTo>
                <a:lnTo>
                  <a:pt x="2782803" y="172561"/>
                </a:lnTo>
                <a:close/>
                <a:moveTo>
                  <a:pt x="186164" y="172558"/>
                </a:moveTo>
                <a:lnTo>
                  <a:pt x="833967" y="1460741"/>
                </a:lnTo>
                <a:lnTo>
                  <a:pt x="735921" y="1460741"/>
                </a:lnTo>
                <a:lnTo>
                  <a:pt x="137141" y="271108"/>
                </a:lnTo>
                <a:lnTo>
                  <a:pt x="151148" y="246470"/>
                </a:lnTo>
                <a:lnTo>
                  <a:pt x="186164" y="172558"/>
                </a:lnTo>
                <a:close/>
                <a:moveTo>
                  <a:pt x="2434228" y="94743"/>
                </a:moveTo>
                <a:lnTo>
                  <a:pt x="2483591" y="190361"/>
                </a:lnTo>
                <a:lnTo>
                  <a:pt x="1683210" y="1787545"/>
                </a:lnTo>
                <a:lnTo>
                  <a:pt x="1584484" y="1787545"/>
                </a:lnTo>
                <a:lnTo>
                  <a:pt x="2434228" y="94743"/>
                </a:lnTo>
                <a:close/>
                <a:moveTo>
                  <a:pt x="4682467" y="0"/>
                </a:moveTo>
                <a:lnTo>
                  <a:pt x="4685835" y="0"/>
                </a:lnTo>
                <a:lnTo>
                  <a:pt x="3971455" y="1413615"/>
                </a:lnTo>
                <a:lnTo>
                  <a:pt x="4691881" y="0"/>
                </a:lnTo>
                <a:lnTo>
                  <a:pt x="4794266" y="0"/>
                </a:lnTo>
                <a:lnTo>
                  <a:pt x="3485882" y="2565697"/>
                </a:lnTo>
                <a:lnTo>
                  <a:pt x="3438634" y="2467962"/>
                </a:lnTo>
                <a:lnTo>
                  <a:pt x="3436438" y="2472308"/>
                </a:lnTo>
                <a:lnTo>
                  <a:pt x="3438631" y="2467957"/>
                </a:lnTo>
                <a:lnTo>
                  <a:pt x="3436438" y="2463422"/>
                </a:lnTo>
                <a:lnTo>
                  <a:pt x="3841129" y="1669341"/>
                </a:lnTo>
                <a:lnTo>
                  <a:pt x="4682467" y="0"/>
                </a:lnTo>
                <a:close/>
                <a:moveTo>
                  <a:pt x="4484198" y="0"/>
                </a:moveTo>
                <a:lnTo>
                  <a:pt x="4588266" y="0"/>
                </a:lnTo>
                <a:lnTo>
                  <a:pt x="3580336" y="1982087"/>
                </a:lnTo>
                <a:lnTo>
                  <a:pt x="3530766" y="1886815"/>
                </a:lnTo>
                <a:lnTo>
                  <a:pt x="4484198" y="0"/>
                </a:lnTo>
                <a:close/>
                <a:moveTo>
                  <a:pt x="2499096" y="0"/>
                </a:moveTo>
                <a:lnTo>
                  <a:pt x="2598201" y="0"/>
                </a:lnTo>
                <a:lnTo>
                  <a:pt x="3203991" y="1191538"/>
                </a:lnTo>
                <a:lnTo>
                  <a:pt x="3451229" y="1678703"/>
                </a:lnTo>
                <a:lnTo>
                  <a:pt x="4252986" y="83062"/>
                </a:lnTo>
                <a:lnTo>
                  <a:pt x="2748367" y="83062"/>
                </a:lnTo>
                <a:lnTo>
                  <a:pt x="2703352" y="0"/>
                </a:lnTo>
                <a:lnTo>
                  <a:pt x="4396965" y="0"/>
                </a:lnTo>
                <a:lnTo>
                  <a:pt x="4355413" y="83062"/>
                </a:lnTo>
                <a:lnTo>
                  <a:pt x="3497144" y="1777549"/>
                </a:lnTo>
                <a:lnTo>
                  <a:pt x="3451229" y="1876393"/>
                </a:lnTo>
                <a:lnTo>
                  <a:pt x="1981937" y="4795845"/>
                </a:lnTo>
                <a:lnTo>
                  <a:pt x="1939552" y="4884099"/>
                </a:lnTo>
                <a:lnTo>
                  <a:pt x="1932489" y="4884099"/>
                </a:lnTo>
                <a:lnTo>
                  <a:pt x="1837126" y="4884099"/>
                </a:lnTo>
                <a:lnTo>
                  <a:pt x="39353" y="4884099"/>
                </a:lnTo>
                <a:lnTo>
                  <a:pt x="1031836" y="6861000"/>
                </a:lnTo>
                <a:lnTo>
                  <a:pt x="936473" y="6861000"/>
                </a:lnTo>
                <a:lnTo>
                  <a:pt x="0" y="5005253"/>
                </a:lnTo>
                <a:lnTo>
                  <a:pt x="0" y="4795845"/>
                </a:lnTo>
                <a:lnTo>
                  <a:pt x="1879509" y="4795845"/>
                </a:lnTo>
                <a:lnTo>
                  <a:pt x="3401781" y="1777549"/>
                </a:lnTo>
                <a:lnTo>
                  <a:pt x="3165139" y="1315095"/>
                </a:lnTo>
                <a:lnTo>
                  <a:pt x="2499096" y="0"/>
                </a:lnTo>
                <a:close/>
                <a:moveTo>
                  <a:pt x="2282766" y="0"/>
                </a:moveTo>
                <a:lnTo>
                  <a:pt x="2383457" y="0"/>
                </a:lnTo>
                <a:lnTo>
                  <a:pt x="1448845" y="1858774"/>
                </a:lnTo>
                <a:lnTo>
                  <a:pt x="3246161" y="1858774"/>
                </a:lnTo>
                <a:lnTo>
                  <a:pt x="3203871" y="1943196"/>
                </a:lnTo>
                <a:lnTo>
                  <a:pt x="1403031" y="1943196"/>
                </a:lnTo>
                <a:lnTo>
                  <a:pt x="1392458" y="1943196"/>
                </a:lnTo>
                <a:lnTo>
                  <a:pt x="1304354" y="1943196"/>
                </a:lnTo>
                <a:lnTo>
                  <a:pt x="2282766" y="0"/>
                </a:lnTo>
                <a:close/>
                <a:moveTo>
                  <a:pt x="2085184" y="0"/>
                </a:moveTo>
                <a:lnTo>
                  <a:pt x="2180489" y="0"/>
                </a:lnTo>
                <a:lnTo>
                  <a:pt x="921627" y="2503438"/>
                </a:lnTo>
                <a:lnTo>
                  <a:pt x="0" y="2503438"/>
                </a:lnTo>
                <a:lnTo>
                  <a:pt x="0" y="2418757"/>
                </a:lnTo>
                <a:lnTo>
                  <a:pt x="868685" y="2418757"/>
                </a:lnTo>
                <a:lnTo>
                  <a:pt x="2085184" y="0"/>
                </a:lnTo>
                <a:close/>
                <a:moveTo>
                  <a:pt x="1883218" y="0"/>
                </a:moveTo>
                <a:lnTo>
                  <a:pt x="1978547" y="0"/>
                </a:lnTo>
                <a:lnTo>
                  <a:pt x="813769" y="2332241"/>
                </a:lnTo>
                <a:lnTo>
                  <a:pt x="0" y="2332241"/>
                </a:lnTo>
                <a:lnTo>
                  <a:pt x="0" y="2247501"/>
                </a:lnTo>
                <a:lnTo>
                  <a:pt x="753901" y="2247501"/>
                </a:lnTo>
                <a:lnTo>
                  <a:pt x="753901" y="2251031"/>
                </a:lnTo>
                <a:lnTo>
                  <a:pt x="1883218" y="0"/>
                </a:lnTo>
                <a:close/>
                <a:moveTo>
                  <a:pt x="1676567" y="0"/>
                </a:moveTo>
                <a:lnTo>
                  <a:pt x="1775670" y="0"/>
                </a:lnTo>
                <a:lnTo>
                  <a:pt x="1085842" y="1367346"/>
                </a:lnTo>
                <a:lnTo>
                  <a:pt x="1039779" y="1264773"/>
                </a:lnTo>
                <a:lnTo>
                  <a:pt x="1676567" y="0"/>
                </a:lnTo>
                <a:close/>
                <a:moveTo>
                  <a:pt x="1479705" y="0"/>
                </a:moveTo>
                <a:lnTo>
                  <a:pt x="1574216" y="0"/>
                </a:lnTo>
                <a:lnTo>
                  <a:pt x="995314" y="1165036"/>
                </a:lnTo>
                <a:lnTo>
                  <a:pt x="946402" y="1069591"/>
                </a:lnTo>
                <a:lnTo>
                  <a:pt x="1479705" y="0"/>
                </a:lnTo>
                <a:close/>
                <a:moveTo>
                  <a:pt x="1270221" y="0"/>
                </a:moveTo>
                <a:lnTo>
                  <a:pt x="1371191" y="0"/>
                </a:lnTo>
                <a:lnTo>
                  <a:pt x="886459" y="962730"/>
                </a:lnTo>
                <a:lnTo>
                  <a:pt x="837468" y="867670"/>
                </a:lnTo>
                <a:lnTo>
                  <a:pt x="1270221" y="0"/>
                </a:lnTo>
                <a:close/>
                <a:moveTo>
                  <a:pt x="1086586" y="0"/>
                </a:moveTo>
                <a:lnTo>
                  <a:pt x="1183878" y="0"/>
                </a:lnTo>
                <a:lnTo>
                  <a:pt x="797450" y="760440"/>
                </a:lnTo>
                <a:lnTo>
                  <a:pt x="744092" y="658939"/>
                </a:lnTo>
                <a:lnTo>
                  <a:pt x="1086586" y="0"/>
                </a:lnTo>
                <a:close/>
                <a:moveTo>
                  <a:pt x="882903" y="0"/>
                </a:moveTo>
                <a:lnTo>
                  <a:pt x="983094" y="0"/>
                </a:lnTo>
                <a:lnTo>
                  <a:pt x="699348" y="573640"/>
                </a:lnTo>
                <a:lnTo>
                  <a:pt x="657662" y="488488"/>
                </a:lnTo>
                <a:lnTo>
                  <a:pt x="650715" y="474296"/>
                </a:lnTo>
                <a:lnTo>
                  <a:pt x="882903" y="0"/>
                </a:lnTo>
                <a:close/>
                <a:moveTo>
                  <a:pt x="677572" y="0"/>
                </a:moveTo>
                <a:lnTo>
                  <a:pt x="778686" y="0"/>
                </a:lnTo>
                <a:lnTo>
                  <a:pt x="588085" y="371319"/>
                </a:lnTo>
                <a:lnTo>
                  <a:pt x="545333" y="279088"/>
                </a:lnTo>
                <a:lnTo>
                  <a:pt x="541771" y="275541"/>
                </a:lnTo>
                <a:lnTo>
                  <a:pt x="677572" y="0"/>
                </a:lnTo>
                <a:close/>
                <a:moveTo>
                  <a:pt x="483066" y="0"/>
                </a:moveTo>
                <a:lnTo>
                  <a:pt x="579239" y="0"/>
                </a:lnTo>
                <a:lnTo>
                  <a:pt x="496812" y="169055"/>
                </a:lnTo>
                <a:lnTo>
                  <a:pt x="448395" y="67508"/>
                </a:lnTo>
                <a:lnTo>
                  <a:pt x="483066" y="0"/>
                </a:lnTo>
                <a:close/>
                <a:moveTo>
                  <a:pt x="281623" y="0"/>
                </a:moveTo>
                <a:lnTo>
                  <a:pt x="380286" y="0"/>
                </a:lnTo>
                <a:lnTo>
                  <a:pt x="347483" y="69038"/>
                </a:lnTo>
                <a:lnTo>
                  <a:pt x="1036285" y="1460728"/>
                </a:lnTo>
                <a:lnTo>
                  <a:pt x="941880" y="1460728"/>
                </a:lnTo>
                <a:lnTo>
                  <a:pt x="246086" y="69038"/>
                </a:lnTo>
                <a:lnTo>
                  <a:pt x="281623" y="0"/>
                </a:lnTo>
                <a:close/>
                <a:moveTo>
                  <a:pt x="79031" y="0"/>
                </a:moveTo>
                <a:lnTo>
                  <a:pt x="173569" y="0"/>
                </a:lnTo>
                <a:lnTo>
                  <a:pt x="0" y="349055"/>
                </a:lnTo>
                <a:lnTo>
                  <a:pt x="0" y="155555"/>
                </a:lnTo>
                <a:lnTo>
                  <a:pt x="790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s-CO" dirty="0"/>
          </a:p>
        </p:txBody>
      </p:sp>
      <p:sp>
        <p:nvSpPr>
          <p:cNvPr id="97" name="Marcador de texto 96">
            <a:extLst>
              <a:ext uri="{FF2B5EF4-FFF2-40B4-BE49-F238E27FC236}">
                <a16:creationId xmlns:a16="http://schemas.microsoft.com/office/drawing/2014/main" id="{C5853F1A-F67E-E74E-A6AC-AF15F2C4074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328327" y="3828793"/>
            <a:ext cx="5501254" cy="14049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description</a:t>
            </a:r>
            <a:endParaRPr lang="es-CO" dirty="0"/>
          </a:p>
        </p:txBody>
      </p:sp>
      <p:sp>
        <p:nvSpPr>
          <p:cNvPr id="107" name="Marcador de texto 96">
            <a:extLst>
              <a:ext uri="{FF2B5EF4-FFF2-40B4-BE49-F238E27FC236}">
                <a16:creationId xmlns:a16="http://schemas.microsoft.com/office/drawing/2014/main" id="{EA277D2D-8CB5-4A42-9C77-E5E3977284C8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328327" y="2188052"/>
            <a:ext cx="5501254" cy="152802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500" b="1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of </a:t>
            </a:r>
            <a:r>
              <a:rPr lang="es-ES" dirty="0" err="1"/>
              <a:t>Presentation</a:t>
            </a:r>
            <a:endParaRPr lang="es-E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FE4E351-6BCB-CF4B-BA4D-DD8574393B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40430" y="6332348"/>
            <a:ext cx="2178302" cy="4475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F7A71B-4997-254E-B174-391B59F48B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23435" y="6420462"/>
            <a:ext cx="1444402" cy="327559"/>
          </a:xfrm>
          <a:prstGeom prst="rect">
            <a:avLst/>
          </a:prstGeom>
        </p:spPr>
      </p:pic>
      <p:grpSp>
        <p:nvGrpSpPr>
          <p:cNvPr id="239" name="Grupo 238">
            <a:extLst>
              <a:ext uri="{FF2B5EF4-FFF2-40B4-BE49-F238E27FC236}">
                <a16:creationId xmlns:a16="http://schemas.microsoft.com/office/drawing/2014/main" id="{78CC4395-0F39-8940-BBFC-B57901A04881}"/>
              </a:ext>
            </a:extLst>
          </p:cNvPr>
          <p:cNvGrpSpPr/>
          <p:nvPr userDrawn="1"/>
        </p:nvGrpSpPr>
        <p:grpSpPr>
          <a:xfrm>
            <a:off x="1430048" y="1967089"/>
            <a:ext cx="2923822" cy="2923822"/>
            <a:chOff x="3875088" y="4119563"/>
            <a:chExt cx="238125" cy="238125"/>
          </a:xfrm>
        </p:grpSpPr>
        <p:sp>
          <p:nvSpPr>
            <p:cNvPr id="240" name="Freeform 294">
              <a:extLst>
                <a:ext uri="{FF2B5EF4-FFF2-40B4-BE49-F238E27FC236}">
                  <a16:creationId xmlns:a16="http://schemas.microsoft.com/office/drawing/2014/main" id="{95F60DCD-8C84-4845-ADBF-51D445F68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263" y="4122738"/>
              <a:ext cx="234950" cy="233362"/>
            </a:xfrm>
            <a:custGeom>
              <a:avLst/>
              <a:gdLst>
                <a:gd name="T0" fmla="*/ 650 w 651"/>
                <a:gd name="T1" fmla="*/ 325 h 650"/>
                <a:gd name="T2" fmla="*/ 650 w 651"/>
                <a:gd name="T3" fmla="*/ 325 h 650"/>
                <a:gd name="T4" fmla="*/ 325 w 651"/>
                <a:gd name="T5" fmla="*/ 649 h 650"/>
                <a:gd name="T6" fmla="*/ 0 w 651"/>
                <a:gd name="T7" fmla="*/ 325 h 650"/>
                <a:gd name="T8" fmla="*/ 325 w 651"/>
                <a:gd name="T9" fmla="*/ 0 h 650"/>
                <a:gd name="T10" fmla="*/ 650 w 651"/>
                <a:gd name="T11" fmla="*/ 32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50">
                  <a:moveTo>
                    <a:pt x="650" y="325"/>
                  </a:moveTo>
                  <a:lnTo>
                    <a:pt x="650" y="325"/>
                  </a:lnTo>
                  <a:cubicBezTo>
                    <a:pt x="650" y="504"/>
                    <a:pt x="504" y="649"/>
                    <a:pt x="325" y="649"/>
                  </a:cubicBezTo>
                  <a:cubicBezTo>
                    <a:pt x="145" y="649"/>
                    <a:pt x="0" y="504"/>
                    <a:pt x="0" y="325"/>
                  </a:cubicBezTo>
                  <a:cubicBezTo>
                    <a:pt x="0" y="145"/>
                    <a:pt x="145" y="0"/>
                    <a:pt x="325" y="0"/>
                  </a:cubicBezTo>
                  <a:cubicBezTo>
                    <a:pt x="504" y="0"/>
                    <a:pt x="650" y="145"/>
                    <a:pt x="650" y="3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 dirty="0"/>
            </a:p>
          </p:txBody>
        </p:sp>
        <p:sp>
          <p:nvSpPr>
            <p:cNvPr id="241" name="Freeform 295">
              <a:extLst>
                <a:ext uri="{FF2B5EF4-FFF2-40B4-BE49-F238E27FC236}">
                  <a16:creationId xmlns:a16="http://schemas.microsoft.com/office/drawing/2014/main" id="{1ABDED85-FECE-4A46-B173-764984D15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475" y="4221163"/>
              <a:ext cx="42863" cy="41275"/>
            </a:xfrm>
            <a:custGeom>
              <a:avLst/>
              <a:gdLst>
                <a:gd name="T0" fmla="*/ 49 w 121"/>
                <a:gd name="T1" fmla="*/ 0 h 115"/>
                <a:gd name="T2" fmla="*/ 71 w 121"/>
                <a:gd name="T3" fmla="*/ 0 h 115"/>
                <a:gd name="T4" fmla="*/ 120 w 121"/>
                <a:gd name="T5" fmla="*/ 114 h 115"/>
                <a:gd name="T6" fmla="*/ 94 w 121"/>
                <a:gd name="T7" fmla="*/ 114 h 115"/>
                <a:gd name="T8" fmla="*/ 83 w 121"/>
                <a:gd name="T9" fmla="*/ 89 h 115"/>
                <a:gd name="T10" fmla="*/ 36 w 121"/>
                <a:gd name="T11" fmla="*/ 89 h 115"/>
                <a:gd name="T12" fmla="*/ 26 w 121"/>
                <a:gd name="T13" fmla="*/ 114 h 115"/>
                <a:gd name="T14" fmla="*/ 0 w 121"/>
                <a:gd name="T15" fmla="*/ 114 h 115"/>
                <a:gd name="T16" fmla="*/ 49 w 121"/>
                <a:gd name="T17" fmla="*/ 0 h 115"/>
                <a:gd name="T18" fmla="*/ 75 w 121"/>
                <a:gd name="T19" fmla="*/ 67 h 115"/>
                <a:gd name="T20" fmla="*/ 60 w 121"/>
                <a:gd name="T21" fmla="*/ 30 h 115"/>
                <a:gd name="T22" fmla="*/ 45 w 121"/>
                <a:gd name="T23" fmla="*/ 67 h 115"/>
                <a:gd name="T24" fmla="*/ 75 w 121"/>
                <a:gd name="T25" fmla="*/ 6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15">
                  <a:moveTo>
                    <a:pt x="49" y="0"/>
                  </a:moveTo>
                  <a:lnTo>
                    <a:pt x="71" y="0"/>
                  </a:lnTo>
                  <a:lnTo>
                    <a:pt x="120" y="114"/>
                  </a:lnTo>
                  <a:lnTo>
                    <a:pt x="94" y="114"/>
                  </a:lnTo>
                  <a:lnTo>
                    <a:pt x="83" y="89"/>
                  </a:lnTo>
                  <a:lnTo>
                    <a:pt x="36" y="89"/>
                  </a:lnTo>
                  <a:lnTo>
                    <a:pt x="26" y="114"/>
                  </a:lnTo>
                  <a:lnTo>
                    <a:pt x="0" y="114"/>
                  </a:lnTo>
                  <a:lnTo>
                    <a:pt x="49" y="0"/>
                  </a:lnTo>
                  <a:close/>
                  <a:moveTo>
                    <a:pt x="75" y="67"/>
                  </a:moveTo>
                  <a:lnTo>
                    <a:pt x="60" y="30"/>
                  </a:lnTo>
                  <a:lnTo>
                    <a:pt x="45" y="67"/>
                  </a:lnTo>
                  <a:lnTo>
                    <a:pt x="75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 dirty="0"/>
            </a:p>
          </p:txBody>
        </p:sp>
        <p:sp>
          <p:nvSpPr>
            <p:cNvPr id="242" name="Freeform 296">
              <a:extLst>
                <a:ext uri="{FF2B5EF4-FFF2-40B4-BE49-F238E27FC236}">
                  <a16:creationId xmlns:a16="http://schemas.microsoft.com/office/drawing/2014/main" id="{056F4265-9743-5E4E-BB2A-DCB103347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4221163"/>
              <a:ext cx="28575" cy="41275"/>
            </a:xfrm>
            <a:custGeom>
              <a:avLst/>
              <a:gdLst>
                <a:gd name="T0" fmla="*/ 0 w 81"/>
                <a:gd name="T1" fmla="*/ 0 h 113"/>
                <a:gd name="T2" fmla="*/ 25 w 81"/>
                <a:gd name="T3" fmla="*/ 0 h 113"/>
                <a:gd name="T4" fmla="*/ 25 w 81"/>
                <a:gd name="T5" fmla="*/ 90 h 113"/>
                <a:gd name="T6" fmla="*/ 80 w 81"/>
                <a:gd name="T7" fmla="*/ 90 h 113"/>
                <a:gd name="T8" fmla="*/ 80 w 81"/>
                <a:gd name="T9" fmla="*/ 112 h 113"/>
                <a:gd name="T10" fmla="*/ 0 w 81"/>
                <a:gd name="T11" fmla="*/ 112 h 113"/>
                <a:gd name="T12" fmla="*/ 0 w 81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13">
                  <a:moveTo>
                    <a:pt x="0" y="0"/>
                  </a:moveTo>
                  <a:lnTo>
                    <a:pt x="25" y="0"/>
                  </a:lnTo>
                  <a:lnTo>
                    <a:pt x="25" y="90"/>
                  </a:lnTo>
                  <a:lnTo>
                    <a:pt x="80" y="90"/>
                  </a:lnTo>
                  <a:lnTo>
                    <a:pt x="80" y="112"/>
                  </a:lnTo>
                  <a:lnTo>
                    <a:pt x="0" y="11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 dirty="0"/>
            </a:p>
          </p:txBody>
        </p:sp>
        <p:sp>
          <p:nvSpPr>
            <p:cNvPr id="243" name="Freeform 297">
              <a:extLst>
                <a:ext uri="{FF2B5EF4-FFF2-40B4-BE49-F238E27FC236}">
                  <a16:creationId xmlns:a16="http://schemas.microsoft.com/office/drawing/2014/main" id="{CEABC987-73B1-1E45-AEE7-E0DFCE4C7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850" y="4221163"/>
              <a:ext cx="30163" cy="41275"/>
            </a:xfrm>
            <a:custGeom>
              <a:avLst/>
              <a:gdLst>
                <a:gd name="T0" fmla="*/ 0 w 83"/>
                <a:gd name="T1" fmla="*/ 0 h 113"/>
                <a:gd name="T2" fmla="*/ 24 w 83"/>
                <a:gd name="T3" fmla="*/ 0 h 113"/>
                <a:gd name="T4" fmla="*/ 24 w 83"/>
                <a:gd name="T5" fmla="*/ 90 h 113"/>
                <a:gd name="T6" fmla="*/ 82 w 83"/>
                <a:gd name="T7" fmla="*/ 90 h 113"/>
                <a:gd name="T8" fmla="*/ 82 w 83"/>
                <a:gd name="T9" fmla="*/ 112 h 113"/>
                <a:gd name="T10" fmla="*/ 0 w 83"/>
                <a:gd name="T11" fmla="*/ 112 h 113"/>
                <a:gd name="T12" fmla="*/ 0 w 83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13">
                  <a:moveTo>
                    <a:pt x="0" y="0"/>
                  </a:moveTo>
                  <a:lnTo>
                    <a:pt x="24" y="0"/>
                  </a:lnTo>
                  <a:lnTo>
                    <a:pt x="24" y="90"/>
                  </a:lnTo>
                  <a:lnTo>
                    <a:pt x="82" y="90"/>
                  </a:lnTo>
                  <a:lnTo>
                    <a:pt x="82" y="112"/>
                  </a:lnTo>
                  <a:lnTo>
                    <a:pt x="0" y="11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 dirty="0"/>
            </a:p>
          </p:txBody>
        </p:sp>
        <p:sp>
          <p:nvSpPr>
            <p:cNvPr id="244" name="Freeform 298">
              <a:extLst>
                <a:ext uri="{FF2B5EF4-FFF2-40B4-BE49-F238E27FC236}">
                  <a16:creationId xmlns:a16="http://schemas.microsoft.com/office/drawing/2014/main" id="{A0A08AAC-50DE-4D46-AEF4-047D28AAA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063" y="4221163"/>
              <a:ext cx="9525" cy="41275"/>
            </a:xfrm>
            <a:custGeom>
              <a:avLst/>
              <a:gdLst>
                <a:gd name="T0" fmla="*/ 0 w 26"/>
                <a:gd name="T1" fmla="*/ 112 h 113"/>
                <a:gd name="T2" fmla="*/ 25 w 26"/>
                <a:gd name="T3" fmla="*/ 112 h 113"/>
                <a:gd name="T4" fmla="*/ 25 w 26"/>
                <a:gd name="T5" fmla="*/ 0 h 113"/>
                <a:gd name="T6" fmla="*/ 0 w 26"/>
                <a:gd name="T7" fmla="*/ 0 h 113"/>
                <a:gd name="T8" fmla="*/ 0 w 26"/>
                <a:gd name="T9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3">
                  <a:moveTo>
                    <a:pt x="0" y="112"/>
                  </a:moveTo>
                  <a:lnTo>
                    <a:pt x="25" y="11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 dirty="0"/>
            </a:p>
          </p:txBody>
        </p:sp>
        <p:sp>
          <p:nvSpPr>
            <p:cNvPr id="245" name="Freeform 299">
              <a:extLst>
                <a:ext uri="{FF2B5EF4-FFF2-40B4-BE49-F238E27FC236}">
                  <a16:creationId xmlns:a16="http://schemas.microsoft.com/office/drawing/2014/main" id="{E94CAFD6-CF83-6648-913D-762526F31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3525" y="4221163"/>
              <a:ext cx="36513" cy="41275"/>
            </a:xfrm>
            <a:custGeom>
              <a:avLst/>
              <a:gdLst>
                <a:gd name="T0" fmla="*/ 0 w 102"/>
                <a:gd name="T1" fmla="*/ 0 h 113"/>
                <a:gd name="T2" fmla="*/ 24 w 102"/>
                <a:gd name="T3" fmla="*/ 0 h 113"/>
                <a:gd name="T4" fmla="*/ 77 w 102"/>
                <a:gd name="T5" fmla="*/ 69 h 113"/>
                <a:gd name="T6" fmla="*/ 77 w 102"/>
                <a:gd name="T7" fmla="*/ 0 h 113"/>
                <a:gd name="T8" fmla="*/ 101 w 102"/>
                <a:gd name="T9" fmla="*/ 0 h 113"/>
                <a:gd name="T10" fmla="*/ 101 w 102"/>
                <a:gd name="T11" fmla="*/ 112 h 113"/>
                <a:gd name="T12" fmla="*/ 80 w 102"/>
                <a:gd name="T13" fmla="*/ 112 h 113"/>
                <a:gd name="T14" fmla="*/ 25 w 102"/>
                <a:gd name="T15" fmla="*/ 41 h 113"/>
                <a:gd name="T16" fmla="*/ 25 w 102"/>
                <a:gd name="T17" fmla="*/ 112 h 113"/>
                <a:gd name="T18" fmla="*/ 0 w 102"/>
                <a:gd name="T19" fmla="*/ 112 h 113"/>
                <a:gd name="T20" fmla="*/ 0 w 102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13">
                  <a:moveTo>
                    <a:pt x="0" y="0"/>
                  </a:moveTo>
                  <a:lnTo>
                    <a:pt x="24" y="0"/>
                  </a:lnTo>
                  <a:lnTo>
                    <a:pt x="77" y="69"/>
                  </a:lnTo>
                  <a:lnTo>
                    <a:pt x="77" y="0"/>
                  </a:lnTo>
                  <a:lnTo>
                    <a:pt x="101" y="0"/>
                  </a:lnTo>
                  <a:lnTo>
                    <a:pt x="101" y="112"/>
                  </a:lnTo>
                  <a:lnTo>
                    <a:pt x="80" y="112"/>
                  </a:lnTo>
                  <a:lnTo>
                    <a:pt x="25" y="41"/>
                  </a:lnTo>
                  <a:lnTo>
                    <a:pt x="25" y="112"/>
                  </a:lnTo>
                  <a:lnTo>
                    <a:pt x="0" y="11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 dirty="0"/>
            </a:p>
          </p:txBody>
        </p:sp>
        <p:sp>
          <p:nvSpPr>
            <p:cNvPr id="246" name="Freeform 300">
              <a:extLst>
                <a:ext uri="{FF2B5EF4-FFF2-40B4-BE49-F238E27FC236}">
                  <a16:creationId xmlns:a16="http://schemas.microsoft.com/office/drawing/2014/main" id="{FB56F8DC-FE63-F743-8BEB-47E6D10BD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5088" y="4119563"/>
              <a:ext cx="231775" cy="238125"/>
            </a:xfrm>
            <a:custGeom>
              <a:avLst/>
              <a:gdLst>
                <a:gd name="T0" fmla="*/ 607 w 644"/>
                <a:gd name="T1" fmla="*/ 434 h 660"/>
                <a:gd name="T2" fmla="*/ 607 w 644"/>
                <a:gd name="T3" fmla="*/ 434 h 660"/>
                <a:gd name="T4" fmla="*/ 505 w 644"/>
                <a:gd name="T5" fmla="*/ 569 h 660"/>
                <a:gd name="T6" fmla="*/ 329 w 644"/>
                <a:gd name="T7" fmla="*/ 626 h 660"/>
                <a:gd name="T8" fmla="*/ 119 w 644"/>
                <a:gd name="T9" fmla="*/ 539 h 660"/>
                <a:gd name="T10" fmla="*/ 32 w 644"/>
                <a:gd name="T11" fmla="*/ 330 h 660"/>
                <a:gd name="T12" fmla="*/ 119 w 644"/>
                <a:gd name="T13" fmla="*/ 120 h 660"/>
                <a:gd name="T14" fmla="*/ 329 w 644"/>
                <a:gd name="T15" fmla="*/ 34 h 660"/>
                <a:gd name="T16" fmla="*/ 505 w 644"/>
                <a:gd name="T17" fmla="*/ 91 h 660"/>
                <a:gd name="T18" fmla="*/ 570 w 644"/>
                <a:gd name="T19" fmla="*/ 157 h 660"/>
                <a:gd name="T20" fmla="*/ 607 w 644"/>
                <a:gd name="T21" fmla="*/ 227 h 660"/>
                <a:gd name="T22" fmla="*/ 643 w 644"/>
                <a:gd name="T23" fmla="*/ 227 h 660"/>
                <a:gd name="T24" fmla="*/ 598 w 644"/>
                <a:gd name="T25" fmla="*/ 137 h 660"/>
                <a:gd name="T26" fmla="*/ 525 w 644"/>
                <a:gd name="T27" fmla="*/ 64 h 660"/>
                <a:gd name="T28" fmla="*/ 329 w 644"/>
                <a:gd name="T29" fmla="*/ 0 h 660"/>
                <a:gd name="T30" fmla="*/ 96 w 644"/>
                <a:gd name="T31" fmla="*/ 97 h 660"/>
                <a:gd name="T32" fmla="*/ 0 w 644"/>
                <a:gd name="T33" fmla="*/ 330 h 660"/>
                <a:gd name="T34" fmla="*/ 96 w 644"/>
                <a:gd name="T35" fmla="*/ 562 h 660"/>
                <a:gd name="T36" fmla="*/ 329 w 644"/>
                <a:gd name="T37" fmla="*/ 659 h 660"/>
                <a:gd name="T38" fmla="*/ 524 w 644"/>
                <a:gd name="T39" fmla="*/ 595 h 660"/>
                <a:gd name="T40" fmla="*/ 596 w 644"/>
                <a:gd name="T41" fmla="*/ 524 h 660"/>
                <a:gd name="T42" fmla="*/ 643 w 644"/>
                <a:gd name="T43" fmla="*/ 434 h 660"/>
                <a:gd name="T44" fmla="*/ 607 w 644"/>
                <a:gd name="T45" fmla="*/ 43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4" h="660">
                  <a:moveTo>
                    <a:pt x="607" y="434"/>
                  </a:moveTo>
                  <a:lnTo>
                    <a:pt x="607" y="434"/>
                  </a:lnTo>
                  <a:cubicBezTo>
                    <a:pt x="587" y="487"/>
                    <a:pt x="551" y="533"/>
                    <a:pt x="505" y="569"/>
                  </a:cubicBezTo>
                  <a:cubicBezTo>
                    <a:pt x="453" y="605"/>
                    <a:pt x="393" y="626"/>
                    <a:pt x="329" y="626"/>
                  </a:cubicBezTo>
                  <a:cubicBezTo>
                    <a:pt x="250" y="626"/>
                    <a:pt x="175" y="595"/>
                    <a:pt x="119" y="539"/>
                  </a:cubicBezTo>
                  <a:cubicBezTo>
                    <a:pt x="63" y="483"/>
                    <a:pt x="32" y="408"/>
                    <a:pt x="32" y="330"/>
                  </a:cubicBezTo>
                  <a:cubicBezTo>
                    <a:pt x="32" y="251"/>
                    <a:pt x="63" y="176"/>
                    <a:pt x="119" y="120"/>
                  </a:cubicBezTo>
                  <a:cubicBezTo>
                    <a:pt x="175" y="64"/>
                    <a:pt x="250" y="34"/>
                    <a:pt x="329" y="34"/>
                  </a:cubicBezTo>
                  <a:cubicBezTo>
                    <a:pt x="393" y="34"/>
                    <a:pt x="454" y="53"/>
                    <a:pt x="505" y="91"/>
                  </a:cubicBezTo>
                  <a:cubicBezTo>
                    <a:pt x="531" y="110"/>
                    <a:pt x="553" y="132"/>
                    <a:pt x="570" y="157"/>
                  </a:cubicBezTo>
                  <a:cubicBezTo>
                    <a:pt x="585" y="178"/>
                    <a:pt x="598" y="202"/>
                    <a:pt x="607" y="227"/>
                  </a:cubicBezTo>
                  <a:cubicBezTo>
                    <a:pt x="643" y="227"/>
                    <a:pt x="643" y="227"/>
                    <a:pt x="643" y="227"/>
                  </a:cubicBezTo>
                  <a:cubicBezTo>
                    <a:pt x="633" y="195"/>
                    <a:pt x="617" y="165"/>
                    <a:pt x="598" y="137"/>
                  </a:cubicBezTo>
                  <a:cubicBezTo>
                    <a:pt x="577" y="109"/>
                    <a:pt x="553" y="84"/>
                    <a:pt x="525" y="64"/>
                  </a:cubicBezTo>
                  <a:cubicBezTo>
                    <a:pt x="468" y="22"/>
                    <a:pt x="400" y="0"/>
                    <a:pt x="329" y="0"/>
                  </a:cubicBezTo>
                  <a:cubicBezTo>
                    <a:pt x="240" y="0"/>
                    <a:pt x="157" y="34"/>
                    <a:pt x="96" y="97"/>
                  </a:cubicBezTo>
                  <a:cubicBezTo>
                    <a:pt x="33" y="159"/>
                    <a:pt x="0" y="241"/>
                    <a:pt x="0" y="330"/>
                  </a:cubicBezTo>
                  <a:cubicBezTo>
                    <a:pt x="0" y="417"/>
                    <a:pt x="33" y="500"/>
                    <a:pt x="96" y="562"/>
                  </a:cubicBezTo>
                  <a:cubicBezTo>
                    <a:pt x="157" y="625"/>
                    <a:pt x="240" y="659"/>
                    <a:pt x="329" y="659"/>
                  </a:cubicBezTo>
                  <a:cubicBezTo>
                    <a:pt x="400" y="659"/>
                    <a:pt x="468" y="637"/>
                    <a:pt x="524" y="595"/>
                  </a:cubicBezTo>
                  <a:cubicBezTo>
                    <a:pt x="551" y="575"/>
                    <a:pt x="576" y="551"/>
                    <a:pt x="596" y="524"/>
                  </a:cubicBezTo>
                  <a:cubicBezTo>
                    <a:pt x="617" y="496"/>
                    <a:pt x="632" y="465"/>
                    <a:pt x="643" y="434"/>
                  </a:cubicBezTo>
                  <a:lnTo>
                    <a:pt x="607" y="4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384173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187117"/>
            <a:ext cx="10972800" cy="4973052"/>
          </a:xfrm>
        </p:spPr>
        <p:txBody>
          <a:bodyPr>
            <a:noAutofit/>
          </a:bodyPr>
          <a:lstStyle>
            <a:lvl1pPr marL="457189" indent="-457189">
              <a:buSzPct val="80000"/>
              <a:buFont typeface="Lucida Grande"/>
              <a:buChar char="&gt;"/>
              <a:defRPr sz="2933">
                <a:latin typeface="+mj-lt"/>
                <a:cs typeface="Times New Roman"/>
              </a:defRPr>
            </a:lvl1pPr>
            <a:lvl2pPr marL="990575" indent="-380990">
              <a:buSzPct val="80000"/>
              <a:buFont typeface="Lucida Grande"/>
              <a:buChar char="&gt;"/>
              <a:defRPr sz="2933">
                <a:latin typeface="+mj-lt"/>
                <a:cs typeface="Times New Roman"/>
              </a:defRPr>
            </a:lvl2pPr>
            <a:lvl3pPr marL="1523962" indent="-304792">
              <a:buSzPct val="80000"/>
              <a:buFont typeface="Lucida Grande"/>
              <a:buChar char="&gt;"/>
              <a:defRPr sz="2400">
                <a:latin typeface="+mj-lt"/>
                <a:cs typeface="Times New Roman"/>
              </a:defRPr>
            </a:lvl3pPr>
            <a:lvl4pPr marL="2133547" indent="-304792">
              <a:buSzPct val="80000"/>
              <a:buFont typeface="Lucida Grande"/>
              <a:buChar char="&gt;"/>
              <a:defRPr sz="2400">
                <a:latin typeface="+mj-lt"/>
                <a:cs typeface="Times New Roman"/>
              </a:defRPr>
            </a:lvl4pPr>
            <a:lvl5pPr marL="2743131" indent="-304792">
              <a:buSzPct val="80000"/>
              <a:buFont typeface="Lucida Grande"/>
              <a:buChar char="&gt;"/>
              <a:defRPr sz="2400">
                <a:latin typeface="+mj-lt"/>
                <a:cs typeface="Times New Roman"/>
              </a:defRPr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276884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HEADER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884591" y="1346953"/>
            <a:ext cx="3459760" cy="25191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558125"/>
            <a:ext cx="6577264" cy="4497771"/>
          </a:xfrm>
        </p:spPr>
        <p:txBody>
          <a:bodyPr>
            <a:noAutofit/>
          </a:bodyPr>
          <a:lstStyle>
            <a:lvl1pPr>
              <a:defRPr sz="2933"/>
            </a:lvl1pPr>
            <a:lvl2pPr>
              <a:defRPr sz="2933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12826" y="1063384"/>
            <a:ext cx="6598932" cy="4365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 b="0" i="0">
                <a:solidFill>
                  <a:srgbClr val="00AEE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447780" y="1291389"/>
            <a:ext cx="0" cy="4708359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957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2430249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43012C7-B9A6-9849-86D3-BA8B4557C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204" y="185411"/>
            <a:ext cx="9285061" cy="117642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Sample Line Chart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52A40B-0C0E-744F-BC51-0E326137C718}"/>
              </a:ext>
            </a:extLst>
          </p:cNvPr>
          <p:cNvGrpSpPr/>
          <p:nvPr userDrawn="1"/>
        </p:nvGrpSpPr>
        <p:grpSpPr>
          <a:xfrm>
            <a:off x="5485635" y="1519836"/>
            <a:ext cx="2670199" cy="79896"/>
            <a:chOff x="25400" y="2473325"/>
            <a:chExt cx="10080625" cy="301625"/>
          </a:xfrm>
        </p:grpSpPr>
        <p:sp>
          <p:nvSpPr>
            <p:cNvPr id="13" name="Freeform 1">
              <a:extLst>
                <a:ext uri="{FF2B5EF4-FFF2-40B4-BE49-F238E27FC236}">
                  <a16:creationId xmlns:a16="http://schemas.microsoft.com/office/drawing/2014/main" id="{FE63E953-5A88-A644-B7A8-8ED72FBE2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2900" y="2473325"/>
              <a:ext cx="781050" cy="301625"/>
            </a:xfrm>
            <a:custGeom>
              <a:avLst/>
              <a:gdLst>
                <a:gd name="T0" fmla="*/ 2170 w 2171"/>
                <a:gd name="T1" fmla="*/ 837 h 838"/>
                <a:gd name="T2" fmla="*/ 1787 w 2171"/>
                <a:gd name="T3" fmla="*/ 0 h 838"/>
                <a:gd name="T4" fmla="*/ 0 w 2171"/>
                <a:gd name="T5" fmla="*/ 0 h 838"/>
                <a:gd name="T6" fmla="*/ 420 w 2171"/>
                <a:gd name="T7" fmla="*/ 837 h 838"/>
                <a:gd name="T8" fmla="*/ 2170 w 2171"/>
                <a:gd name="T9" fmla="*/ 837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1" h="838">
                  <a:moveTo>
                    <a:pt x="2170" y="837"/>
                  </a:moveTo>
                  <a:lnTo>
                    <a:pt x="1787" y="0"/>
                  </a:lnTo>
                  <a:lnTo>
                    <a:pt x="0" y="0"/>
                  </a:lnTo>
                  <a:lnTo>
                    <a:pt x="420" y="837"/>
                  </a:lnTo>
                  <a:lnTo>
                    <a:pt x="2170" y="837"/>
                  </a:lnTo>
                </a:path>
              </a:pathLst>
            </a:custGeom>
            <a:solidFill>
              <a:srgbClr val="DA29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6B58D2F4-642B-534A-9C1D-0C9F02BE7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9538" y="2473325"/>
              <a:ext cx="1417637" cy="301625"/>
            </a:xfrm>
            <a:custGeom>
              <a:avLst/>
              <a:gdLst>
                <a:gd name="T0" fmla="*/ 3937 w 3938"/>
                <a:gd name="T1" fmla="*/ 0 h 838"/>
                <a:gd name="T2" fmla="*/ 0 w 3938"/>
                <a:gd name="T3" fmla="*/ 0 h 838"/>
                <a:gd name="T4" fmla="*/ 346 w 3938"/>
                <a:gd name="T5" fmla="*/ 837 h 838"/>
                <a:gd name="T6" fmla="*/ 3555 w 3938"/>
                <a:gd name="T7" fmla="*/ 837 h 838"/>
                <a:gd name="T8" fmla="*/ 3937 w 3938"/>
                <a:gd name="T9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8" h="838">
                  <a:moveTo>
                    <a:pt x="3937" y="0"/>
                  </a:moveTo>
                  <a:lnTo>
                    <a:pt x="0" y="0"/>
                  </a:lnTo>
                  <a:lnTo>
                    <a:pt x="346" y="837"/>
                  </a:lnTo>
                  <a:lnTo>
                    <a:pt x="3555" y="837"/>
                  </a:lnTo>
                  <a:lnTo>
                    <a:pt x="3937" y="0"/>
                  </a:lnTo>
                </a:path>
              </a:pathLst>
            </a:custGeom>
            <a:solidFill>
              <a:srgbClr val="DA29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1960DF22-DE60-374E-B373-82C207907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0063" y="2473325"/>
              <a:ext cx="715962" cy="301625"/>
            </a:xfrm>
            <a:custGeom>
              <a:avLst/>
              <a:gdLst>
                <a:gd name="T0" fmla="*/ 0 w 1987"/>
                <a:gd name="T1" fmla="*/ 837 h 838"/>
                <a:gd name="T2" fmla="*/ 1586 w 1987"/>
                <a:gd name="T3" fmla="*/ 837 h 838"/>
                <a:gd name="T4" fmla="*/ 1986 w 1987"/>
                <a:gd name="T5" fmla="*/ 0 h 838"/>
                <a:gd name="T6" fmla="*/ 419 w 1987"/>
                <a:gd name="T7" fmla="*/ 0 h 838"/>
                <a:gd name="T8" fmla="*/ 0 w 1987"/>
                <a:gd name="T9" fmla="*/ 837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7" h="838">
                  <a:moveTo>
                    <a:pt x="0" y="837"/>
                  </a:moveTo>
                  <a:lnTo>
                    <a:pt x="1586" y="837"/>
                  </a:lnTo>
                  <a:lnTo>
                    <a:pt x="1986" y="0"/>
                  </a:lnTo>
                  <a:lnTo>
                    <a:pt x="419" y="0"/>
                  </a:lnTo>
                  <a:lnTo>
                    <a:pt x="0" y="837"/>
                  </a:lnTo>
                </a:path>
              </a:pathLst>
            </a:custGeom>
            <a:solidFill>
              <a:srgbClr val="DA29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2AC616FC-FF35-3D40-BC88-102707D80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5313" y="2473325"/>
              <a:ext cx="747712" cy="301625"/>
            </a:xfrm>
            <a:custGeom>
              <a:avLst/>
              <a:gdLst>
                <a:gd name="T0" fmla="*/ 0 w 2079"/>
                <a:gd name="T1" fmla="*/ 837 h 838"/>
                <a:gd name="T2" fmla="*/ 1677 w 2079"/>
                <a:gd name="T3" fmla="*/ 837 h 838"/>
                <a:gd name="T4" fmla="*/ 2078 w 2079"/>
                <a:gd name="T5" fmla="*/ 0 h 838"/>
                <a:gd name="T6" fmla="*/ 401 w 2079"/>
                <a:gd name="T7" fmla="*/ 0 h 838"/>
                <a:gd name="T8" fmla="*/ 0 w 2079"/>
                <a:gd name="T9" fmla="*/ 837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9" h="838">
                  <a:moveTo>
                    <a:pt x="0" y="837"/>
                  </a:moveTo>
                  <a:lnTo>
                    <a:pt x="1677" y="837"/>
                  </a:lnTo>
                  <a:lnTo>
                    <a:pt x="2078" y="0"/>
                  </a:lnTo>
                  <a:lnTo>
                    <a:pt x="401" y="0"/>
                  </a:lnTo>
                  <a:lnTo>
                    <a:pt x="0" y="837"/>
                  </a:lnTo>
                </a:path>
              </a:pathLst>
            </a:custGeom>
            <a:solidFill>
              <a:srgbClr val="DA29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7D14AB2-0408-4243-AE08-3BA584C0A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" y="2473325"/>
              <a:ext cx="2717800" cy="301625"/>
            </a:xfrm>
            <a:custGeom>
              <a:avLst/>
              <a:gdLst>
                <a:gd name="T0" fmla="*/ 7547 w 7548"/>
                <a:gd name="T1" fmla="*/ 0 h 838"/>
                <a:gd name="T2" fmla="*/ 0 w 7548"/>
                <a:gd name="T3" fmla="*/ 0 h 838"/>
                <a:gd name="T4" fmla="*/ 0 w 7548"/>
                <a:gd name="T5" fmla="*/ 837 h 838"/>
                <a:gd name="T6" fmla="*/ 7146 w 7548"/>
                <a:gd name="T7" fmla="*/ 837 h 838"/>
                <a:gd name="T8" fmla="*/ 7547 w 7548"/>
                <a:gd name="T9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48" h="838">
                  <a:moveTo>
                    <a:pt x="7547" y="0"/>
                  </a:moveTo>
                  <a:lnTo>
                    <a:pt x="0" y="0"/>
                  </a:lnTo>
                  <a:lnTo>
                    <a:pt x="0" y="837"/>
                  </a:lnTo>
                  <a:lnTo>
                    <a:pt x="7146" y="837"/>
                  </a:lnTo>
                  <a:lnTo>
                    <a:pt x="7547" y="0"/>
                  </a:lnTo>
                </a:path>
              </a:pathLst>
            </a:custGeom>
            <a:solidFill>
              <a:srgbClr val="DA29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9D024821-DC17-CC44-AC6F-4E7A01058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488" y="2473325"/>
              <a:ext cx="755650" cy="301625"/>
            </a:xfrm>
            <a:custGeom>
              <a:avLst/>
              <a:gdLst>
                <a:gd name="T0" fmla="*/ 2097 w 2098"/>
                <a:gd name="T1" fmla="*/ 837 h 838"/>
                <a:gd name="T2" fmla="*/ 1695 w 2098"/>
                <a:gd name="T3" fmla="*/ 0 h 838"/>
                <a:gd name="T4" fmla="*/ 0 w 2098"/>
                <a:gd name="T5" fmla="*/ 0 h 838"/>
                <a:gd name="T6" fmla="*/ 420 w 2098"/>
                <a:gd name="T7" fmla="*/ 837 h 838"/>
                <a:gd name="T8" fmla="*/ 2097 w 2098"/>
                <a:gd name="T9" fmla="*/ 837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8" h="838">
                  <a:moveTo>
                    <a:pt x="2097" y="837"/>
                  </a:moveTo>
                  <a:lnTo>
                    <a:pt x="1695" y="0"/>
                  </a:lnTo>
                  <a:lnTo>
                    <a:pt x="0" y="0"/>
                  </a:lnTo>
                  <a:lnTo>
                    <a:pt x="420" y="837"/>
                  </a:lnTo>
                  <a:lnTo>
                    <a:pt x="2097" y="837"/>
                  </a:lnTo>
                </a:path>
              </a:pathLst>
            </a:custGeom>
            <a:solidFill>
              <a:srgbClr val="DA29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39522D6-FCC0-B347-8184-E16CFA26C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438" y="2473325"/>
              <a:ext cx="1423987" cy="301625"/>
            </a:xfrm>
            <a:custGeom>
              <a:avLst/>
              <a:gdLst>
                <a:gd name="T0" fmla="*/ 0 w 3956"/>
                <a:gd name="T1" fmla="*/ 0 h 838"/>
                <a:gd name="T2" fmla="*/ 383 w 3956"/>
                <a:gd name="T3" fmla="*/ 837 h 838"/>
                <a:gd name="T4" fmla="*/ 3572 w 3956"/>
                <a:gd name="T5" fmla="*/ 837 h 838"/>
                <a:gd name="T6" fmla="*/ 3955 w 3956"/>
                <a:gd name="T7" fmla="*/ 0 h 838"/>
                <a:gd name="T8" fmla="*/ 0 w 3956"/>
                <a:gd name="T9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6" h="838">
                  <a:moveTo>
                    <a:pt x="0" y="0"/>
                  </a:moveTo>
                  <a:lnTo>
                    <a:pt x="383" y="837"/>
                  </a:lnTo>
                  <a:lnTo>
                    <a:pt x="3572" y="837"/>
                  </a:lnTo>
                  <a:lnTo>
                    <a:pt x="3955" y="0"/>
                  </a:lnTo>
                  <a:lnTo>
                    <a:pt x="0" y="0"/>
                  </a:lnTo>
                </a:path>
              </a:pathLst>
            </a:custGeom>
            <a:solidFill>
              <a:srgbClr val="DA29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" name="Freeform 20">
            <a:extLst>
              <a:ext uri="{FF2B5EF4-FFF2-40B4-BE49-F238E27FC236}">
                <a16:creationId xmlns:a16="http://schemas.microsoft.com/office/drawing/2014/main" id="{5071AE91-9C97-CC47-B378-3498D7C41C33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-7065"/>
            <a:ext cx="1114575" cy="6872131"/>
          </a:xfrm>
          <a:custGeom>
            <a:avLst/>
            <a:gdLst>
              <a:gd name="connsiteX0" fmla="*/ 69304 w 1114575"/>
              <a:gd name="connsiteY0" fmla="*/ 6624272 h 6872131"/>
              <a:gd name="connsiteX1" fmla="*/ 68695 w 1114575"/>
              <a:gd name="connsiteY1" fmla="*/ 6625398 h 6872131"/>
              <a:gd name="connsiteX2" fmla="*/ 68262 w 1114575"/>
              <a:gd name="connsiteY2" fmla="*/ 6624517 h 6872131"/>
              <a:gd name="connsiteX3" fmla="*/ 10766 w 1114575"/>
              <a:gd name="connsiteY3" fmla="*/ 6730697 h 6872131"/>
              <a:gd name="connsiteX4" fmla="*/ 82499 w 1114575"/>
              <a:gd name="connsiteY4" fmla="*/ 6872131 h 6872131"/>
              <a:gd name="connsiteX5" fmla="*/ 191099 w 1114575"/>
              <a:gd name="connsiteY5" fmla="*/ 6872131 h 6872131"/>
              <a:gd name="connsiteX6" fmla="*/ 174959 w 1114575"/>
              <a:gd name="connsiteY6" fmla="*/ 6407283 h 6872131"/>
              <a:gd name="connsiteX7" fmla="*/ 174651 w 1114575"/>
              <a:gd name="connsiteY7" fmla="*/ 6407898 h 6872131"/>
              <a:gd name="connsiteX8" fmla="*/ 174452 w 1114575"/>
              <a:gd name="connsiteY8" fmla="*/ 6407499 h 6872131"/>
              <a:gd name="connsiteX9" fmla="*/ 125759 w 1114575"/>
              <a:gd name="connsiteY9" fmla="*/ 6504872 h 6872131"/>
              <a:gd name="connsiteX10" fmla="*/ 121098 w 1114575"/>
              <a:gd name="connsiteY10" fmla="*/ 6513678 h 6872131"/>
              <a:gd name="connsiteX11" fmla="*/ 300553 w 1114575"/>
              <a:gd name="connsiteY11" fmla="*/ 6872131 h 6872131"/>
              <a:gd name="connsiteX12" fmla="*/ 407427 w 1114575"/>
              <a:gd name="connsiteY12" fmla="*/ 6872131 h 6872131"/>
              <a:gd name="connsiteX13" fmla="*/ 286358 w 1114575"/>
              <a:gd name="connsiteY13" fmla="*/ 6190294 h 6872131"/>
              <a:gd name="connsiteX14" fmla="*/ 285769 w 1114575"/>
              <a:gd name="connsiteY14" fmla="*/ 6191424 h 6872131"/>
              <a:gd name="connsiteX15" fmla="*/ 285301 w 1114575"/>
              <a:gd name="connsiteY15" fmla="*/ 6190480 h 6872131"/>
              <a:gd name="connsiteX16" fmla="*/ 236608 w 1114575"/>
              <a:gd name="connsiteY16" fmla="*/ 6283710 h 6872131"/>
              <a:gd name="connsiteX17" fmla="*/ 227801 w 1114575"/>
              <a:gd name="connsiteY17" fmla="*/ 6296659 h 6872131"/>
              <a:gd name="connsiteX18" fmla="*/ 517391 w 1114575"/>
              <a:gd name="connsiteY18" fmla="*/ 6872131 h 6872131"/>
              <a:gd name="connsiteX19" fmla="*/ 624709 w 1114575"/>
              <a:gd name="connsiteY19" fmla="*/ 6872131 h 6872131"/>
              <a:gd name="connsiteX20" fmla="*/ 391460 w 1114575"/>
              <a:gd name="connsiteY20" fmla="*/ 5973305 h 6872131"/>
              <a:gd name="connsiteX21" fmla="*/ 347395 w 1114575"/>
              <a:gd name="connsiteY21" fmla="*/ 6061874 h 6872131"/>
              <a:gd name="connsiteX22" fmla="*/ 338582 w 1114575"/>
              <a:gd name="connsiteY22" fmla="*/ 6084147 h 6872131"/>
              <a:gd name="connsiteX23" fmla="*/ 338657 w 1114575"/>
              <a:gd name="connsiteY23" fmla="*/ 6084295 h 6872131"/>
              <a:gd name="connsiteX24" fmla="*/ 338654 w 1114575"/>
              <a:gd name="connsiteY24" fmla="*/ 6084301 h 6872131"/>
              <a:gd name="connsiteX25" fmla="*/ 734489 w 1114575"/>
              <a:gd name="connsiteY25" fmla="*/ 6872131 h 6872131"/>
              <a:gd name="connsiteX26" fmla="*/ 845583 w 1114575"/>
              <a:gd name="connsiteY26" fmla="*/ 6872131 h 6872131"/>
              <a:gd name="connsiteX27" fmla="*/ 1114575 w 1114575"/>
              <a:gd name="connsiteY27" fmla="*/ 5839191 h 6872131"/>
              <a:gd name="connsiteX28" fmla="*/ 1100614 w 1114575"/>
              <a:gd name="connsiteY28" fmla="*/ 5866762 h 6872131"/>
              <a:gd name="connsiteX29" fmla="*/ 1109421 w 1114575"/>
              <a:gd name="connsiteY29" fmla="*/ 5884889 h 6872131"/>
              <a:gd name="connsiteX30" fmla="*/ 1114575 w 1114575"/>
              <a:gd name="connsiteY30" fmla="*/ 5894703 h 6872131"/>
              <a:gd name="connsiteX31" fmla="*/ 503947 w 1114575"/>
              <a:gd name="connsiteY31" fmla="*/ 5756325 h 6872131"/>
              <a:gd name="connsiteX32" fmla="*/ 503108 w 1114575"/>
              <a:gd name="connsiteY32" fmla="*/ 5757986 h 6872131"/>
              <a:gd name="connsiteX33" fmla="*/ 502339 w 1114575"/>
              <a:gd name="connsiteY33" fmla="*/ 5756453 h 6872131"/>
              <a:gd name="connsiteX34" fmla="*/ 457789 w 1114575"/>
              <a:gd name="connsiteY34" fmla="*/ 5845009 h 6872131"/>
              <a:gd name="connsiteX35" fmla="*/ 448986 w 1114575"/>
              <a:gd name="connsiteY35" fmla="*/ 5866762 h 6872131"/>
              <a:gd name="connsiteX36" fmla="*/ 951710 w 1114575"/>
              <a:gd name="connsiteY36" fmla="*/ 6872131 h 6872131"/>
              <a:gd name="connsiteX37" fmla="*/ 1065037 w 1114575"/>
              <a:gd name="connsiteY37" fmla="*/ 6872131 h 6872131"/>
              <a:gd name="connsiteX38" fmla="*/ 608524 w 1114575"/>
              <a:gd name="connsiteY38" fmla="*/ 5543578 h 6872131"/>
              <a:gd name="connsiteX39" fmla="*/ 568642 w 1114575"/>
              <a:gd name="connsiteY39" fmla="*/ 5623340 h 6872131"/>
              <a:gd name="connsiteX40" fmla="*/ 555689 w 1114575"/>
              <a:gd name="connsiteY40" fmla="*/ 5649757 h 6872131"/>
              <a:gd name="connsiteX41" fmla="*/ 555702 w 1114575"/>
              <a:gd name="connsiteY41" fmla="*/ 5649780 h 6872131"/>
              <a:gd name="connsiteX42" fmla="*/ 555571 w 1114575"/>
              <a:gd name="connsiteY42" fmla="*/ 5650045 h 6872131"/>
              <a:gd name="connsiteX43" fmla="*/ 861440 w 1114575"/>
              <a:gd name="connsiteY43" fmla="*/ 6259495 h 6872131"/>
              <a:gd name="connsiteX44" fmla="*/ 1114575 w 1114575"/>
              <a:gd name="connsiteY44" fmla="*/ 6764310 h 6872131"/>
              <a:gd name="connsiteX45" fmla="*/ 1114575 w 1114575"/>
              <a:gd name="connsiteY45" fmla="*/ 6545611 h 6872131"/>
              <a:gd name="connsiteX46" fmla="*/ 905008 w 1114575"/>
              <a:gd name="connsiteY46" fmla="*/ 6130852 h 6872131"/>
              <a:gd name="connsiteX47" fmla="*/ 1114575 w 1114575"/>
              <a:gd name="connsiteY47" fmla="*/ 5413892 h 6872131"/>
              <a:gd name="connsiteX48" fmla="*/ 994429 w 1114575"/>
              <a:gd name="connsiteY48" fmla="*/ 5654417 h 6872131"/>
              <a:gd name="connsiteX49" fmla="*/ 998572 w 1114575"/>
              <a:gd name="connsiteY49" fmla="*/ 5663227 h 6872131"/>
              <a:gd name="connsiteX50" fmla="*/ 1047261 w 1114575"/>
              <a:gd name="connsiteY50" fmla="*/ 5760599 h 6872131"/>
              <a:gd name="connsiteX51" fmla="*/ 1048254 w 1114575"/>
              <a:gd name="connsiteY51" fmla="*/ 5758611 h 6872131"/>
              <a:gd name="connsiteX52" fmla="*/ 1049131 w 1114575"/>
              <a:gd name="connsiteY52" fmla="*/ 5760370 h 6872131"/>
              <a:gd name="connsiteX53" fmla="*/ 1114575 w 1114575"/>
              <a:gd name="connsiteY53" fmla="*/ 5629281 h 6872131"/>
              <a:gd name="connsiteX54" fmla="*/ 486530 w 1114575"/>
              <a:gd name="connsiteY54" fmla="*/ 5167030 h 6872131"/>
              <a:gd name="connsiteX55" fmla="*/ 380351 w 1114575"/>
              <a:gd name="connsiteY55" fmla="*/ 5167030 h 6872131"/>
              <a:gd name="connsiteX56" fmla="*/ 0 w 1114575"/>
              <a:gd name="connsiteY56" fmla="*/ 5916255 h 6872131"/>
              <a:gd name="connsiteX57" fmla="*/ 0 w 1114575"/>
              <a:gd name="connsiteY57" fmla="*/ 6127477 h 6872131"/>
              <a:gd name="connsiteX58" fmla="*/ 689817 w 1114575"/>
              <a:gd name="connsiteY58" fmla="*/ 5167030 h 6872131"/>
              <a:gd name="connsiteX59" fmla="*/ 583654 w 1114575"/>
              <a:gd name="connsiteY59" fmla="*/ 5167030 h 6872131"/>
              <a:gd name="connsiteX60" fmla="*/ 0 w 1114575"/>
              <a:gd name="connsiteY60" fmla="*/ 6328014 h 6872131"/>
              <a:gd name="connsiteX61" fmla="*/ 0 w 1114575"/>
              <a:gd name="connsiteY61" fmla="*/ 6543437 h 6872131"/>
              <a:gd name="connsiteX62" fmla="*/ 910746 w 1114575"/>
              <a:gd name="connsiteY62" fmla="*/ 5167030 h 6872131"/>
              <a:gd name="connsiteX63" fmla="*/ 799988 w 1114575"/>
              <a:gd name="connsiteY63" fmla="*/ 5167030 h 6872131"/>
              <a:gd name="connsiteX64" fmla="*/ 799982 w 1114575"/>
              <a:gd name="connsiteY64" fmla="*/ 5167037 h 6872131"/>
              <a:gd name="connsiteX65" fmla="*/ 799146 w 1114575"/>
              <a:gd name="connsiteY65" fmla="*/ 5167037 h 6872131"/>
              <a:gd name="connsiteX66" fmla="*/ 666541 w 1114575"/>
              <a:gd name="connsiteY66" fmla="*/ 5432725 h 6872131"/>
              <a:gd name="connsiteX67" fmla="*/ 1114575 w 1114575"/>
              <a:gd name="connsiteY67" fmla="*/ 6323848 h 6872131"/>
              <a:gd name="connsiteX68" fmla="*/ 1114575 w 1114575"/>
              <a:gd name="connsiteY68" fmla="*/ 6111406 h 6872131"/>
              <a:gd name="connsiteX69" fmla="*/ 773592 w 1114575"/>
              <a:gd name="connsiteY69" fmla="*/ 5432702 h 6872131"/>
              <a:gd name="connsiteX70" fmla="*/ 269541 w 1114575"/>
              <a:gd name="connsiteY70" fmla="*/ 5167024 h 6872131"/>
              <a:gd name="connsiteX71" fmla="*/ 264878 w 1114575"/>
              <a:gd name="connsiteY71" fmla="*/ 5167024 h 6872131"/>
              <a:gd name="connsiteX72" fmla="*/ 163362 w 1114575"/>
              <a:gd name="connsiteY72" fmla="*/ 5167024 h 6872131"/>
              <a:gd name="connsiteX73" fmla="*/ 0 w 1114575"/>
              <a:gd name="connsiteY73" fmla="*/ 5167024 h 6872131"/>
              <a:gd name="connsiteX74" fmla="*/ 0 w 1114575"/>
              <a:gd name="connsiteY74" fmla="*/ 5260220 h 6872131"/>
              <a:gd name="connsiteX75" fmla="*/ 114155 w 1114575"/>
              <a:gd name="connsiteY75" fmla="*/ 5260220 h 6872131"/>
              <a:gd name="connsiteX76" fmla="*/ 0 w 1114575"/>
              <a:gd name="connsiteY76" fmla="*/ 5487092 h 6872131"/>
              <a:gd name="connsiteX77" fmla="*/ 0 w 1114575"/>
              <a:gd name="connsiteY77" fmla="*/ 5701687 h 6872131"/>
              <a:gd name="connsiteX78" fmla="*/ 1114575 w 1114575"/>
              <a:gd name="connsiteY78" fmla="*/ 5167024 h 6872131"/>
              <a:gd name="connsiteX79" fmla="*/ 1021988 w 1114575"/>
              <a:gd name="connsiteY79" fmla="*/ 5167024 h 6872131"/>
              <a:gd name="connsiteX80" fmla="*/ 1021981 w 1114575"/>
              <a:gd name="connsiteY80" fmla="*/ 5167037 h 6872131"/>
              <a:gd name="connsiteX81" fmla="*/ 1020845 w 1114575"/>
              <a:gd name="connsiteY81" fmla="*/ 5167037 h 6872131"/>
              <a:gd name="connsiteX82" fmla="*/ 883580 w 1114575"/>
              <a:gd name="connsiteY82" fmla="*/ 5437385 h 6872131"/>
              <a:gd name="connsiteX83" fmla="*/ 936412 w 1114575"/>
              <a:gd name="connsiteY83" fmla="*/ 5543578 h 6872131"/>
              <a:gd name="connsiteX84" fmla="*/ 936966 w 1114575"/>
              <a:gd name="connsiteY84" fmla="*/ 5542487 h 6872131"/>
              <a:gd name="connsiteX85" fmla="*/ 937411 w 1114575"/>
              <a:gd name="connsiteY85" fmla="*/ 5543384 h 6872131"/>
              <a:gd name="connsiteX86" fmla="*/ 1114575 w 1114575"/>
              <a:gd name="connsiteY86" fmla="*/ 5194202 h 6872131"/>
              <a:gd name="connsiteX87" fmla="*/ 733214 w 1114575"/>
              <a:gd name="connsiteY87" fmla="*/ 5078458 h 6872131"/>
              <a:gd name="connsiteX88" fmla="*/ 627379 w 1114575"/>
              <a:gd name="connsiteY88" fmla="*/ 5078458 h 6872131"/>
              <a:gd name="connsiteX89" fmla="*/ 582980 w 1114575"/>
              <a:gd name="connsiteY89" fmla="*/ 5167020 h 6872131"/>
              <a:gd name="connsiteX90" fmla="*/ 693462 w 1114575"/>
              <a:gd name="connsiteY90" fmla="*/ 5167020 h 6872131"/>
              <a:gd name="connsiteX91" fmla="*/ 1114575 w 1114575"/>
              <a:gd name="connsiteY91" fmla="*/ 4984720 h 6872131"/>
              <a:gd name="connsiteX92" fmla="*/ 676815 w 1114575"/>
              <a:gd name="connsiteY92" fmla="*/ 4984720 h 6872131"/>
              <a:gd name="connsiteX93" fmla="*/ 676556 w 1114575"/>
              <a:gd name="connsiteY93" fmla="*/ 4985222 h 6872131"/>
              <a:gd name="connsiteX94" fmla="*/ 670684 w 1114575"/>
              <a:gd name="connsiteY94" fmla="*/ 4985222 h 6872131"/>
              <a:gd name="connsiteX95" fmla="*/ 621991 w 1114575"/>
              <a:gd name="connsiteY95" fmla="*/ 5078452 h 6872131"/>
              <a:gd name="connsiteX96" fmla="*/ 1114575 w 1114575"/>
              <a:gd name="connsiteY96" fmla="*/ 5078452 h 6872131"/>
              <a:gd name="connsiteX97" fmla="*/ 0 w 1114575"/>
              <a:gd name="connsiteY97" fmla="*/ 4979081 h 6872131"/>
              <a:gd name="connsiteX98" fmla="*/ 0 w 1114575"/>
              <a:gd name="connsiteY98" fmla="*/ 5075657 h 6872131"/>
              <a:gd name="connsiteX99" fmla="*/ 47984 w 1114575"/>
              <a:gd name="connsiteY99" fmla="*/ 5075657 h 6872131"/>
              <a:gd name="connsiteX100" fmla="*/ 1114575 w 1114575"/>
              <a:gd name="connsiteY100" fmla="*/ 4796328 h 6872131"/>
              <a:gd name="connsiteX101" fmla="*/ 770336 w 1114575"/>
              <a:gd name="connsiteY101" fmla="*/ 4796328 h 6872131"/>
              <a:gd name="connsiteX102" fmla="*/ 721637 w 1114575"/>
              <a:gd name="connsiteY102" fmla="*/ 4889578 h 6872131"/>
              <a:gd name="connsiteX103" fmla="*/ 1114575 w 1114575"/>
              <a:gd name="connsiteY103" fmla="*/ 4889578 h 6872131"/>
              <a:gd name="connsiteX104" fmla="*/ 1114575 w 1114575"/>
              <a:gd name="connsiteY104" fmla="*/ 4599870 h 6872131"/>
              <a:gd name="connsiteX105" fmla="*/ 861303 w 1114575"/>
              <a:gd name="connsiteY105" fmla="*/ 4599870 h 6872131"/>
              <a:gd name="connsiteX106" fmla="*/ 812613 w 1114575"/>
              <a:gd name="connsiteY106" fmla="*/ 4697244 h 6872131"/>
              <a:gd name="connsiteX107" fmla="*/ 814441 w 1114575"/>
              <a:gd name="connsiteY107" fmla="*/ 4697244 h 6872131"/>
              <a:gd name="connsiteX108" fmla="*/ 813674 w 1114575"/>
              <a:gd name="connsiteY108" fmla="*/ 4698783 h 6872131"/>
              <a:gd name="connsiteX109" fmla="*/ 1114575 w 1114575"/>
              <a:gd name="connsiteY109" fmla="*/ 4698783 h 6872131"/>
              <a:gd name="connsiteX110" fmla="*/ 0 w 1114575"/>
              <a:gd name="connsiteY110" fmla="*/ 4544702 h 6872131"/>
              <a:gd name="connsiteX111" fmla="*/ 0 w 1114575"/>
              <a:gd name="connsiteY111" fmla="*/ 4758036 h 6872131"/>
              <a:gd name="connsiteX112" fmla="*/ 158784 w 1114575"/>
              <a:gd name="connsiteY112" fmla="*/ 5075655 h 6872131"/>
              <a:gd name="connsiteX113" fmla="*/ 264973 w 1114575"/>
              <a:gd name="connsiteY113" fmla="*/ 5075655 h 6872131"/>
              <a:gd name="connsiteX114" fmla="*/ 1114575 w 1114575"/>
              <a:gd name="connsiteY114" fmla="*/ 4409219 h 6872131"/>
              <a:gd name="connsiteX115" fmla="*/ 960546 w 1114575"/>
              <a:gd name="connsiteY115" fmla="*/ 4409219 h 6872131"/>
              <a:gd name="connsiteX116" fmla="*/ 960523 w 1114575"/>
              <a:gd name="connsiteY116" fmla="*/ 4409265 h 6872131"/>
              <a:gd name="connsiteX117" fmla="*/ 958685 w 1114575"/>
              <a:gd name="connsiteY117" fmla="*/ 4409265 h 6872131"/>
              <a:gd name="connsiteX118" fmla="*/ 909996 w 1114575"/>
              <a:gd name="connsiteY118" fmla="*/ 4502494 h 6872131"/>
              <a:gd name="connsiteX119" fmla="*/ 1114575 w 1114575"/>
              <a:gd name="connsiteY119" fmla="*/ 4502494 h 6872131"/>
              <a:gd name="connsiteX120" fmla="*/ 1114575 w 1114575"/>
              <a:gd name="connsiteY120" fmla="*/ 4218659 h 6872131"/>
              <a:gd name="connsiteX121" fmla="*/ 1051925 w 1114575"/>
              <a:gd name="connsiteY121" fmla="*/ 4218659 h 6872131"/>
              <a:gd name="connsiteX122" fmla="*/ 1007378 w 1114575"/>
              <a:gd name="connsiteY122" fmla="*/ 4311893 h 6872131"/>
              <a:gd name="connsiteX123" fmla="*/ 1008243 w 1114575"/>
              <a:gd name="connsiteY123" fmla="*/ 4311893 h 6872131"/>
              <a:gd name="connsiteX124" fmla="*/ 1007824 w 1114575"/>
              <a:gd name="connsiteY124" fmla="*/ 4312767 h 6872131"/>
              <a:gd name="connsiteX125" fmla="*/ 1114575 w 1114575"/>
              <a:gd name="connsiteY125" fmla="*/ 4312767 h 6872131"/>
              <a:gd name="connsiteX126" fmla="*/ 0 w 1114575"/>
              <a:gd name="connsiteY126" fmla="*/ 4121228 h 6872131"/>
              <a:gd name="connsiteX127" fmla="*/ 0 w 1114575"/>
              <a:gd name="connsiteY127" fmla="*/ 4344228 h 6872131"/>
              <a:gd name="connsiteX128" fmla="*/ 329330 w 1114575"/>
              <a:gd name="connsiteY128" fmla="*/ 5002832 h 6872131"/>
              <a:gd name="connsiteX129" fmla="*/ 329965 w 1114575"/>
              <a:gd name="connsiteY129" fmla="*/ 5001669 h 6872131"/>
              <a:gd name="connsiteX130" fmla="*/ 330414 w 1114575"/>
              <a:gd name="connsiteY130" fmla="*/ 5002566 h 6872131"/>
              <a:gd name="connsiteX131" fmla="*/ 388408 w 1114575"/>
              <a:gd name="connsiteY131" fmla="*/ 4896427 h 6872131"/>
              <a:gd name="connsiteX132" fmla="*/ 1114575 w 1114575"/>
              <a:gd name="connsiteY132" fmla="*/ 4093369 h 6872131"/>
              <a:gd name="connsiteX133" fmla="*/ 1100614 w 1114575"/>
              <a:gd name="connsiteY133" fmla="*/ 4121287 h 6872131"/>
              <a:gd name="connsiteX134" fmla="*/ 1114575 w 1114575"/>
              <a:gd name="connsiteY134" fmla="*/ 4121287 h 6872131"/>
              <a:gd name="connsiteX135" fmla="*/ 0 w 1114575"/>
              <a:gd name="connsiteY135" fmla="*/ 3688374 h 6872131"/>
              <a:gd name="connsiteX136" fmla="*/ 0 w 1114575"/>
              <a:gd name="connsiteY136" fmla="*/ 3905283 h 6872131"/>
              <a:gd name="connsiteX137" fmla="*/ 440179 w 1114575"/>
              <a:gd name="connsiteY137" fmla="*/ 4785813 h 6872131"/>
              <a:gd name="connsiteX138" fmla="*/ 441299 w 1114575"/>
              <a:gd name="connsiteY138" fmla="*/ 4783585 h 6872131"/>
              <a:gd name="connsiteX139" fmla="*/ 442295 w 1114575"/>
              <a:gd name="connsiteY139" fmla="*/ 4785577 h 6872131"/>
              <a:gd name="connsiteX140" fmla="*/ 495668 w 1114575"/>
              <a:gd name="connsiteY140" fmla="*/ 4679385 h 6872131"/>
              <a:gd name="connsiteX141" fmla="*/ 1114575 w 1114575"/>
              <a:gd name="connsiteY141" fmla="*/ 3663740 h 6872131"/>
              <a:gd name="connsiteX142" fmla="*/ 402500 w 1114575"/>
              <a:gd name="connsiteY142" fmla="*/ 5080223 h 6872131"/>
              <a:gd name="connsiteX143" fmla="*/ 509223 w 1114575"/>
              <a:gd name="connsiteY143" fmla="*/ 5080223 h 6872131"/>
              <a:gd name="connsiteX144" fmla="*/ 1114575 w 1114575"/>
              <a:gd name="connsiteY144" fmla="*/ 3879510 h 6872131"/>
              <a:gd name="connsiteX145" fmla="*/ 0 w 1114575"/>
              <a:gd name="connsiteY145" fmla="*/ 3254256 h 6872131"/>
              <a:gd name="connsiteX146" fmla="*/ 0 w 1114575"/>
              <a:gd name="connsiteY146" fmla="*/ 3469615 h 6872131"/>
              <a:gd name="connsiteX147" fmla="*/ 551028 w 1114575"/>
              <a:gd name="connsiteY147" fmla="*/ 4568794 h 6872131"/>
              <a:gd name="connsiteX148" fmla="*/ 551569 w 1114575"/>
              <a:gd name="connsiteY148" fmla="*/ 4567720 h 6872131"/>
              <a:gd name="connsiteX149" fmla="*/ 552001 w 1114575"/>
              <a:gd name="connsiteY149" fmla="*/ 4568585 h 6872131"/>
              <a:gd name="connsiteX150" fmla="*/ 605305 w 1114575"/>
              <a:gd name="connsiteY150" fmla="*/ 4462389 h 6872131"/>
              <a:gd name="connsiteX151" fmla="*/ 56532 w 1114575"/>
              <a:gd name="connsiteY151" fmla="*/ 2933689 h 6872131"/>
              <a:gd name="connsiteX152" fmla="*/ 0 w 1114575"/>
              <a:gd name="connsiteY152" fmla="*/ 2933689 h 6872131"/>
              <a:gd name="connsiteX153" fmla="*/ 0 w 1114575"/>
              <a:gd name="connsiteY153" fmla="*/ 3036894 h 6872131"/>
              <a:gd name="connsiteX154" fmla="*/ 657735 w 1114575"/>
              <a:gd name="connsiteY154" fmla="*/ 4351773 h 6872131"/>
              <a:gd name="connsiteX155" fmla="*/ 658802 w 1114575"/>
              <a:gd name="connsiteY155" fmla="*/ 4349624 h 6872131"/>
              <a:gd name="connsiteX156" fmla="*/ 659792 w 1114575"/>
              <a:gd name="connsiteY156" fmla="*/ 4351599 h 6872131"/>
              <a:gd name="connsiteX157" fmla="*/ 712657 w 1114575"/>
              <a:gd name="connsiteY157" fmla="*/ 4245396 h 6872131"/>
              <a:gd name="connsiteX158" fmla="*/ 277997 w 1114575"/>
              <a:gd name="connsiteY158" fmla="*/ 2933689 h 6872131"/>
              <a:gd name="connsiteX159" fmla="*/ 167276 w 1114575"/>
              <a:gd name="connsiteY159" fmla="*/ 2933689 h 6872131"/>
              <a:gd name="connsiteX160" fmla="*/ 167508 w 1114575"/>
              <a:gd name="connsiteY160" fmla="*/ 2934154 h 6872131"/>
              <a:gd name="connsiteX161" fmla="*/ 165645 w 1114575"/>
              <a:gd name="connsiteY161" fmla="*/ 2934154 h 6872131"/>
              <a:gd name="connsiteX162" fmla="*/ 768067 w 1114575"/>
              <a:gd name="connsiteY162" fmla="*/ 4134236 h 6872131"/>
              <a:gd name="connsiteX163" fmla="*/ 768443 w 1114575"/>
              <a:gd name="connsiteY163" fmla="*/ 4133490 h 6872131"/>
              <a:gd name="connsiteX164" fmla="*/ 769003 w 1114575"/>
              <a:gd name="connsiteY164" fmla="*/ 4134607 h 6872131"/>
              <a:gd name="connsiteX165" fmla="*/ 822294 w 1114575"/>
              <a:gd name="connsiteY165" fmla="*/ 4028353 h 6872131"/>
              <a:gd name="connsiteX166" fmla="*/ 495206 w 1114575"/>
              <a:gd name="connsiteY166" fmla="*/ 2933689 h 6872131"/>
              <a:gd name="connsiteX167" fmla="*/ 384265 w 1114575"/>
              <a:gd name="connsiteY167" fmla="*/ 2933689 h 6872131"/>
              <a:gd name="connsiteX168" fmla="*/ 384498 w 1114575"/>
              <a:gd name="connsiteY168" fmla="*/ 2934154 h 6872131"/>
              <a:gd name="connsiteX169" fmla="*/ 382683 w 1114575"/>
              <a:gd name="connsiteY169" fmla="*/ 2934154 h 6872131"/>
              <a:gd name="connsiteX170" fmla="*/ 874773 w 1114575"/>
              <a:gd name="connsiteY170" fmla="*/ 3917215 h 6872131"/>
              <a:gd name="connsiteX171" fmla="*/ 875648 w 1114575"/>
              <a:gd name="connsiteY171" fmla="*/ 3915387 h 6872131"/>
              <a:gd name="connsiteX172" fmla="*/ 876764 w 1114575"/>
              <a:gd name="connsiteY172" fmla="*/ 3917617 h 6872131"/>
              <a:gd name="connsiteX173" fmla="*/ 929646 w 1114575"/>
              <a:gd name="connsiteY173" fmla="*/ 3807197 h 6872131"/>
              <a:gd name="connsiteX174" fmla="*/ 711861 w 1114575"/>
              <a:gd name="connsiteY174" fmla="*/ 2933689 h 6872131"/>
              <a:gd name="connsiteX175" fmla="*/ 605823 w 1114575"/>
              <a:gd name="connsiteY175" fmla="*/ 2933689 h 6872131"/>
              <a:gd name="connsiteX176" fmla="*/ 606055 w 1114575"/>
              <a:gd name="connsiteY176" fmla="*/ 2934154 h 6872131"/>
              <a:gd name="connsiteX177" fmla="*/ 604382 w 1114575"/>
              <a:gd name="connsiteY177" fmla="*/ 2934154 h 6872131"/>
              <a:gd name="connsiteX178" fmla="*/ 985105 w 1114575"/>
              <a:gd name="connsiteY178" fmla="*/ 3696054 h 6872131"/>
              <a:gd name="connsiteX179" fmla="*/ 985567 w 1114575"/>
              <a:gd name="connsiteY179" fmla="*/ 3695178 h 6872131"/>
              <a:gd name="connsiteX180" fmla="*/ 986006 w 1114575"/>
              <a:gd name="connsiteY180" fmla="*/ 3696059 h 6872131"/>
              <a:gd name="connsiteX181" fmla="*/ 1035147 w 1114575"/>
              <a:gd name="connsiteY181" fmla="*/ 3602771 h 6872131"/>
              <a:gd name="connsiteX182" fmla="*/ 1039283 w 1114575"/>
              <a:gd name="connsiteY182" fmla="*/ 3589815 h 6872131"/>
              <a:gd name="connsiteX183" fmla="*/ 929161 w 1114575"/>
              <a:gd name="connsiteY183" fmla="*/ 2933689 h 6872131"/>
              <a:gd name="connsiteX184" fmla="*/ 822812 w 1114575"/>
              <a:gd name="connsiteY184" fmla="*/ 2933689 h 6872131"/>
              <a:gd name="connsiteX185" fmla="*/ 823048 w 1114575"/>
              <a:gd name="connsiteY185" fmla="*/ 2934154 h 6872131"/>
              <a:gd name="connsiteX186" fmla="*/ 821420 w 1114575"/>
              <a:gd name="connsiteY186" fmla="*/ 2934154 h 6872131"/>
              <a:gd name="connsiteX187" fmla="*/ 1095954 w 1114575"/>
              <a:gd name="connsiteY187" fmla="*/ 3479034 h 6872131"/>
              <a:gd name="connsiteX188" fmla="*/ 1096845 w 1114575"/>
              <a:gd name="connsiteY188" fmla="*/ 3477243 h 6872131"/>
              <a:gd name="connsiteX189" fmla="*/ 1097768 w 1114575"/>
              <a:gd name="connsiteY189" fmla="*/ 3479074 h 6872131"/>
              <a:gd name="connsiteX190" fmla="*/ 1114575 w 1114575"/>
              <a:gd name="connsiteY190" fmla="*/ 3445304 h 6872131"/>
              <a:gd name="connsiteX191" fmla="*/ 1114575 w 1114575"/>
              <a:gd name="connsiteY191" fmla="*/ 3299928 h 6872131"/>
              <a:gd name="connsiteX192" fmla="*/ 1114575 w 1114575"/>
              <a:gd name="connsiteY192" fmla="*/ 2933689 h 6872131"/>
              <a:gd name="connsiteX193" fmla="*/ 1039801 w 1114575"/>
              <a:gd name="connsiteY193" fmla="*/ 2933689 h 6872131"/>
              <a:gd name="connsiteX194" fmla="*/ 1040033 w 1114575"/>
              <a:gd name="connsiteY194" fmla="*/ 2934154 h 6872131"/>
              <a:gd name="connsiteX195" fmla="*/ 1038458 w 1114575"/>
              <a:gd name="connsiteY195" fmla="*/ 2934154 h 6872131"/>
              <a:gd name="connsiteX196" fmla="*/ 1114575 w 1114575"/>
              <a:gd name="connsiteY196" fmla="*/ 3086375 h 6872131"/>
              <a:gd name="connsiteX197" fmla="*/ 1114575 w 1114575"/>
              <a:gd name="connsiteY197" fmla="*/ 2743549 h 6872131"/>
              <a:gd name="connsiteX198" fmla="*/ 0 w 1114575"/>
              <a:gd name="connsiteY198" fmla="*/ 2743549 h 6872131"/>
              <a:gd name="connsiteX199" fmla="*/ 0 w 1114575"/>
              <a:gd name="connsiteY199" fmla="*/ 2836792 h 6872131"/>
              <a:gd name="connsiteX200" fmla="*/ 1114575 w 1114575"/>
              <a:gd name="connsiteY200" fmla="*/ 2836792 h 6872131"/>
              <a:gd name="connsiteX201" fmla="*/ 1114575 w 1114575"/>
              <a:gd name="connsiteY201" fmla="*/ 2552719 h 6872131"/>
              <a:gd name="connsiteX202" fmla="*/ 0 w 1114575"/>
              <a:gd name="connsiteY202" fmla="*/ 2552719 h 6872131"/>
              <a:gd name="connsiteX203" fmla="*/ 0 w 1114575"/>
              <a:gd name="connsiteY203" fmla="*/ 2645377 h 6872131"/>
              <a:gd name="connsiteX204" fmla="*/ 1114575 w 1114575"/>
              <a:gd name="connsiteY204" fmla="*/ 2645377 h 6872131"/>
              <a:gd name="connsiteX205" fmla="*/ 1084252 w 1114575"/>
              <a:gd name="connsiteY205" fmla="*/ 2362593 h 6872131"/>
              <a:gd name="connsiteX206" fmla="*/ 0 w 1114575"/>
              <a:gd name="connsiteY206" fmla="*/ 2362593 h 6872131"/>
              <a:gd name="connsiteX207" fmla="*/ 0 w 1114575"/>
              <a:gd name="connsiteY207" fmla="*/ 2455797 h 6872131"/>
              <a:gd name="connsiteX208" fmla="*/ 1114575 w 1114575"/>
              <a:gd name="connsiteY208" fmla="*/ 2455797 h 6872131"/>
              <a:gd name="connsiteX209" fmla="*/ 1114575 w 1114575"/>
              <a:gd name="connsiteY209" fmla="*/ 2420654 h 6872131"/>
              <a:gd name="connsiteX210" fmla="*/ 985105 w 1114575"/>
              <a:gd name="connsiteY210" fmla="*/ 2171736 h 6872131"/>
              <a:gd name="connsiteX211" fmla="*/ 0 w 1114575"/>
              <a:gd name="connsiteY211" fmla="*/ 2171736 h 6872131"/>
              <a:gd name="connsiteX212" fmla="*/ 0 w 1114575"/>
              <a:gd name="connsiteY212" fmla="*/ 2266216 h 6872131"/>
              <a:gd name="connsiteX213" fmla="*/ 1034715 w 1114575"/>
              <a:gd name="connsiteY213" fmla="*/ 2266216 h 6872131"/>
              <a:gd name="connsiteX214" fmla="*/ 1034056 w 1114575"/>
              <a:gd name="connsiteY214" fmla="*/ 2264969 h 6872131"/>
              <a:gd name="connsiteX215" fmla="*/ 1034312 w 1114575"/>
              <a:gd name="connsiteY215" fmla="*/ 2264969 h 6872131"/>
              <a:gd name="connsiteX216" fmla="*/ 892396 w 1114575"/>
              <a:gd name="connsiteY216" fmla="*/ 1976653 h 6872131"/>
              <a:gd name="connsiteX217" fmla="*/ 0 w 1114575"/>
              <a:gd name="connsiteY217" fmla="*/ 1976653 h 6872131"/>
              <a:gd name="connsiteX218" fmla="*/ 0 w 1114575"/>
              <a:gd name="connsiteY218" fmla="*/ 2074363 h 6872131"/>
              <a:gd name="connsiteX219" fmla="*/ 941076 w 1114575"/>
              <a:gd name="connsiteY219" fmla="*/ 2074363 h 6872131"/>
              <a:gd name="connsiteX220" fmla="*/ 940427 w 1114575"/>
              <a:gd name="connsiteY220" fmla="*/ 2073066 h 6872131"/>
              <a:gd name="connsiteX221" fmla="*/ 795000 w 1114575"/>
              <a:gd name="connsiteY221" fmla="*/ 1786385 h 6872131"/>
              <a:gd name="connsiteX222" fmla="*/ 0 w 1114575"/>
              <a:gd name="connsiteY222" fmla="*/ 1786385 h 6872131"/>
              <a:gd name="connsiteX223" fmla="*/ 0 w 1114575"/>
              <a:gd name="connsiteY223" fmla="*/ 1884773 h 6872131"/>
              <a:gd name="connsiteX224" fmla="*/ 845134 w 1114575"/>
              <a:gd name="connsiteY224" fmla="*/ 1884773 h 6872131"/>
              <a:gd name="connsiteX225" fmla="*/ 796464 w 1114575"/>
              <a:gd name="connsiteY225" fmla="*/ 1787073 h 6872131"/>
              <a:gd name="connsiteX226" fmla="*/ 795344 w 1114575"/>
              <a:gd name="connsiteY226" fmla="*/ 1787073 h 6872131"/>
              <a:gd name="connsiteX227" fmla="*/ 704626 w 1114575"/>
              <a:gd name="connsiteY227" fmla="*/ 1595209 h 6872131"/>
              <a:gd name="connsiteX228" fmla="*/ 0 w 1114575"/>
              <a:gd name="connsiteY228" fmla="*/ 1595209 h 6872131"/>
              <a:gd name="connsiteX229" fmla="*/ 0 w 1114575"/>
              <a:gd name="connsiteY229" fmla="*/ 1693673 h 6872131"/>
              <a:gd name="connsiteX230" fmla="*/ 746311 w 1114575"/>
              <a:gd name="connsiteY230" fmla="*/ 1693673 h 6872131"/>
              <a:gd name="connsiteX231" fmla="*/ 745964 w 1114575"/>
              <a:gd name="connsiteY231" fmla="*/ 1692910 h 6872131"/>
              <a:gd name="connsiteX232" fmla="*/ 749203 w 1114575"/>
              <a:gd name="connsiteY232" fmla="*/ 1692910 h 6872131"/>
              <a:gd name="connsiteX233" fmla="*/ 597769 w 1114575"/>
              <a:gd name="connsiteY233" fmla="*/ 1391926 h 6872131"/>
              <a:gd name="connsiteX234" fmla="*/ 596636 w 1114575"/>
              <a:gd name="connsiteY234" fmla="*/ 1394186 h 6872131"/>
              <a:gd name="connsiteX235" fmla="*/ 595575 w 1114575"/>
              <a:gd name="connsiteY235" fmla="*/ 1392228 h 6872131"/>
              <a:gd name="connsiteX236" fmla="*/ 542222 w 1114575"/>
              <a:gd name="connsiteY236" fmla="*/ 1498408 h 6872131"/>
              <a:gd name="connsiteX237" fmla="*/ 544328 w 1114575"/>
              <a:gd name="connsiteY237" fmla="*/ 1498408 h 6872131"/>
              <a:gd name="connsiteX238" fmla="*/ 544151 w 1114575"/>
              <a:gd name="connsiteY238" fmla="*/ 1498757 h 6872131"/>
              <a:gd name="connsiteX239" fmla="*/ 655550 w 1114575"/>
              <a:gd name="connsiteY239" fmla="*/ 1498757 h 6872131"/>
              <a:gd name="connsiteX240" fmla="*/ 490421 w 1114575"/>
              <a:gd name="connsiteY240" fmla="*/ 1174937 h 6872131"/>
              <a:gd name="connsiteX241" fmla="*/ 489576 w 1114575"/>
              <a:gd name="connsiteY241" fmla="*/ 1176614 h 6872131"/>
              <a:gd name="connsiteX242" fmla="*/ 488869 w 1114575"/>
              <a:gd name="connsiteY242" fmla="*/ 1175209 h 6872131"/>
              <a:gd name="connsiteX243" fmla="*/ 325184 w 1114575"/>
              <a:gd name="connsiteY243" fmla="*/ 1498408 h 6872131"/>
              <a:gd name="connsiteX244" fmla="*/ 327339 w 1114575"/>
              <a:gd name="connsiteY244" fmla="*/ 1498408 h 6872131"/>
              <a:gd name="connsiteX245" fmla="*/ 327162 w 1114575"/>
              <a:gd name="connsiteY245" fmla="*/ 1498760 h 6872131"/>
              <a:gd name="connsiteX246" fmla="*/ 433072 w 1114575"/>
              <a:gd name="connsiteY246" fmla="*/ 1498760 h 6872131"/>
              <a:gd name="connsiteX247" fmla="*/ 543634 w 1114575"/>
              <a:gd name="connsiteY247" fmla="*/ 1281323 h 6872131"/>
              <a:gd name="connsiteX248" fmla="*/ 381062 w 1114575"/>
              <a:gd name="connsiteY248" fmla="*/ 953380 h 6872131"/>
              <a:gd name="connsiteX249" fmla="*/ 379739 w 1114575"/>
              <a:gd name="connsiteY249" fmla="*/ 956045 h 6872131"/>
              <a:gd name="connsiteX250" fmla="*/ 378537 w 1114575"/>
              <a:gd name="connsiteY250" fmla="*/ 953527 h 6872131"/>
              <a:gd name="connsiteX251" fmla="*/ 108149 w 1114575"/>
              <a:gd name="connsiteY251" fmla="*/ 1498408 h 6872131"/>
              <a:gd name="connsiteX252" fmla="*/ 110350 w 1114575"/>
              <a:gd name="connsiteY252" fmla="*/ 1498408 h 6872131"/>
              <a:gd name="connsiteX253" fmla="*/ 110173 w 1114575"/>
              <a:gd name="connsiteY253" fmla="*/ 1498760 h 6872131"/>
              <a:gd name="connsiteX254" fmla="*/ 216555 w 1114575"/>
              <a:gd name="connsiteY254" fmla="*/ 1498760 h 6872131"/>
              <a:gd name="connsiteX255" fmla="*/ 433996 w 1114575"/>
              <a:gd name="connsiteY255" fmla="*/ 1064324 h 6872131"/>
              <a:gd name="connsiteX256" fmla="*/ 429843 w 1114575"/>
              <a:gd name="connsiteY256" fmla="*/ 1055507 h 6872131"/>
              <a:gd name="connsiteX257" fmla="*/ 266954 w 1114575"/>
              <a:gd name="connsiteY257" fmla="*/ 736391 h 6872131"/>
              <a:gd name="connsiteX258" fmla="*/ 0 w 1114575"/>
              <a:gd name="connsiteY258" fmla="*/ 1271084 h 6872131"/>
              <a:gd name="connsiteX259" fmla="*/ 0 w 1114575"/>
              <a:gd name="connsiteY259" fmla="*/ 1493000 h 6872131"/>
              <a:gd name="connsiteX260" fmla="*/ 325184 w 1114575"/>
              <a:gd name="connsiteY260" fmla="*/ 842688 h 6872131"/>
              <a:gd name="connsiteX261" fmla="*/ 316380 w 1114575"/>
              <a:gd name="connsiteY261" fmla="*/ 829221 h 6872131"/>
              <a:gd name="connsiteX262" fmla="*/ 267688 w 1114575"/>
              <a:gd name="connsiteY262" fmla="*/ 736508 h 6872131"/>
              <a:gd name="connsiteX263" fmla="*/ 267360 w 1114575"/>
              <a:gd name="connsiteY263" fmla="*/ 737163 h 6872131"/>
              <a:gd name="connsiteX264" fmla="*/ 161499 w 1114575"/>
              <a:gd name="connsiteY264" fmla="*/ 514826 h 6872131"/>
              <a:gd name="connsiteX265" fmla="*/ 0 w 1114575"/>
              <a:gd name="connsiteY265" fmla="*/ 837628 h 6872131"/>
              <a:gd name="connsiteX266" fmla="*/ 0 w 1114575"/>
              <a:gd name="connsiteY266" fmla="*/ 1052638 h 6872131"/>
              <a:gd name="connsiteX267" fmla="*/ 214724 w 1114575"/>
              <a:gd name="connsiteY267" fmla="*/ 625712 h 6872131"/>
              <a:gd name="connsiteX268" fmla="*/ 205911 w 1114575"/>
              <a:gd name="connsiteY268" fmla="*/ 608095 h 6872131"/>
              <a:gd name="connsiteX269" fmla="*/ 161843 w 1114575"/>
              <a:gd name="connsiteY269" fmla="*/ 514833 h 6872131"/>
              <a:gd name="connsiteX270" fmla="*/ 161669 w 1114575"/>
              <a:gd name="connsiteY270" fmla="*/ 515183 h 6872131"/>
              <a:gd name="connsiteX271" fmla="*/ 1114575 w 1114575"/>
              <a:gd name="connsiteY271" fmla="*/ 466140 h 6872131"/>
              <a:gd name="connsiteX272" fmla="*/ 1109421 w 1114575"/>
              <a:gd name="connsiteY272" fmla="*/ 466140 h 6872131"/>
              <a:gd name="connsiteX273" fmla="*/ 1114575 w 1114575"/>
              <a:gd name="connsiteY273" fmla="*/ 476447 h 6872131"/>
              <a:gd name="connsiteX274" fmla="*/ 50132 w 1114575"/>
              <a:gd name="connsiteY274" fmla="*/ 297808 h 6872131"/>
              <a:gd name="connsiteX275" fmla="*/ 49818 w 1114575"/>
              <a:gd name="connsiteY275" fmla="*/ 298440 h 6872131"/>
              <a:gd name="connsiteX276" fmla="*/ 49503 w 1114575"/>
              <a:gd name="connsiteY276" fmla="*/ 297844 h 6872131"/>
              <a:gd name="connsiteX277" fmla="*/ 0 w 1114575"/>
              <a:gd name="connsiteY277" fmla="*/ 397398 h 6872131"/>
              <a:gd name="connsiteX278" fmla="*/ 0 w 1114575"/>
              <a:gd name="connsiteY278" fmla="*/ 615600 h 6872131"/>
              <a:gd name="connsiteX279" fmla="*/ 103485 w 1114575"/>
              <a:gd name="connsiteY279" fmla="*/ 408647 h 6872131"/>
              <a:gd name="connsiteX280" fmla="*/ 94679 w 1114575"/>
              <a:gd name="connsiteY280" fmla="*/ 382234 h 6872131"/>
              <a:gd name="connsiteX281" fmla="*/ 1114575 w 1114575"/>
              <a:gd name="connsiteY281" fmla="*/ 275001 h 6872131"/>
              <a:gd name="connsiteX282" fmla="*/ 1012392 w 1114575"/>
              <a:gd name="connsiteY282" fmla="*/ 275001 h 6872131"/>
              <a:gd name="connsiteX283" fmla="*/ 1012671 w 1114575"/>
              <a:gd name="connsiteY283" fmla="*/ 275538 h 6872131"/>
              <a:gd name="connsiteX284" fmla="*/ 1012038 w 1114575"/>
              <a:gd name="connsiteY284" fmla="*/ 275538 h 6872131"/>
              <a:gd name="connsiteX285" fmla="*/ 1060731 w 1114575"/>
              <a:gd name="connsiteY285" fmla="*/ 368767 h 6872131"/>
              <a:gd name="connsiteX286" fmla="*/ 1114575 w 1114575"/>
              <a:gd name="connsiteY286" fmla="*/ 368767 h 6872131"/>
              <a:gd name="connsiteX287" fmla="*/ 1114575 w 1114575"/>
              <a:gd name="connsiteY287" fmla="*/ 84932 h 6872131"/>
              <a:gd name="connsiteX288" fmla="*/ 918802 w 1114575"/>
              <a:gd name="connsiteY288" fmla="*/ 84932 h 6872131"/>
              <a:gd name="connsiteX289" fmla="*/ 919058 w 1114575"/>
              <a:gd name="connsiteY289" fmla="*/ 85423 h 6872131"/>
              <a:gd name="connsiteX290" fmla="*/ 918743 w 1114575"/>
              <a:gd name="connsiteY290" fmla="*/ 85423 h 6872131"/>
              <a:gd name="connsiteX291" fmla="*/ 967462 w 1114575"/>
              <a:gd name="connsiteY291" fmla="*/ 178552 h 6872131"/>
              <a:gd name="connsiteX292" fmla="*/ 1114575 w 1114575"/>
              <a:gd name="connsiteY292" fmla="*/ 178552 h 6872131"/>
              <a:gd name="connsiteX293" fmla="*/ 124240 w 1114575"/>
              <a:gd name="connsiteY293" fmla="*/ 0 h 6872131"/>
              <a:gd name="connsiteX294" fmla="*/ 17294 w 1114575"/>
              <a:gd name="connsiteY294" fmla="*/ 0 h 6872131"/>
              <a:gd name="connsiteX295" fmla="*/ 1114575 w 1114575"/>
              <a:gd name="connsiteY295" fmla="*/ 2202726 h 6872131"/>
              <a:gd name="connsiteX296" fmla="*/ 1114575 w 1114575"/>
              <a:gd name="connsiteY296" fmla="*/ 1985720 h 6872131"/>
              <a:gd name="connsiteX297" fmla="*/ 337881 w 1114575"/>
              <a:gd name="connsiteY297" fmla="*/ 0 h 6872131"/>
              <a:gd name="connsiteX298" fmla="*/ 229005 w 1114575"/>
              <a:gd name="connsiteY298" fmla="*/ 0 h 6872131"/>
              <a:gd name="connsiteX299" fmla="*/ 976197 w 1114575"/>
              <a:gd name="connsiteY299" fmla="*/ 1489302 h 6872131"/>
              <a:gd name="connsiteX300" fmla="*/ 1114575 w 1114575"/>
              <a:gd name="connsiteY300" fmla="*/ 1765940 h 6872131"/>
              <a:gd name="connsiteX301" fmla="*/ 1114575 w 1114575"/>
              <a:gd name="connsiteY301" fmla="*/ 1553214 h 6872131"/>
              <a:gd name="connsiteX302" fmla="*/ 1108684 w 1114575"/>
              <a:gd name="connsiteY302" fmla="*/ 1541473 h 6872131"/>
              <a:gd name="connsiteX303" fmla="*/ 549117 w 1114575"/>
              <a:gd name="connsiteY303" fmla="*/ 0 h 6872131"/>
              <a:gd name="connsiteX304" fmla="*/ 435822 w 1114575"/>
              <a:gd name="connsiteY304" fmla="*/ 0 h 6872131"/>
              <a:gd name="connsiteX305" fmla="*/ 1114575 w 1114575"/>
              <a:gd name="connsiteY305" fmla="*/ 1352362 h 6872131"/>
              <a:gd name="connsiteX306" fmla="*/ 1114575 w 1114575"/>
              <a:gd name="connsiteY306" fmla="*/ 1133115 h 6872131"/>
              <a:gd name="connsiteX307" fmla="*/ 767292 w 1114575"/>
              <a:gd name="connsiteY307" fmla="*/ 0 h 6872131"/>
              <a:gd name="connsiteX308" fmla="*/ 654677 w 1114575"/>
              <a:gd name="connsiteY308" fmla="*/ 0 h 6872131"/>
              <a:gd name="connsiteX309" fmla="*/ 1114575 w 1114575"/>
              <a:gd name="connsiteY309" fmla="*/ 913094 h 6872131"/>
              <a:gd name="connsiteX310" fmla="*/ 1114575 w 1114575"/>
              <a:gd name="connsiteY310" fmla="*/ 692635 h 687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</a:cxnLst>
            <a:rect l="l" t="t" r="r" b="b"/>
            <a:pathLst>
              <a:path w="1114575" h="6872131">
                <a:moveTo>
                  <a:pt x="69304" y="6624272"/>
                </a:moveTo>
                <a:lnTo>
                  <a:pt x="68695" y="6625398"/>
                </a:lnTo>
                <a:lnTo>
                  <a:pt x="68262" y="6624517"/>
                </a:lnTo>
                <a:lnTo>
                  <a:pt x="10766" y="6730697"/>
                </a:lnTo>
                <a:lnTo>
                  <a:pt x="82499" y="6872131"/>
                </a:lnTo>
                <a:lnTo>
                  <a:pt x="191099" y="6872131"/>
                </a:lnTo>
                <a:close/>
                <a:moveTo>
                  <a:pt x="174959" y="6407283"/>
                </a:moveTo>
                <a:lnTo>
                  <a:pt x="174651" y="6407898"/>
                </a:lnTo>
                <a:lnTo>
                  <a:pt x="174452" y="6407499"/>
                </a:lnTo>
                <a:lnTo>
                  <a:pt x="125759" y="6504872"/>
                </a:lnTo>
                <a:lnTo>
                  <a:pt x="121098" y="6513678"/>
                </a:lnTo>
                <a:lnTo>
                  <a:pt x="300553" y="6872131"/>
                </a:lnTo>
                <a:lnTo>
                  <a:pt x="407427" y="6872131"/>
                </a:lnTo>
                <a:close/>
                <a:moveTo>
                  <a:pt x="286358" y="6190294"/>
                </a:moveTo>
                <a:lnTo>
                  <a:pt x="285769" y="6191424"/>
                </a:lnTo>
                <a:lnTo>
                  <a:pt x="285301" y="6190480"/>
                </a:lnTo>
                <a:lnTo>
                  <a:pt x="236608" y="6283710"/>
                </a:lnTo>
                <a:lnTo>
                  <a:pt x="227801" y="6296659"/>
                </a:lnTo>
                <a:lnTo>
                  <a:pt x="517391" y="6872131"/>
                </a:lnTo>
                <a:lnTo>
                  <a:pt x="624709" y="6872131"/>
                </a:lnTo>
                <a:close/>
                <a:moveTo>
                  <a:pt x="391460" y="5973305"/>
                </a:moveTo>
                <a:lnTo>
                  <a:pt x="347395" y="6061874"/>
                </a:lnTo>
                <a:lnTo>
                  <a:pt x="338582" y="6084147"/>
                </a:lnTo>
                <a:lnTo>
                  <a:pt x="338657" y="6084295"/>
                </a:lnTo>
                <a:lnTo>
                  <a:pt x="338654" y="6084301"/>
                </a:lnTo>
                <a:lnTo>
                  <a:pt x="734489" y="6872131"/>
                </a:lnTo>
                <a:lnTo>
                  <a:pt x="845583" y="6872131"/>
                </a:lnTo>
                <a:close/>
                <a:moveTo>
                  <a:pt x="1114575" y="5839191"/>
                </a:moveTo>
                <a:lnTo>
                  <a:pt x="1100614" y="5866762"/>
                </a:lnTo>
                <a:lnTo>
                  <a:pt x="1109421" y="5884889"/>
                </a:lnTo>
                <a:lnTo>
                  <a:pt x="1114575" y="5894703"/>
                </a:lnTo>
                <a:close/>
                <a:moveTo>
                  <a:pt x="503947" y="5756325"/>
                </a:moveTo>
                <a:lnTo>
                  <a:pt x="503108" y="5757986"/>
                </a:lnTo>
                <a:lnTo>
                  <a:pt x="502339" y="5756453"/>
                </a:lnTo>
                <a:lnTo>
                  <a:pt x="457789" y="5845009"/>
                </a:lnTo>
                <a:lnTo>
                  <a:pt x="448986" y="5866762"/>
                </a:lnTo>
                <a:lnTo>
                  <a:pt x="951710" y="6872131"/>
                </a:lnTo>
                <a:lnTo>
                  <a:pt x="1065037" y="6872131"/>
                </a:lnTo>
                <a:close/>
                <a:moveTo>
                  <a:pt x="608524" y="5543578"/>
                </a:moveTo>
                <a:lnTo>
                  <a:pt x="568642" y="5623340"/>
                </a:lnTo>
                <a:lnTo>
                  <a:pt x="555689" y="5649757"/>
                </a:lnTo>
                <a:lnTo>
                  <a:pt x="555702" y="5649780"/>
                </a:lnTo>
                <a:lnTo>
                  <a:pt x="555571" y="5650045"/>
                </a:lnTo>
                <a:lnTo>
                  <a:pt x="861440" y="6259495"/>
                </a:lnTo>
                <a:lnTo>
                  <a:pt x="1114575" y="6764310"/>
                </a:lnTo>
                <a:lnTo>
                  <a:pt x="1114575" y="6545611"/>
                </a:lnTo>
                <a:lnTo>
                  <a:pt x="905008" y="6130852"/>
                </a:lnTo>
                <a:close/>
                <a:moveTo>
                  <a:pt x="1114575" y="5413892"/>
                </a:moveTo>
                <a:lnTo>
                  <a:pt x="994429" y="5654417"/>
                </a:lnTo>
                <a:lnTo>
                  <a:pt x="998572" y="5663227"/>
                </a:lnTo>
                <a:lnTo>
                  <a:pt x="1047261" y="5760599"/>
                </a:lnTo>
                <a:lnTo>
                  <a:pt x="1048254" y="5758611"/>
                </a:lnTo>
                <a:lnTo>
                  <a:pt x="1049131" y="5760370"/>
                </a:lnTo>
                <a:lnTo>
                  <a:pt x="1114575" y="5629281"/>
                </a:lnTo>
                <a:close/>
                <a:moveTo>
                  <a:pt x="486530" y="5167030"/>
                </a:moveTo>
                <a:lnTo>
                  <a:pt x="380351" y="5167030"/>
                </a:lnTo>
                <a:lnTo>
                  <a:pt x="0" y="5916255"/>
                </a:lnTo>
                <a:lnTo>
                  <a:pt x="0" y="6127477"/>
                </a:lnTo>
                <a:close/>
                <a:moveTo>
                  <a:pt x="689817" y="5167030"/>
                </a:moveTo>
                <a:lnTo>
                  <a:pt x="583654" y="5167030"/>
                </a:lnTo>
                <a:lnTo>
                  <a:pt x="0" y="6328014"/>
                </a:lnTo>
                <a:lnTo>
                  <a:pt x="0" y="6543437"/>
                </a:lnTo>
                <a:close/>
                <a:moveTo>
                  <a:pt x="910746" y="5167030"/>
                </a:moveTo>
                <a:lnTo>
                  <a:pt x="799988" y="5167030"/>
                </a:lnTo>
                <a:lnTo>
                  <a:pt x="799982" y="5167037"/>
                </a:lnTo>
                <a:lnTo>
                  <a:pt x="799146" y="5167037"/>
                </a:lnTo>
                <a:lnTo>
                  <a:pt x="666541" y="5432725"/>
                </a:lnTo>
                <a:lnTo>
                  <a:pt x="1114575" y="6323848"/>
                </a:lnTo>
                <a:lnTo>
                  <a:pt x="1114575" y="6111406"/>
                </a:lnTo>
                <a:lnTo>
                  <a:pt x="773592" y="5432702"/>
                </a:lnTo>
                <a:close/>
                <a:moveTo>
                  <a:pt x="269541" y="5167024"/>
                </a:moveTo>
                <a:lnTo>
                  <a:pt x="264878" y="5167024"/>
                </a:lnTo>
                <a:lnTo>
                  <a:pt x="163362" y="5167024"/>
                </a:lnTo>
                <a:lnTo>
                  <a:pt x="0" y="5167024"/>
                </a:lnTo>
                <a:lnTo>
                  <a:pt x="0" y="5260220"/>
                </a:lnTo>
                <a:lnTo>
                  <a:pt x="114155" y="5260220"/>
                </a:lnTo>
                <a:lnTo>
                  <a:pt x="0" y="5487092"/>
                </a:lnTo>
                <a:lnTo>
                  <a:pt x="0" y="5701687"/>
                </a:lnTo>
                <a:close/>
                <a:moveTo>
                  <a:pt x="1114575" y="5167024"/>
                </a:moveTo>
                <a:lnTo>
                  <a:pt x="1021988" y="5167024"/>
                </a:lnTo>
                <a:lnTo>
                  <a:pt x="1021981" y="5167037"/>
                </a:lnTo>
                <a:lnTo>
                  <a:pt x="1020845" y="5167037"/>
                </a:lnTo>
                <a:lnTo>
                  <a:pt x="883580" y="5437385"/>
                </a:lnTo>
                <a:lnTo>
                  <a:pt x="936412" y="5543578"/>
                </a:lnTo>
                <a:lnTo>
                  <a:pt x="936966" y="5542487"/>
                </a:lnTo>
                <a:lnTo>
                  <a:pt x="937411" y="5543384"/>
                </a:lnTo>
                <a:lnTo>
                  <a:pt x="1114575" y="5194202"/>
                </a:lnTo>
                <a:close/>
                <a:moveTo>
                  <a:pt x="733214" y="5078458"/>
                </a:moveTo>
                <a:lnTo>
                  <a:pt x="627379" y="5078458"/>
                </a:lnTo>
                <a:lnTo>
                  <a:pt x="582980" y="5167020"/>
                </a:lnTo>
                <a:lnTo>
                  <a:pt x="693462" y="5167020"/>
                </a:lnTo>
                <a:close/>
                <a:moveTo>
                  <a:pt x="1114575" y="4984720"/>
                </a:moveTo>
                <a:lnTo>
                  <a:pt x="676815" y="4984720"/>
                </a:lnTo>
                <a:lnTo>
                  <a:pt x="676556" y="4985222"/>
                </a:lnTo>
                <a:lnTo>
                  <a:pt x="670684" y="4985222"/>
                </a:lnTo>
                <a:lnTo>
                  <a:pt x="621991" y="5078452"/>
                </a:lnTo>
                <a:lnTo>
                  <a:pt x="1114575" y="5078452"/>
                </a:lnTo>
                <a:close/>
                <a:moveTo>
                  <a:pt x="0" y="4979081"/>
                </a:moveTo>
                <a:lnTo>
                  <a:pt x="0" y="5075657"/>
                </a:lnTo>
                <a:lnTo>
                  <a:pt x="47984" y="5075657"/>
                </a:lnTo>
                <a:close/>
                <a:moveTo>
                  <a:pt x="1114575" y="4796328"/>
                </a:moveTo>
                <a:lnTo>
                  <a:pt x="770336" y="4796328"/>
                </a:lnTo>
                <a:lnTo>
                  <a:pt x="721637" y="4889578"/>
                </a:lnTo>
                <a:lnTo>
                  <a:pt x="1114575" y="4889578"/>
                </a:lnTo>
                <a:close/>
                <a:moveTo>
                  <a:pt x="1114575" y="4599870"/>
                </a:moveTo>
                <a:lnTo>
                  <a:pt x="861303" y="4599870"/>
                </a:lnTo>
                <a:lnTo>
                  <a:pt x="812613" y="4697244"/>
                </a:lnTo>
                <a:lnTo>
                  <a:pt x="814441" y="4697244"/>
                </a:lnTo>
                <a:lnTo>
                  <a:pt x="813674" y="4698783"/>
                </a:lnTo>
                <a:lnTo>
                  <a:pt x="1114575" y="4698783"/>
                </a:lnTo>
                <a:close/>
                <a:moveTo>
                  <a:pt x="0" y="4544702"/>
                </a:moveTo>
                <a:lnTo>
                  <a:pt x="0" y="4758036"/>
                </a:lnTo>
                <a:lnTo>
                  <a:pt x="158784" y="5075655"/>
                </a:lnTo>
                <a:lnTo>
                  <a:pt x="264973" y="5075655"/>
                </a:lnTo>
                <a:close/>
                <a:moveTo>
                  <a:pt x="1114575" y="4409219"/>
                </a:moveTo>
                <a:lnTo>
                  <a:pt x="960546" y="4409219"/>
                </a:lnTo>
                <a:lnTo>
                  <a:pt x="960523" y="4409265"/>
                </a:lnTo>
                <a:lnTo>
                  <a:pt x="958685" y="4409265"/>
                </a:lnTo>
                <a:lnTo>
                  <a:pt x="909996" y="4502494"/>
                </a:lnTo>
                <a:lnTo>
                  <a:pt x="1114575" y="4502494"/>
                </a:lnTo>
                <a:close/>
                <a:moveTo>
                  <a:pt x="1114575" y="4218659"/>
                </a:moveTo>
                <a:lnTo>
                  <a:pt x="1051925" y="4218659"/>
                </a:lnTo>
                <a:lnTo>
                  <a:pt x="1007378" y="4311893"/>
                </a:lnTo>
                <a:lnTo>
                  <a:pt x="1008243" y="4311893"/>
                </a:lnTo>
                <a:lnTo>
                  <a:pt x="1007824" y="4312767"/>
                </a:lnTo>
                <a:lnTo>
                  <a:pt x="1114575" y="4312767"/>
                </a:lnTo>
                <a:close/>
                <a:moveTo>
                  <a:pt x="0" y="4121228"/>
                </a:moveTo>
                <a:lnTo>
                  <a:pt x="0" y="4344228"/>
                </a:lnTo>
                <a:lnTo>
                  <a:pt x="329330" y="5002832"/>
                </a:lnTo>
                <a:lnTo>
                  <a:pt x="329965" y="5001669"/>
                </a:lnTo>
                <a:lnTo>
                  <a:pt x="330414" y="5002566"/>
                </a:lnTo>
                <a:lnTo>
                  <a:pt x="388408" y="4896427"/>
                </a:lnTo>
                <a:close/>
                <a:moveTo>
                  <a:pt x="1114575" y="4093369"/>
                </a:moveTo>
                <a:lnTo>
                  <a:pt x="1100614" y="4121287"/>
                </a:lnTo>
                <a:lnTo>
                  <a:pt x="1114575" y="4121287"/>
                </a:lnTo>
                <a:close/>
                <a:moveTo>
                  <a:pt x="0" y="3688374"/>
                </a:moveTo>
                <a:lnTo>
                  <a:pt x="0" y="3905283"/>
                </a:lnTo>
                <a:lnTo>
                  <a:pt x="440179" y="4785813"/>
                </a:lnTo>
                <a:lnTo>
                  <a:pt x="441299" y="4783585"/>
                </a:lnTo>
                <a:lnTo>
                  <a:pt x="442295" y="4785577"/>
                </a:lnTo>
                <a:lnTo>
                  <a:pt x="495668" y="4679385"/>
                </a:lnTo>
                <a:close/>
                <a:moveTo>
                  <a:pt x="1114575" y="3663740"/>
                </a:moveTo>
                <a:lnTo>
                  <a:pt x="402500" y="5080223"/>
                </a:lnTo>
                <a:lnTo>
                  <a:pt x="509223" y="5080223"/>
                </a:lnTo>
                <a:lnTo>
                  <a:pt x="1114575" y="3879510"/>
                </a:lnTo>
                <a:close/>
                <a:moveTo>
                  <a:pt x="0" y="3254256"/>
                </a:moveTo>
                <a:lnTo>
                  <a:pt x="0" y="3469615"/>
                </a:lnTo>
                <a:lnTo>
                  <a:pt x="551028" y="4568794"/>
                </a:lnTo>
                <a:lnTo>
                  <a:pt x="551569" y="4567720"/>
                </a:lnTo>
                <a:lnTo>
                  <a:pt x="552001" y="4568585"/>
                </a:lnTo>
                <a:lnTo>
                  <a:pt x="605305" y="4462389"/>
                </a:lnTo>
                <a:close/>
                <a:moveTo>
                  <a:pt x="56532" y="2933689"/>
                </a:moveTo>
                <a:lnTo>
                  <a:pt x="0" y="2933689"/>
                </a:lnTo>
                <a:lnTo>
                  <a:pt x="0" y="3036894"/>
                </a:lnTo>
                <a:lnTo>
                  <a:pt x="657735" y="4351773"/>
                </a:lnTo>
                <a:lnTo>
                  <a:pt x="658802" y="4349624"/>
                </a:lnTo>
                <a:lnTo>
                  <a:pt x="659792" y="4351599"/>
                </a:lnTo>
                <a:lnTo>
                  <a:pt x="712657" y="4245396"/>
                </a:lnTo>
                <a:close/>
                <a:moveTo>
                  <a:pt x="277997" y="2933689"/>
                </a:moveTo>
                <a:lnTo>
                  <a:pt x="167276" y="2933689"/>
                </a:lnTo>
                <a:lnTo>
                  <a:pt x="167508" y="2934154"/>
                </a:lnTo>
                <a:lnTo>
                  <a:pt x="165645" y="2934154"/>
                </a:lnTo>
                <a:lnTo>
                  <a:pt x="768067" y="4134236"/>
                </a:lnTo>
                <a:lnTo>
                  <a:pt x="768443" y="4133490"/>
                </a:lnTo>
                <a:lnTo>
                  <a:pt x="769003" y="4134607"/>
                </a:lnTo>
                <a:lnTo>
                  <a:pt x="822294" y="4028353"/>
                </a:lnTo>
                <a:close/>
                <a:moveTo>
                  <a:pt x="495206" y="2933689"/>
                </a:moveTo>
                <a:lnTo>
                  <a:pt x="384265" y="2933689"/>
                </a:lnTo>
                <a:lnTo>
                  <a:pt x="384498" y="2934154"/>
                </a:lnTo>
                <a:lnTo>
                  <a:pt x="382683" y="2934154"/>
                </a:lnTo>
                <a:lnTo>
                  <a:pt x="874773" y="3917215"/>
                </a:lnTo>
                <a:lnTo>
                  <a:pt x="875648" y="3915387"/>
                </a:lnTo>
                <a:lnTo>
                  <a:pt x="876764" y="3917617"/>
                </a:lnTo>
                <a:lnTo>
                  <a:pt x="929646" y="3807197"/>
                </a:lnTo>
                <a:close/>
                <a:moveTo>
                  <a:pt x="711861" y="2933689"/>
                </a:moveTo>
                <a:lnTo>
                  <a:pt x="605823" y="2933689"/>
                </a:lnTo>
                <a:lnTo>
                  <a:pt x="606055" y="2934154"/>
                </a:lnTo>
                <a:lnTo>
                  <a:pt x="604382" y="2934154"/>
                </a:lnTo>
                <a:lnTo>
                  <a:pt x="985105" y="3696054"/>
                </a:lnTo>
                <a:lnTo>
                  <a:pt x="985567" y="3695178"/>
                </a:lnTo>
                <a:lnTo>
                  <a:pt x="986006" y="3696059"/>
                </a:lnTo>
                <a:lnTo>
                  <a:pt x="1035147" y="3602771"/>
                </a:lnTo>
                <a:lnTo>
                  <a:pt x="1039283" y="3589815"/>
                </a:lnTo>
                <a:close/>
                <a:moveTo>
                  <a:pt x="929161" y="2933689"/>
                </a:moveTo>
                <a:lnTo>
                  <a:pt x="822812" y="2933689"/>
                </a:lnTo>
                <a:lnTo>
                  <a:pt x="823048" y="2934154"/>
                </a:lnTo>
                <a:lnTo>
                  <a:pt x="821420" y="2934154"/>
                </a:lnTo>
                <a:lnTo>
                  <a:pt x="1095954" y="3479034"/>
                </a:lnTo>
                <a:lnTo>
                  <a:pt x="1096845" y="3477243"/>
                </a:lnTo>
                <a:lnTo>
                  <a:pt x="1097768" y="3479074"/>
                </a:lnTo>
                <a:lnTo>
                  <a:pt x="1114575" y="3445304"/>
                </a:lnTo>
                <a:lnTo>
                  <a:pt x="1114575" y="3299928"/>
                </a:lnTo>
                <a:close/>
                <a:moveTo>
                  <a:pt x="1114575" y="2933689"/>
                </a:moveTo>
                <a:lnTo>
                  <a:pt x="1039801" y="2933689"/>
                </a:lnTo>
                <a:lnTo>
                  <a:pt x="1040033" y="2934154"/>
                </a:lnTo>
                <a:lnTo>
                  <a:pt x="1038458" y="2934154"/>
                </a:lnTo>
                <a:lnTo>
                  <a:pt x="1114575" y="3086375"/>
                </a:lnTo>
                <a:close/>
                <a:moveTo>
                  <a:pt x="1114575" y="2743549"/>
                </a:moveTo>
                <a:lnTo>
                  <a:pt x="0" y="2743549"/>
                </a:lnTo>
                <a:lnTo>
                  <a:pt x="0" y="2836792"/>
                </a:lnTo>
                <a:lnTo>
                  <a:pt x="1114575" y="2836792"/>
                </a:lnTo>
                <a:close/>
                <a:moveTo>
                  <a:pt x="1114575" y="2552719"/>
                </a:moveTo>
                <a:lnTo>
                  <a:pt x="0" y="2552719"/>
                </a:lnTo>
                <a:lnTo>
                  <a:pt x="0" y="2645377"/>
                </a:lnTo>
                <a:lnTo>
                  <a:pt x="1114575" y="2645377"/>
                </a:lnTo>
                <a:close/>
                <a:moveTo>
                  <a:pt x="1084252" y="2362593"/>
                </a:moveTo>
                <a:lnTo>
                  <a:pt x="0" y="2362593"/>
                </a:lnTo>
                <a:lnTo>
                  <a:pt x="0" y="2455797"/>
                </a:lnTo>
                <a:lnTo>
                  <a:pt x="1114575" y="2455797"/>
                </a:lnTo>
                <a:lnTo>
                  <a:pt x="1114575" y="2420654"/>
                </a:lnTo>
                <a:close/>
                <a:moveTo>
                  <a:pt x="985105" y="2171736"/>
                </a:moveTo>
                <a:lnTo>
                  <a:pt x="0" y="2171736"/>
                </a:lnTo>
                <a:lnTo>
                  <a:pt x="0" y="2266216"/>
                </a:lnTo>
                <a:lnTo>
                  <a:pt x="1034715" y="2266216"/>
                </a:lnTo>
                <a:lnTo>
                  <a:pt x="1034056" y="2264969"/>
                </a:lnTo>
                <a:lnTo>
                  <a:pt x="1034312" y="2264969"/>
                </a:lnTo>
                <a:close/>
                <a:moveTo>
                  <a:pt x="892396" y="1976653"/>
                </a:moveTo>
                <a:lnTo>
                  <a:pt x="0" y="1976653"/>
                </a:lnTo>
                <a:lnTo>
                  <a:pt x="0" y="2074363"/>
                </a:lnTo>
                <a:lnTo>
                  <a:pt x="941076" y="2074363"/>
                </a:lnTo>
                <a:lnTo>
                  <a:pt x="940427" y="2073066"/>
                </a:lnTo>
                <a:close/>
                <a:moveTo>
                  <a:pt x="795000" y="1786385"/>
                </a:moveTo>
                <a:lnTo>
                  <a:pt x="0" y="1786385"/>
                </a:lnTo>
                <a:lnTo>
                  <a:pt x="0" y="1884773"/>
                </a:lnTo>
                <a:lnTo>
                  <a:pt x="845134" y="1884773"/>
                </a:lnTo>
                <a:lnTo>
                  <a:pt x="796464" y="1787073"/>
                </a:lnTo>
                <a:lnTo>
                  <a:pt x="795344" y="1787073"/>
                </a:lnTo>
                <a:close/>
                <a:moveTo>
                  <a:pt x="704626" y="1595209"/>
                </a:moveTo>
                <a:lnTo>
                  <a:pt x="0" y="1595209"/>
                </a:lnTo>
                <a:lnTo>
                  <a:pt x="0" y="1693673"/>
                </a:lnTo>
                <a:lnTo>
                  <a:pt x="746311" y="1693673"/>
                </a:lnTo>
                <a:lnTo>
                  <a:pt x="745964" y="1692910"/>
                </a:lnTo>
                <a:lnTo>
                  <a:pt x="749203" y="1692910"/>
                </a:lnTo>
                <a:close/>
                <a:moveTo>
                  <a:pt x="597769" y="1391926"/>
                </a:moveTo>
                <a:lnTo>
                  <a:pt x="596636" y="1394186"/>
                </a:lnTo>
                <a:lnTo>
                  <a:pt x="595575" y="1392228"/>
                </a:lnTo>
                <a:lnTo>
                  <a:pt x="542222" y="1498408"/>
                </a:lnTo>
                <a:lnTo>
                  <a:pt x="544328" y="1498408"/>
                </a:lnTo>
                <a:lnTo>
                  <a:pt x="544151" y="1498757"/>
                </a:lnTo>
                <a:lnTo>
                  <a:pt x="655550" y="1498757"/>
                </a:lnTo>
                <a:close/>
                <a:moveTo>
                  <a:pt x="490421" y="1174937"/>
                </a:moveTo>
                <a:lnTo>
                  <a:pt x="489576" y="1176614"/>
                </a:lnTo>
                <a:lnTo>
                  <a:pt x="488869" y="1175209"/>
                </a:lnTo>
                <a:lnTo>
                  <a:pt x="325184" y="1498408"/>
                </a:lnTo>
                <a:lnTo>
                  <a:pt x="327339" y="1498408"/>
                </a:lnTo>
                <a:lnTo>
                  <a:pt x="327162" y="1498760"/>
                </a:lnTo>
                <a:lnTo>
                  <a:pt x="433072" y="1498760"/>
                </a:lnTo>
                <a:lnTo>
                  <a:pt x="543634" y="1281323"/>
                </a:lnTo>
                <a:close/>
                <a:moveTo>
                  <a:pt x="381062" y="953380"/>
                </a:moveTo>
                <a:lnTo>
                  <a:pt x="379739" y="956045"/>
                </a:lnTo>
                <a:lnTo>
                  <a:pt x="378537" y="953527"/>
                </a:lnTo>
                <a:lnTo>
                  <a:pt x="108149" y="1498408"/>
                </a:lnTo>
                <a:lnTo>
                  <a:pt x="110350" y="1498408"/>
                </a:lnTo>
                <a:lnTo>
                  <a:pt x="110173" y="1498760"/>
                </a:lnTo>
                <a:lnTo>
                  <a:pt x="216555" y="1498760"/>
                </a:lnTo>
                <a:lnTo>
                  <a:pt x="433996" y="1064324"/>
                </a:lnTo>
                <a:lnTo>
                  <a:pt x="429843" y="1055507"/>
                </a:lnTo>
                <a:close/>
                <a:moveTo>
                  <a:pt x="266954" y="736391"/>
                </a:moveTo>
                <a:lnTo>
                  <a:pt x="0" y="1271084"/>
                </a:lnTo>
                <a:lnTo>
                  <a:pt x="0" y="1493000"/>
                </a:lnTo>
                <a:lnTo>
                  <a:pt x="325184" y="842688"/>
                </a:lnTo>
                <a:lnTo>
                  <a:pt x="316380" y="829221"/>
                </a:lnTo>
                <a:lnTo>
                  <a:pt x="267688" y="736508"/>
                </a:lnTo>
                <a:lnTo>
                  <a:pt x="267360" y="737163"/>
                </a:lnTo>
                <a:close/>
                <a:moveTo>
                  <a:pt x="161499" y="514826"/>
                </a:moveTo>
                <a:lnTo>
                  <a:pt x="0" y="837628"/>
                </a:lnTo>
                <a:lnTo>
                  <a:pt x="0" y="1052638"/>
                </a:lnTo>
                <a:lnTo>
                  <a:pt x="214724" y="625712"/>
                </a:lnTo>
                <a:lnTo>
                  <a:pt x="205911" y="608095"/>
                </a:lnTo>
                <a:lnTo>
                  <a:pt x="161843" y="514833"/>
                </a:lnTo>
                <a:lnTo>
                  <a:pt x="161669" y="515183"/>
                </a:lnTo>
                <a:close/>
                <a:moveTo>
                  <a:pt x="1114575" y="466140"/>
                </a:moveTo>
                <a:lnTo>
                  <a:pt x="1109421" y="466140"/>
                </a:lnTo>
                <a:lnTo>
                  <a:pt x="1114575" y="476447"/>
                </a:lnTo>
                <a:close/>
                <a:moveTo>
                  <a:pt x="50132" y="297808"/>
                </a:moveTo>
                <a:lnTo>
                  <a:pt x="49818" y="298440"/>
                </a:lnTo>
                <a:lnTo>
                  <a:pt x="49503" y="297844"/>
                </a:lnTo>
                <a:lnTo>
                  <a:pt x="0" y="397398"/>
                </a:lnTo>
                <a:lnTo>
                  <a:pt x="0" y="615600"/>
                </a:lnTo>
                <a:lnTo>
                  <a:pt x="103485" y="408647"/>
                </a:lnTo>
                <a:lnTo>
                  <a:pt x="94679" y="382234"/>
                </a:lnTo>
                <a:close/>
                <a:moveTo>
                  <a:pt x="1114575" y="275001"/>
                </a:moveTo>
                <a:lnTo>
                  <a:pt x="1012392" y="275001"/>
                </a:lnTo>
                <a:lnTo>
                  <a:pt x="1012671" y="275538"/>
                </a:lnTo>
                <a:lnTo>
                  <a:pt x="1012038" y="275538"/>
                </a:lnTo>
                <a:lnTo>
                  <a:pt x="1060731" y="368767"/>
                </a:lnTo>
                <a:lnTo>
                  <a:pt x="1114575" y="368767"/>
                </a:lnTo>
                <a:close/>
                <a:moveTo>
                  <a:pt x="1114575" y="84932"/>
                </a:moveTo>
                <a:lnTo>
                  <a:pt x="918802" y="84932"/>
                </a:lnTo>
                <a:lnTo>
                  <a:pt x="919058" y="85423"/>
                </a:lnTo>
                <a:lnTo>
                  <a:pt x="918743" y="85423"/>
                </a:lnTo>
                <a:lnTo>
                  <a:pt x="967462" y="178552"/>
                </a:lnTo>
                <a:lnTo>
                  <a:pt x="1114575" y="178552"/>
                </a:lnTo>
                <a:close/>
                <a:moveTo>
                  <a:pt x="124240" y="0"/>
                </a:moveTo>
                <a:lnTo>
                  <a:pt x="17294" y="0"/>
                </a:lnTo>
                <a:lnTo>
                  <a:pt x="1114575" y="2202726"/>
                </a:lnTo>
                <a:lnTo>
                  <a:pt x="1114575" y="1985720"/>
                </a:lnTo>
                <a:close/>
                <a:moveTo>
                  <a:pt x="337881" y="0"/>
                </a:moveTo>
                <a:lnTo>
                  <a:pt x="229005" y="0"/>
                </a:lnTo>
                <a:lnTo>
                  <a:pt x="976197" y="1489302"/>
                </a:lnTo>
                <a:lnTo>
                  <a:pt x="1114575" y="1765940"/>
                </a:lnTo>
                <a:lnTo>
                  <a:pt x="1114575" y="1553214"/>
                </a:lnTo>
                <a:lnTo>
                  <a:pt x="1108684" y="1541473"/>
                </a:lnTo>
                <a:close/>
                <a:moveTo>
                  <a:pt x="549117" y="0"/>
                </a:moveTo>
                <a:lnTo>
                  <a:pt x="435822" y="0"/>
                </a:lnTo>
                <a:lnTo>
                  <a:pt x="1114575" y="1352362"/>
                </a:lnTo>
                <a:lnTo>
                  <a:pt x="1114575" y="1133115"/>
                </a:lnTo>
                <a:close/>
                <a:moveTo>
                  <a:pt x="767292" y="0"/>
                </a:moveTo>
                <a:lnTo>
                  <a:pt x="654677" y="0"/>
                </a:lnTo>
                <a:lnTo>
                  <a:pt x="1114575" y="913094"/>
                </a:lnTo>
                <a:lnTo>
                  <a:pt x="1114575" y="6926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669FE33-025F-444B-B175-6CA85240C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70" y="6467878"/>
            <a:ext cx="1444402" cy="32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0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Quot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401B91B6-A896-0B44-A293-78B714813BF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-7065"/>
            <a:ext cx="1114575" cy="6872131"/>
          </a:xfrm>
          <a:custGeom>
            <a:avLst/>
            <a:gdLst>
              <a:gd name="connsiteX0" fmla="*/ 69304 w 1114575"/>
              <a:gd name="connsiteY0" fmla="*/ 6624272 h 6872131"/>
              <a:gd name="connsiteX1" fmla="*/ 68695 w 1114575"/>
              <a:gd name="connsiteY1" fmla="*/ 6625398 h 6872131"/>
              <a:gd name="connsiteX2" fmla="*/ 68262 w 1114575"/>
              <a:gd name="connsiteY2" fmla="*/ 6624517 h 6872131"/>
              <a:gd name="connsiteX3" fmla="*/ 10766 w 1114575"/>
              <a:gd name="connsiteY3" fmla="*/ 6730697 h 6872131"/>
              <a:gd name="connsiteX4" fmla="*/ 82499 w 1114575"/>
              <a:gd name="connsiteY4" fmla="*/ 6872131 h 6872131"/>
              <a:gd name="connsiteX5" fmla="*/ 191099 w 1114575"/>
              <a:gd name="connsiteY5" fmla="*/ 6872131 h 6872131"/>
              <a:gd name="connsiteX6" fmla="*/ 174959 w 1114575"/>
              <a:gd name="connsiteY6" fmla="*/ 6407283 h 6872131"/>
              <a:gd name="connsiteX7" fmla="*/ 174651 w 1114575"/>
              <a:gd name="connsiteY7" fmla="*/ 6407898 h 6872131"/>
              <a:gd name="connsiteX8" fmla="*/ 174452 w 1114575"/>
              <a:gd name="connsiteY8" fmla="*/ 6407499 h 6872131"/>
              <a:gd name="connsiteX9" fmla="*/ 125759 w 1114575"/>
              <a:gd name="connsiteY9" fmla="*/ 6504872 h 6872131"/>
              <a:gd name="connsiteX10" fmla="*/ 121098 w 1114575"/>
              <a:gd name="connsiteY10" fmla="*/ 6513678 h 6872131"/>
              <a:gd name="connsiteX11" fmla="*/ 300553 w 1114575"/>
              <a:gd name="connsiteY11" fmla="*/ 6872131 h 6872131"/>
              <a:gd name="connsiteX12" fmla="*/ 407427 w 1114575"/>
              <a:gd name="connsiteY12" fmla="*/ 6872131 h 6872131"/>
              <a:gd name="connsiteX13" fmla="*/ 286358 w 1114575"/>
              <a:gd name="connsiteY13" fmla="*/ 6190294 h 6872131"/>
              <a:gd name="connsiteX14" fmla="*/ 285769 w 1114575"/>
              <a:gd name="connsiteY14" fmla="*/ 6191424 h 6872131"/>
              <a:gd name="connsiteX15" fmla="*/ 285301 w 1114575"/>
              <a:gd name="connsiteY15" fmla="*/ 6190480 h 6872131"/>
              <a:gd name="connsiteX16" fmla="*/ 236608 w 1114575"/>
              <a:gd name="connsiteY16" fmla="*/ 6283710 h 6872131"/>
              <a:gd name="connsiteX17" fmla="*/ 227801 w 1114575"/>
              <a:gd name="connsiteY17" fmla="*/ 6296659 h 6872131"/>
              <a:gd name="connsiteX18" fmla="*/ 517391 w 1114575"/>
              <a:gd name="connsiteY18" fmla="*/ 6872131 h 6872131"/>
              <a:gd name="connsiteX19" fmla="*/ 624709 w 1114575"/>
              <a:gd name="connsiteY19" fmla="*/ 6872131 h 6872131"/>
              <a:gd name="connsiteX20" fmla="*/ 391460 w 1114575"/>
              <a:gd name="connsiteY20" fmla="*/ 5973305 h 6872131"/>
              <a:gd name="connsiteX21" fmla="*/ 347395 w 1114575"/>
              <a:gd name="connsiteY21" fmla="*/ 6061874 h 6872131"/>
              <a:gd name="connsiteX22" fmla="*/ 338582 w 1114575"/>
              <a:gd name="connsiteY22" fmla="*/ 6084147 h 6872131"/>
              <a:gd name="connsiteX23" fmla="*/ 338657 w 1114575"/>
              <a:gd name="connsiteY23" fmla="*/ 6084295 h 6872131"/>
              <a:gd name="connsiteX24" fmla="*/ 338654 w 1114575"/>
              <a:gd name="connsiteY24" fmla="*/ 6084301 h 6872131"/>
              <a:gd name="connsiteX25" fmla="*/ 734489 w 1114575"/>
              <a:gd name="connsiteY25" fmla="*/ 6872131 h 6872131"/>
              <a:gd name="connsiteX26" fmla="*/ 845583 w 1114575"/>
              <a:gd name="connsiteY26" fmla="*/ 6872131 h 6872131"/>
              <a:gd name="connsiteX27" fmla="*/ 1114575 w 1114575"/>
              <a:gd name="connsiteY27" fmla="*/ 5839191 h 6872131"/>
              <a:gd name="connsiteX28" fmla="*/ 1100614 w 1114575"/>
              <a:gd name="connsiteY28" fmla="*/ 5866762 h 6872131"/>
              <a:gd name="connsiteX29" fmla="*/ 1109421 w 1114575"/>
              <a:gd name="connsiteY29" fmla="*/ 5884889 h 6872131"/>
              <a:gd name="connsiteX30" fmla="*/ 1114575 w 1114575"/>
              <a:gd name="connsiteY30" fmla="*/ 5894703 h 6872131"/>
              <a:gd name="connsiteX31" fmla="*/ 503947 w 1114575"/>
              <a:gd name="connsiteY31" fmla="*/ 5756325 h 6872131"/>
              <a:gd name="connsiteX32" fmla="*/ 503108 w 1114575"/>
              <a:gd name="connsiteY32" fmla="*/ 5757986 h 6872131"/>
              <a:gd name="connsiteX33" fmla="*/ 502339 w 1114575"/>
              <a:gd name="connsiteY33" fmla="*/ 5756453 h 6872131"/>
              <a:gd name="connsiteX34" fmla="*/ 457789 w 1114575"/>
              <a:gd name="connsiteY34" fmla="*/ 5845009 h 6872131"/>
              <a:gd name="connsiteX35" fmla="*/ 448986 w 1114575"/>
              <a:gd name="connsiteY35" fmla="*/ 5866762 h 6872131"/>
              <a:gd name="connsiteX36" fmla="*/ 951710 w 1114575"/>
              <a:gd name="connsiteY36" fmla="*/ 6872131 h 6872131"/>
              <a:gd name="connsiteX37" fmla="*/ 1065037 w 1114575"/>
              <a:gd name="connsiteY37" fmla="*/ 6872131 h 6872131"/>
              <a:gd name="connsiteX38" fmla="*/ 608524 w 1114575"/>
              <a:gd name="connsiteY38" fmla="*/ 5543578 h 6872131"/>
              <a:gd name="connsiteX39" fmla="*/ 568642 w 1114575"/>
              <a:gd name="connsiteY39" fmla="*/ 5623340 h 6872131"/>
              <a:gd name="connsiteX40" fmla="*/ 555689 w 1114575"/>
              <a:gd name="connsiteY40" fmla="*/ 5649757 h 6872131"/>
              <a:gd name="connsiteX41" fmla="*/ 555702 w 1114575"/>
              <a:gd name="connsiteY41" fmla="*/ 5649780 h 6872131"/>
              <a:gd name="connsiteX42" fmla="*/ 555571 w 1114575"/>
              <a:gd name="connsiteY42" fmla="*/ 5650045 h 6872131"/>
              <a:gd name="connsiteX43" fmla="*/ 861440 w 1114575"/>
              <a:gd name="connsiteY43" fmla="*/ 6259495 h 6872131"/>
              <a:gd name="connsiteX44" fmla="*/ 1114575 w 1114575"/>
              <a:gd name="connsiteY44" fmla="*/ 6764310 h 6872131"/>
              <a:gd name="connsiteX45" fmla="*/ 1114575 w 1114575"/>
              <a:gd name="connsiteY45" fmla="*/ 6545611 h 6872131"/>
              <a:gd name="connsiteX46" fmla="*/ 905008 w 1114575"/>
              <a:gd name="connsiteY46" fmla="*/ 6130852 h 6872131"/>
              <a:gd name="connsiteX47" fmla="*/ 1114575 w 1114575"/>
              <a:gd name="connsiteY47" fmla="*/ 5413892 h 6872131"/>
              <a:gd name="connsiteX48" fmla="*/ 994429 w 1114575"/>
              <a:gd name="connsiteY48" fmla="*/ 5654417 h 6872131"/>
              <a:gd name="connsiteX49" fmla="*/ 998572 w 1114575"/>
              <a:gd name="connsiteY49" fmla="*/ 5663227 h 6872131"/>
              <a:gd name="connsiteX50" fmla="*/ 1047261 w 1114575"/>
              <a:gd name="connsiteY50" fmla="*/ 5760599 h 6872131"/>
              <a:gd name="connsiteX51" fmla="*/ 1048254 w 1114575"/>
              <a:gd name="connsiteY51" fmla="*/ 5758611 h 6872131"/>
              <a:gd name="connsiteX52" fmla="*/ 1049131 w 1114575"/>
              <a:gd name="connsiteY52" fmla="*/ 5760370 h 6872131"/>
              <a:gd name="connsiteX53" fmla="*/ 1114575 w 1114575"/>
              <a:gd name="connsiteY53" fmla="*/ 5629281 h 6872131"/>
              <a:gd name="connsiteX54" fmla="*/ 486530 w 1114575"/>
              <a:gd name="connsiteY54" fmla="*/ 5167030 h 6872131"/>
              <a:gd name="connsiteX55" fmla="*/ 380351 w 1114575"/>
              <a:gd name="connsiteY55" fmla="*/ 5167030 h 6872131"/>
              <a:gd name="connsiteX56" fmla="*/ 0 w 1114575"/>
              <a:gd name="connsiteY56" fmla="*/ 5916255 h 6872131"/>
              <a:gd name="connsiteX57" fmla="*/ 0 w 1114575"/>
              <a:gd name="connsiteY57" fmla="*/ 6127477 h 6872131"/>
              <a:gd name="connsiteX58" fmla="*/ 689817 w 1114575"/>
              <a:gd name="connsiteY58" fmla="*/ 5167030 h 6872131"/>
              <a:gd name="connsiteX59" fmla="*/ 583654 w 1114575"/>
              <a:gd name="connsiteY59" fmla="*/ 5167030 h 6872131"/>
              <a:gd name="connsiteX60" fmla="*/ 0 w 1114575"/>
              <a:gd name="connsiteY60" fmla="*/ 6328014 h 6872131"/>
              <a:gd name="connsiteX61" fmla="*/ 0 w 1114575"/>
              <a:gd name="connsiteY61" fmla="*/ 6543437 h 6872131"/>
              <a:gd name="connsiteX62" fmla="*/ 910746 w 1114575"/>
              <a:gd name="connsiteY62" fmla="*/ 5167030 h 6872131"/>
              <a:gd name="connsiteX63" fmla="*/ 799988 w 1114575"/>
              <a:gd name="connsiteY63" fmla="*/ 5167030 h 6872131"/>
              <a:gd name="connsiteX64" fmla="*/ 799982 w 1114575"/>
              <a:gd name="connsiteY64" fmla="*/ 5167037 h 6872131"/>
              <a:gd name="connsiteX65" fmla="*/ 799146 w 1114575"/>
              <a:gd name="connsiteY65" fmla="*/ 5167037 h 6872131"/>
              <a:gd name="connsiteX66" fmla="*/ 666541 w 1114575"/>
              <a:gd name="connsiteY66" fmla="*/ 5432725 h 6872131"/>
              <a:gd name="connsiteX67" fmla="*/ 1114575 w 1114575"/>
              <a:gd name="connsiteY67" fmla="*/ 6323848 h 6872131"/>
              <a:gd name="connsiteX68" fmla="*/ 1114575 w 1114575"/>
              <a:gd name="connsiteY68" fmla="*/ 6111406 h 6872131"/>
              <a:gd name="connsiteX69" fmla="*/ 773592 w 1114575"/>
              <a:gd name="connsiteY69" fmla="*/ 5432702 h 6872131"/>
              <a:gd name="connsiteX70" fmla="*/ 269541 w 1114575"/>
              <a:gd name="connsiteY70" fmla="*/ 5167024 h 6872131"/>
              <a:gd name="connsiteX71" fmla="*/ 264878 w 1114575"/>
              <a:gd name="connsiteY71" fmla="*/ 5167024 h 6872131"/>
              <a:gd name="connsiteX72" fmla="*/ 163362 w 1114575"/>
              <a:gd name="connsiteY72" fmla="*/ 5167024 h 6872131"/>
              <a:gd name="connsiteX73" fmla="*/ 0 w 1114575"/>
              <a:gd name="connsiteY73" fmla="*/ 5167024 h 6872131"/>
              <a:gd name="connsiteX74" fmla="*/ 0 w 1114575"/>
              <a:gd name="connsiteY74" fmla="*/ 5260220 h 6872131"/>
              <a:gd name="connsiteX75" fmla="*/ 114155 w 1114575"/>
              <a:gd name="connsiteY75" fmla="*/ 5260220 h 6872131"/>
              <a:gd name="connsiteX76" fmla="*/ 0 w 1114575"/>
              <a:gd name="connsiteY76" fmla="*/ 5487092 h 6872131"/>
              <a:gd name="connsiteX77" fmla="*/ 0 w 1114575"/>
              <a:gd name="connsiteY77" fmla="*/ 5701687 h 6872131"/>
              <a:gd name="connsiteX78" fmla="*/ 1114575 w 1114575"/>
              <a:gd name="connsiteY78" fmla="*/ 5167024 h 6872131"/>
              <a:gd name="connsiteX79" fmla="*/ 1021988 w 1114575"/>
              <a:gd name="connsiteY79" fmla="*/ 5167024 h 6872131"/>
              <a:gd name="connsiteX80" fmla="*/ 1021981 w 1114575"/>
              <a:gd name="connsiteY80" fmla="*/ 5167037 h 6872131"/>
              <a:gd name="connsiteX81" fmla="*/ 1020845 w 1114575"/>
              <a:gd name="connsiteY81" fmla="*/ 5167037 h 6872131"/>
              <a:gd name="connsiteX82" fmla="*/ 883580 w 1114575"/>
              <a:gd name="connsiteY82" fmla="*/ 5437385 h 6872131"/>
              <a:gd name="connsiteX83" fmla="*/ 936412 w 1114575"/>
              <a:gd name="connsiteY83" fmla="*/ 5543578 h 6872131"/>
              <a:gd name="connsiteX84" fmla="*/ 936966 w 1114575"/>
              <a:gd name="connsiteY84" fmla="*/ 5542487 h 6872131"/>
              <a:gd name="connsiteX85" fmla="*/ 937411 w 1114575"/>
              <a:gd name="connsiteY85" fmla="*/ 5543384 h 6872131"/>
              <a:gd name="connsiteX86" fmla="*/ 1114575 w 1114575"/>
              <a:gd name="connsiteY86" fmla="*/ 5194202 h 6872131"/>
              <a:gd name="connsiteX87" fmla="*/ 733214 w 1114575"/>
              <a:gd name="connsiteY87" fmla="*/ 5078458 h 6872131"/>
              <a:gd name="connsiteX88" fmla="*/ 627379 w 1114575"/>
              <a:gd name="connsiteY88" fmla="*/ 5078458 h 6872131"/>
              <a:gd name="connsiteX89" fmla="*/ 582980 w 1114575"/>
              <a:gd name="connsiteY89" fmla="*/ 5167020 h 6872131"/>
              <a:gd name="connsiteX90" fmla="*/ 693462 w 1114575"/>
              <a:gd name="connsiteY90" fmla="*/ 5167020 h 6872131"/>
              <a:gd name="connsiteX91" fmla="*/ 1114575 w 1114575"/>
              <a:gd name="connsiteY91" fmla="*/ 4984720 h 6872131"/>
              <a:gd name="connsiteX92" fmla="*/ 676815 w 1114575"/>
              <a:gd name="connsiteY92" fmla="*/ 4984720 h 6872131"/>
              <a:gd name="connsiteX93" fmla="*/ 676556 w 1114575"/>
              <a:gd name="connsiteY93" fmla="*/ 4985222 h 6872131"/>
              <a:gd name="connsiteX94" fmla="*/ 670684 w 1114575"/>
              <a:gd name="connsiteY94" fmla="*/ 4985222 h 6872131"/>
              <a:gd name="connsiteX95" fmla="*/ 621991 w 1114575"/>
              <a:gd name="connsiteY95" fmla="*/ 5078452 h 6872131"/>
              <a:gd name="connsiteX96" fmla="*/ 1114575 w 1114575"/>
              <a:gd name="connsiteY96" fmla="*/ 5078452 h 6872131"/>
              <a:gd name="connsiteX97" fmla="*/ 0 w 1114575"/>
              <a:gd name="connsiteY97" fmla="*/ 4979081 h 6872131"/>
              <a:gd name="connsiteX98" fmla="*/ 0 w 1114575"/>
              <a:gd name="connsiteY98" fmla="*/ 5075657 h 6872131"/>
              <a:gd name="connsiteX99" fmla="*/ 47984 w 1114575"/>
              <a:gd name="connsiteY99" fmla="*/ 5075657 h 6872131"/>
              <a:gd name="connsiteX100" fmla="*/ 1114575 w 1114575"/>
              <a:gd name="connsiteY100" fmla="*/ 4796328 h 6872131"/>
              <a:gd name="connsiteX101" fmla="*/ 770336 w 1114575"/>
              <a:gd name="connsiteY101" fmla="*/ 4796328 h 6872131"/>
              <a:gd name="connsiteX102" fmla="*/ 721637 w 1114575"/>
              <a:gd name="connsiteY102" fmla="*/ 4889578 h 6872131"/>
              <a:gd name="connsiteX103" fmla="*/ 1114575 w 1114575"/>
              <a:gd name="connsiteY103" fmla="*/ 4889578 h 6872131"/>
              <a:gd name="connsiteX104" fmla="*/ 1114575 w 1114575"/>
              <a:gd name="connsiteY104" fmla="*/ 4599870 h 6872131"/>
              <a:gd name="connsiteX105" fmla="*/ 861303 w 1114575"/>
              <a:gd name="connsiteY105" fmla="*/ 4599870 h 6872131"/>
              <a:gd name="connsiteX106" fmla="*/ 812613 w 1114575"/>
              <a:gd name="connsiteY106" fmla="*/ 4697244 h 6872131"/>
              <a:gd name="connsiteX107" fmla="*/ 814441 w 1114575"/>
              <a:gd name="connsiteY107" fmla="*/ 4697244 h 6872131"/>
              <a:gd name="connsiteX108" fmla="*/ 813674 w 1114575"/>
              <a:gd name="connsiteY108" fmla="*/ 4698783 h 6872131"/>
              <a:gd name="connsiteX109" fmla="*/ 1114575 w 1114575"/>
              <a:gd name="connsiteY109" fmla="*/ 4698783 h 6872131"/>
              <a:gd name="connsiteX110" fmla="*/ 0 w 1114575"/>
              <a:gd name="connsiteY110" fmla="*/ 4544702 h 6872131"/>
              <a:gd name="connsiteX111" fmla="*/ 0 w 1114575"/>
              <a:gd name="connsiteY111" fmla="*/ 4758036 h 6872131"/>
              <a:gd name="connsiteX112" fmla="*/ 158784 w 1114575"/>
              <a:gd name="connsiteY112" fmla="*/ 5075655 h 6872131"/>
              <a:gd name="connsiteX113" fmla="*/ 264973 w 1114575"/>
              <a:gd name="connsiteY113" fmla="*/ 5075655 h 6872131"/>
              <a:gd name="connsiteX114" fmla="*/ 1114575 w 1114575"/>
              <a:gd name="connsiteY114" fmla="*/ 4409219 h 6872131"/>
              <a:gd name="connsiteX115" fmla="*/ 960546 w 1114575"/>
              <a:gd name="connsiteY115" fmla="*/ 4409219 h 6872131"/>
              <a:gd name="connsiteX116" fmla="*/ 960523 w 1114575"/>
              <a:gd name="connsiteY116" fmla="*/ 4409265 h 6872131"/>
              <a:gd name="connsiteX117" fmla="*/ 958685 w 1114575"/>
              <a:gd name="connsiteY117" fmla="*/ 4409265 h 6872131"/>
              <a:gd name="connsiteX118" fmla="*/ 909996 w 1114575"/>
              <a:gd name="connsiteY118" fmla="*/ 4502494 h 6872131"/>
              <a:gd name="connsiteX119" fmla="*/ 1114575 w 1114575"/>
              <a:gd name="connsiteY119" fmla="*/ 4502494 h 6872131"/>
              <a:gd name="connsiteX120" fmla="*/ 1114575 w 1114575"/>
              <a:gd name="connsiteY120" fmla="*/ 4218659 h 6872131"/>
              <a:gd name="connsiteX121" fmla="*/ 1051925 w 1114575"/>
              <a:gd name="connsiteY121" fmla="*/ 4218659 h 6872131"/>
              <a:gd name="connsiteX122" fmla="*/ 1007378 w 1114575"/>
              <a:gd name="connsiteY122" fmla="*/ 4311893 h 6872131"/>
              <a:gd name="connsiteX123" fmla="*/ 1008243 w 1114575"/>
              <a:gd name="connsiteY123" fmla="*/ 4311893 h 6872131"/>
              <a:gd name="connsiteX124" fmla="*/ 1007824 w 1114575"/>
              <a:gd name="connsiteY124" fmla="*/ 4312767 h 6872131"/>
              <a:gd name="connsiteX125" fmla="*/ 1114575 w 1114575"/>
              <a:gd name="connsiteY125" fmla="*/ 4312767 h 6872131"/>
              <a:gd name="connsiteX126" fmla="*/ 0 w 1114575"/>
              <a:gd name="connsiteY126" fmla="*/ 4121228 h 6872131"/>
              <a:gd name="connsiteX127" fmla="*/ 0 w 1114575"/>
              <a:gd name="connsiteY127" fmla="*/ 4344228 h 6872131"/>
              <a:gd name="connsiteX128" fmla="*/ 329330 w 1114575"/>
              <a:gd name="connsiteY128" fmla="*/ 5002832 h 6872131"/>
              <a:gd name="connsiteX129" fmla="*/ 329965 w 1114575"/>
              <a:gd name="connsiteY129" fmla="*/ 5001669 h 6872131"/>
              <a:gd name="connsiteX130" fmla="*/ 330414 w 1114575"/>
              <a:gd name="connsiteY130" fmla="*/ 5002566 h 6872131"/>
              <a:gd name="connsiteX131" fmla="*/ 388408 w 1114575"/>
              <a:gd name="connsiteY131" fmla="*/ 4896427 h 6872131"/>
              <a:gd name="connsiteX132" fmla="*/ 1114575 w 1114575"/>
              <a:gd name="connsiteY132" fmla="*/ 4093369 h 6872131"/>
              <a:gd name="connsiteX133" fmla="*/ 1100614 w 1114575"/>
              <a:gd name="connsiteY133" fmla="*/ 4121287 h 6872131"/>
              <a:gd name="connsiteX134" fmla="*/ 1114575 w 1114575"/>
              <a:gd name="connsiteY134" fmla="*/ 4121287 h 6872131"/>
              <a:gd name="connsiteX135" fmla="*/ 0 w 1114575"/>
              <a:gd name="connsiteY135" fmla="*/ 3688374 h 6872131"/>
              <a:gd name="connsiteX136" fmla="*/ 0 w 1114575"/>
              <a:gd name="connsiteY136" fmla="*/ 3905283 h 6872131"/>
              <a:gd name="connsiteX137" fmla="*/ 440179 w 1114575"/>
              <a:gd name="connsiteY137" fmla="*/ 4785813 h 6872131"/>
              <a:gd name="connsiteX138" fmla="*/ 441299 w 1114575"/>
              <a:gd name="connsiteY138" fmla="*/ 4783585 h 6872131"/>
              <a:gd name="connsiteX139" fmla="*/ 442295 w 1114575"/>
              <a:gd name="connsiteY139" fmla="*/ 4785577 h 6872131"/>
              <a:gd name="connsiteX140" fmla="*/ 495668 w 1114575"/>
              <a:gd name="connsiteY140" fmla="*/ 4679385 h 6872131"/>
              <a:gd name="connsiteX141" fmla="*/ 1114575 w 1114575"/>
              <a:gd name="connsiteY141" fmla="*/ 3663740 h 6872131"/>
              <a:gd name="connsiteX142" fmla="*/ 402500 w 1114575"/>
              <a:gd name="connsiteY142" fmla="*/ 5080223 h 6872131"/>
              <a:gd name="connsiteX143" fmla="*/ 509223 w 1114575"/>
              <a:gd name="connsiteY143" fmla="*/ 5080223 h 6872131"/>
              <a:gd name="connsiteX144" fmla="*/ 1114575 w 1114575"/>
              <a:gd name="connsiteY144" fmla="*/ 3879510 h 6872131"/>
              <a:gd name="connsiteX145" fmla="*/ 0 w 1114575"/>
              <a:gd name="connsiteY145" fmla="*/ 3254256 h 6872131"/>
              <a:gd name="connsiteX146" fmla="*/ 0 w 1114575"/>
              <a:gd name="connsiteY146" fmla="*/ 3469615 h 6872131"/>
              <a:gd name="connsiteX147" fmla="*/ 551028 w 1114575"/>
              <a:gd name="connsiteY147" fmla="*/ 4568794 h 6872131"/>
              <a:gd name="connsiteX148" fmla="*/ 551569 w 1114575"/>
              <a:gd name="connsiteY148" fmla="*/ 4567720 h 6872131"/>
              <a:gd name="connsiteX149" fmla="*/ 552001 w 1114575"/>
              <a:gd name="connsiteY149" fmla="*/ 4568585 h 6872131"/>
              <a:gd name="connsiteX150" fmla="*/ 605305 w 1114575"/>
              <a:gd name="connsiteY150" fmla="*/ 4462389 h 6872131"/>
              <a:gd name="connsiteX151" fmla="*/ 56532 w 1114575"/>
              <a:gd name="connsiteY151" fmla="*/ 2933689 h 6872131"/>
              <a:gd name="connsiteX152" fmla="*/ 0 w 1114575"/>
              <a:gd name="connsiteY152" fmla="*/ 2933689 h 6872131"/>
              <a:gd name="connsiteX153" fmla="*/ 0 w 1114575"/>
              <a:gd name="connsiteY153" fmla="*/ 3036894 h 6872131"/>
              <a:gd name="connsiteX154" fmla="*/ 657735 w 1114575"/>
              <a:gd name="connsiteY154" fmla="*/ 4351773 h 6872131"/>
              <a:gd name="connsiteX155" fmla="*/ 658802 w 1114575"/>
              <a:gd name="connsiteY155" fmla="*/ 4349624 h 6872131"/>
              <a:gd name="connsiteX156" fmla="*/ 659792 w 1114575"/>
              <a:gd name="connsiteY156" fmla="*/ 4351599 h 6872131"/>
              <a:gd name="connsiteX157" fmla="*/ 712657 w 1114575"/>
              <a:gd name="connsiteY157" fmla="*/ 4245396 h 6872131"/>
              <a:gd name="connsiteX158" fmla="*/ 277997 w 1114575"/>
              <a:gd name="connsiteY158" fmla="*/ 2933689 h 6872131"/>
              <a:gd name="connsiteX159" fmla="*/ 167276 w 1114575"/>
              <a:gd name="connsiteY159" fmla="*/ 2933689 h 6872131"/>
              <a:gd name="connsiteX160" fmla="*/ 167508 w 1114575"/>
              <a:gd name="connsiteY160" fmla="*/ 2934154 h 6872131"/>
              <a:gd name="connsiteX161" fmla="*/ 165645 w 1114575"/>
              <a:gd name="connsiteY161" fmla="*/ 2934154 h 6872131"/>
              <a:gd name="connsiteX162" fmla="*/ 768067 w 1114575"/>
              <a:gd name="connsiteY162" fmla="*/ 4134236 h 6872131"/>
              <a:gd name="connsiteX163" fmla="*/ 768443 w 1114575"/>
              <a:gd name="connsiteY163" fmla="*/ 4133490 h 6872131"/>
              <a:gd name="connsiteX164" fmla="*/ 769003 w 1114575"/>
              <a:gd name="connsiteY164" fmla="*/ 4134607 h 6872131"/>
              <a:gd name="connsiteX165" fmla="*/ 822294 w 1114575"/>
              <a:gd name="connsiteY165" fmla="*/ 4028353 h 6872131"/>
              <a:gd name="connsiteX166" fmla="*/ 495206 w 1114575"/>
              <a:gd name="connsiteY166" fmla="*/ 2933689 h 6872131"/>
              <a:gd name="connsiteX167" fmla="*/ 384265 w 1114575"/>
              <a:gd name="connsiteY167" fmla="*/ 2933689 h 6872131"/>
              <a:gd name="connsiteX168" fmla="*/ 384498 w 1114575"/>
              <a:gd name="connsiteY168" fmla="*/ 2934154 h 6872131"/>
              <a:gd name="connsiteX169" fmla="*/ 382683 w 1114575"/>
              <a:gd name="connsiteY169" fmla="*/ 2934154 h 6872131"/>
              <a:gd name="connsiteX170" fmla="*/ 874773 w 1114575"/>
              <a:gd name="connsiteY170" fmla="*/ 3917215 h 6872131"/>
              <a:gd name="connsiteX171" fmla="*/ 875648 w 1114575"/>
              <a:gd name="connsiteY171" fmla="*/ 3915387 h 6872131"/>
              <a:gd name="connsiteX172" fmla="*/ 876764 w 1114575"/>
              <a:gd name="connsiteY172" fmla="*/ 3917617 h 6872131"/>
              <a:gd name="connsiteX173" fmla="*/ 929646 w 1114575"/>
              <a:gd name="connsiteY173" fmla="*/ 3807197 h 6872131"/>
              <a:gd name="connsiteX174" fmla="*/ 711861 w 1114575"/>
              <a:gd name="connsiteY174" fmla="*/ 2933689 h 6872131"/>
              <a:gd name="connsiteX175" fmla="*/ 605823 w 1114575"/>
              <a:gd name="connsiteY175" fmla="*/ 2933689 h 6872131"/>
              <a:gd name="connsiteX176" fmla="*/ 606055 w 1114575"/>
              <a:gd name="connsiteY176" fmla="*/ 2934154 h 6872131"/>
              <a:gd name="connsiteX177" fmla="*/ 604382 w 1114575"/>
              <a:gd name="connsiteY177" fmla="*/ 2934154 h 6872131"/>
              <a:gd name="connsiteX178" fmla="*/ 985105 w 1114575"/>
              <a:gd name="connsiteY178" fmla="*/ 3696054 h 6872131"/>
              <a:gd name="connsiteX179" fmla="*/ 985567 w 1114575"/>
              <a:gd name="connsiteY179" fmla="*/ 3695178 h 6872131"/>
              <a:gd name="connsiteX180" fmla="*/ 986006 w 1114575"/>
              <a:gd name="connsiteY180" fmla="*/ 3696059 h 6872131"/>
              <a:gd name="connsiteX181" fmla="*/ 1035147 w 1114575"/>
              <a:gd name="connsiteY181" fmla="*/ 3602771 h 6872131"/>
              <a:gd name="connsiteX182" fmla="*/ 1039283 w 1114575"/>
              <a:gd name="connsiteY182" fmla="*/ 3589815 h 6872131"/>
              <a:gd name="connsiteX183" fmla="*/ 929161 w 1114575"/>
              <a:gd name="connsiteY183" fmla="*/ 2933689 h 6872131"/>
              <a:gd name="connsiteX184" fmla="*/ 822812 w 1114575"/>
              <a:gd name="connsiteY184" fmla="*/ 2933689 h 6872131"/>
              <a:gd name="connsiteX185" fmla="*/ 823048 w 1114575"/>
              <a:gd name="connsiteY185" fmla="*/ 2934154 h 6872131"/>
              <a:gd name="connsiteX186" fmla="*/ 821420 w 1114575"/>
              <a:gd name="connsiteY186" fmla="*/ 2934154 h 6872131"/>
              <a:gd name="connsiteX187" fmla="*/ 1095954 w 1114575"/>
              <a:gd name="connsiteY187" fmla="*/ 3479034 h 6872131"/>
              <a:gd name="connsiteX188" fmla="*/ 1096845 w 1114575"/>
              <a:gd name="connsiteY188" fmla="*/ 3477243 h 6872131"/>
              <a:gd name="connsiteX189" fmla="*/ 1097768 w 1114575"/>
              <a:gd name="connsiteY189" fmla="*/ 3479074 h 6872131"/>
              <a:gd name="connsiteX190" fmla="*/ 1114575 w 1114575"/>
              <a:gd name="connsiteY190" fmla="*/ 3445304 h 6872131"/>
              <a:gd name="connsiteX191" fmla="*/ 1114575 w 1114575"/>
              <a:gd name="connsiteY191" fmla="*/ 3299928 h 6872131"/>
              <a:gd name="connsiteX192" fmla="*/ 1114575 w 1114575"/>
              <a:gd name="connsiteY192" fmla="*/ 2933689 h 6872131"/>
              <a:gd name="connsiteX193" fmla="*/ 1039801 w 1114575"/>
              <a:gd name="connsiteY193" fmla="*/ 2933689 h 6872131"/>
              <a:gd name="connsiteX194" fmla="*/ 1040033 w 1114575"/>
              <a:gd name="connsiteY194" fmla="*/ 2934154 h 6872131"/>
              <a:gd name="connsiteX195" fmla="*/ 1038458 w 1114575"/>
              <a:gd name="connsiteY195" fmla="*/ 2934154 h 6872131"/>
              <a:gd name="connsiteX196" fmla="*/ 1114575 w 1114575"/>
              <a:gd name="connsiteY196" fmla="*/ 3086375 h 6872131"/>
              <a:gd name="connsiteX197" fmla="*/ 1114575 w 1114575"/>
              <a:gd name="connsiteY197" fmla="*/ 2743549 h 6872131"/>
              <a:gd name="connsiteX198" fmla="*/ 0 w 1114575"/>
              <a:gd name="connsiteY198" fmla="*/ 2743549 h 6872131"/>
              <a:gd name="connsiteX199" fmla="*/ 0 w 1114575"/>
              <a:gd name="connsiteY199" fmla="*/ 2836792 h 6872131"/>
              <a:gd name="connsiteX200" fmla="*/ 1114575 w 1114575"/>
              <a:gd name="connsiteY200" fmla="*/ 2836792 h 6872131"/>
              <a:gd name="connsiteX201" fmla="*/ 1114575 w 1114575"/>
              <a:gd name="connsiteY201" fmla="*/ 2552719 h 6872131"/>
              <a:gd name="connsiteX202" fmla="*/ 0 w 1114575"/>
              <a:gd name="connsiteY202" fmla="*/ 2552719 h 6872131"/>
              <a:gd name="connsiteX203" fmla="*/ 0 w 1114575"/>
              <a:gd name="connsiteY203" fmla="*/ 2645377 h 6872131"/>
              <a:gd name="connsiteX204" fmla="*/ 1114575 w 1114575"/>
              <a:gd name="connsiteY204" fmla="*/ 2645377 h 6872131"/>
              <a:gd name="connsiteX205" fmla="*/ 1084252 w 1114575"/>
              <a:gd name="connsiteY205" fmla="*/ 2362593 h 6872131"/>
              <a:gd name="connsiteX206" fmla="*/ 0 w 1114575"/>
              <a:gd name="connsiteY206" fmla="*/ 2362593 h 6872131"/>
              <a:gd name="connsiteX207" fmla="*/ 0 w 1114575"/>
              <a:gd name="connsiteY207" fmla="*/ 2455797 h 6872131"/>
              <a:gd name="connsiteX208" fmla="*/ 1114575 w 1114575"/>
              <a:gd name="connsiteY208" fmla="*/ 2455797 h 6872131"/>
              <a:gd name="connsiteX209" fmla="*/ 1114575 w 1114575"/>
              <a:gd name="connsiteY209" fmla="*/ 2420654 h 6872131"/>
              <a:gd name="connsiteX210" fmla="*/ 985105 w 1114575"/>
              <a:gd name="connsiteY210" fmla="*/ 2171736 h 6872131"/>
              <a:gd name="connsiteX211" fmla="*/ 0 w 1114575"/>
              <a:gd name="connsiteY211" fmla="*/ 2171736 h 6872131"/>
              <a:gd name="connsiteX212" fmla="*/ 0 w 1114575"/>
              <a:gd name="connsiteY212" fmla="*/ 2266216 h 6872131"/>
              <a:gd name="connsiteX213" fmla="*/ 1034715 w 1114575"/>
              <a:gd name="connsiteY213" fmla="*/ 2266216 h 6872131"/>
              <a:gd name="connsiteX214" fmla="*/ 1034056 w 1114575"/>
              <a:gd name="connsiteY214" fmla="*/ 2264969 h 6872131"/>
              <a:gd name="connsiteX215" fmla="*/ 1034312 w 1114575"/>
              <a:gd name="connsiteY215" fmla="*/ 2264969 h 6872131"/>
              <a:gd name="connsiteX216" fmla="*/ 892396 w 1114575"/>
              <a:gd name="connsiteY216" fmla="*/ 1976653 h 6872131"/>
              <a:gd name="connsiteX217" fmla="*/ 0 w 1114575"/>
              <a:gd name="connsiteY217" fmla="*/ 1976653 h 6872131"/>
              <a:gd name="connsiteX218" fmla="*/ 0 w 1114575"/>
              <a:gd name="connsiteY218" fmla="*/ 2074363 h 6872131"/>
              <a:gd name="connsiteX219" fmla="*/ 941076 w 1114575"/>
              <a:gd name="connsiteY219" fmla="*/ 2074363 h 6872131"/>
              <a:gd name="connsiteX220" fmla="*/ 940427 w 1114575"/>
              <a:gd name="connsiteY220" fmla="*/ 2073066 h 6872131"/>
              <a:gd name="connsiteX221" fmla="*/ 795000 w 1114575"/>
              <a:gd name="connsiteY221" fmla="*/ 1786385 h 6872131"/>
              <a:gd name="connsiteX222" fmla="*/ 0 w 1114575"/>
              <a:gd name="connsiteY222" fmla="*/ 1786385 h 6872131"/>
              <a:gd name="connsiteX223" fmla="*/ 0 w 1114575"/>
              <a:gd name="connsiteY223" fmla="*/ 1884773 h 6872131"/>
              <a:gd name="connsiteX224" fmla="*/ 845134 w 1114575"/>
              <a:gd name="connsiteY224" fmla="*/ 1884773 h 6872131"/>
              <a:gd name="connsiteX225" fmla="*/ 796464 w 1114575"/>
              <a:gd name="connsiteY225" fmla="*/ 1787073 h 6872131"/>
              <a:gd name="connsiteX226" fmla="*/ 795344 w 1114575"/>
              <a:gd name="connsiteY226" fmla="*/ 1787073 h 6872131"/>
              <a:gd name="connsiteX227" fmla="*/ 704626 w 1114575"/>
              <a:gd name="connsiteY227" fmla="*/ 1595209 h 6872131"/>
              <a:gd name="connsiteX228" fmla="*/ 0 w 1114575"/>
              <a:gd name="connsiteY228" fmla="*/ 1595209 h 6872131"/>
              <a:gd name="connsiteX229" fmla="*/ 0 w 1114575"/>
              <a:gd name="connsiteY229" fmla="*/ 1693673 h 6872131"/>
              <a:gd name="connsiteX230" fmla="*/ 746311 w 1114575"/>
              <a:gd name="connsiteY230" fmla="*/ 1693673 h 6872131"/>
              <a:gd name="connsiteX231" fmla="*/ 745964 w 1114575"/>
              <a:gd name="connsiteY231" fmla="*/ 1692910 h 6872131"/>
              <a:gd name="connsiteX232" fmla="*/ 749203 w 1114575"/>
              <a:gd name="connsiteY232" fmla="*/ 1692910 h 6872131"/>
              <a:gd name="connsiteX233" fmla="*/ 597769 w 1114575"/>
              <a:gd name="connsiteY233" fmla="*/ 1391926 h 6872131"/>
              <a:gd name="connsiteX234" fmla="*/ 596636 w 1114575"/>
              <a:gd name="connsiteY234" fmla="*/ 1394186 h 6872131"/>
              <a:gd name="connsiteX235" fmla="*/ 595575 w 1114575"/>
              <a:gd name="connsiteY235" fmla="*/ 1392228 h 6872131"/>
              <a:gd name="connsiteX236" fmla="*/ 542222 w 1114575"/>
              <a:gd name="connsiteY236" fmla="*/ 1498408 h 6872131"/>
              <a:gd name="connsiteX237" fmla="*/ 544328 w 1114575"/>
              <a:gd name="connsiteY237" fmla="*/ 1498408 h 6872131"/>
              <a:gd name="connsiteX238" fmla="*/ 544151 w 1114575"/>
              <a:gd name="connsiteY238" fmla="*/ 1498757 h 6872131"/>
              <a:gd name="connsiteX239" fmla="*/ 655550 w 1114575"/>
              <a:gd name="connsiteY239" fmla="*/ 1498757 h 6872131"/>
              <a:gd name="connsiteX240" fmla="*/ 490421 w 1114575"/>
              <a:gd name="connsiteY240" fmla="*/ 1174937 h 6872131"/>
              <a:gd name="connsiteX241" fmla="*/ 489576 w 1114575"/>
              <a:gd name="connsiteY241" fmla="*/ 1176614 h 6872131"/>
              <a:gd name="connsiteX242" fmla="*/ 488869 w 1114575"/>
              <a:gd name="connsiteY242" fmla="*/ 1175209 h 6872131"/>
              <a:gd name="connsiteX243" fmla="*/ 325184 w 1114575"/>
              <a:gd name="connsiteY243" fmla="*/ 1498408 h 6872131"/>
              <a:gd name="connsiteX244" fmla="*/ 327339 w 1114575"/>
              <a:gd name="connsiteY244" fmla="*/ 1498408 h 6872131"/>
              <a:gd name="connsiteX245" fmla="*/ 327162 w 1114575"/>
              <a:gd name="connsiteY245" fmla="*/ 1498760 h 6872131"/>
              <a:gd name="connsiteX246" fmla="*/ 433072 w 1114575"/>
              <a:gd name="connsiteY246" fmla="*/ 1498760 h 6872131"/>
              <a:gd name="connsiteX247" fmla="*/ 543634 w 1114575"/>
              <a:gd name="connsiteY247" fmla="*/ 1281323 h 6872131"/>
              <a:gd name="connsiteX248" fmla="*/ 381062 w 1114575"/>
              <a:gd name="connsiteY248" fmla="*/ 953380 h 6872131"/>
              <a:gd name="connsiteX249" fmla="*/ 379739 w 1114575"/>
              <a:gd name="connsiteY249" fmla="*/ 956045 h 6872131"/>
              <a:gd name="connsiteX250" fmla="*/ 378537 w 1114575"/>
              <a:gd name="connsiteY250" fmla="*/ 953527 h 6872131"/>
              <a:gd name="connsiteX251" fmla="*/ 108149 w 1114575"/>
              <a:gd name="connsiteY251" fmla="*/ 1498408 h 6872131"/>
              <a:gd name="connsiteX252" fmla="*/ 110350 w 1114575"/>
              <a:gd name="connsiteY252" fmla="*/ 1498408 h 6872131"/>
              <a:gd name="connsiteX253" fmla="*/ 110173 w 1114575"/>
              <a:gd name="connsiteY253" fmla="*/ 1498760 h 6872131"/>
              <a:gd name="connsiteX254" fmla="*/ 216555 w 1114575"/>
              <a:gd name="connsiteY254" fmla="*/ 1498760 h 6872131"/>
              <a:gd name="connsiteX255" fmla="*/ 433996 w 1114575"/>
              <a:gd name="connsiteY255" fmla="*/ 1064324 h 6872131"/>
              <a:gd name="connsiteX256" fmla="*/ 429843 w 1114575"/>
              <a:gd name="connsiteY256" fmla="*/ 1055507 h 6872131"/>
              <a:gd name="connsiteX257" fmla="*/ 266954 w 1114575"/>
              <a:gd name="connsiteY257" fmla="*/ 736391 h 6872131"/>
              <a:gd name="connsiteX258" fmla="*/ 0 w 1114575"/>
              <a:gd name="connsiteY258" fmla="*/ 1271084 h 6872131"/>
              <a:gd name="connsiteX259" fmla="*/ 0 w 1114575"/>
              <a:gd name="connsiteY259" fmla="*/ 1493000 h 6872131"/>
              <a:gd name="connsiteX260" fmla="*/ 325184 w 1114575"/>
              <a:gd name="connsiteY260" fmla="*/ 842688 h 6872131"/>
              <a:gd name="connsiteX261" fmla="*/ 316380 w 1114575"/>
              <a:gd name="connsiteY261" fmla="*/ 829221 h 6872131"/>
              <a:gd name="connsiteX262" fmla="*/ 267688 w 1114575"/>
              <a:gd name="connsiteY262" fmla="*/ 736508 h 6872131"/>
              <a:gd name="connsiteX263" fmla="*/ 267360 w 1114575"/>
              <a:gd name="connsiteY263" fmla="*/ 737163 h 6872131"/>
              <a:gd name="connsiteX264" fmla="*/ 161499 w 1114575"/>
              <a:gd name="connsiteY264" fmla="*/ 514826 h 6872131"/>
              <a:gd name="connsiteX265" fmla="*/ 0 w 1114575"/>
              <a:gd name="connsiteY265" fmla="*/ 837628 h 6872131"/>
              <a:gd name="connsiteX266" fmla="*/ 0 w 1114575"/>
              <a:gd name="connsiteY266" fmla="*/ 1052638 h 6872131"/>
              <a:gd name="connsiteX267" fmla="*/ 214724 w 1114575"/>
              <a:gd name="connsiteY267" fmla="*/ 625712 h 6872131"/>
              <a:gd name="connsiteX268" fmla="*/ 205911 w 1114575"/>
              <a:gd name="connsiteY268" fmla="*/ 608095 h 6872131"/>
              <a:gd name="connsiteX269" fmla="*/ 161843 w 1114575"/>
              <a:gd name="connsiteY269" fmla="*/ 514833 h 6872131"/>
              <a:gd name="connsiteX270" fmla="*/ 161669 w 1114575"/>
              <a:gd name="connsiteY270" fmla="*/ 515183 h 6872131"/>
              <a:gd name="connsiteX271" fmla="*/ 1114575 w 1114575"/>
              <a:gd name="connsiteY271" fmla="*/ 466140 h 6872131"/>
              <a:gd name="connsiteX272" fmla="*/ 1109421 w 1114575"/>
              <a:gd name="connsiteY272" fmla="*/ 466140 h 6872131"/>
              <a:gd name="connsiteX273" fmla="*/ 1114575 w 1114575"/>
              <a:gd name="connsiteY273" fmla="*/ 476447 h 6872131"/>
              <a:gd name="connsiteX274" fmla="*/ 50132 w 1114575"/>
              <a:gd name="connsiteY274" fmla="*/ 297808 h 6872131"/>
              <a:gd name="connsiteX275" fmla="*/ 49818 w 1114575"/>
              <a:gd name="connsiteY275" fmla="*/ 298440 h 6872131"/>
              <a:gd name="connsiteX276" fmla="*/ 49503 w 1114575"/>
              <a:gd name="connsiteY276" fmla="*/ 297844 h 6872131"/>
              <a:gd name="connsiteX277" fmla="*/ 0 w 1114575"/>
              <a:gd name="connsiteY277" fmla="*/ 397398 h 6872131"/>
              <a:gd name="connsiteX278" fmla="*/ 0 w 1114575"/>
              <a:gd name="connsiteY278" fmla="*/ 615600 h 6872131"/>
              <a:gd name="connsiteX279" fmla="*/ 103485 w 1114575"/>
              <a:gd name="connsiteY279" fmla="*/ 408647 h 6872131"/>
              <a:gd name="connsiteX280" fmla="*/ 94679 w 1114575"/>
              <a:gd name="connsiteY280" fmla="*/ 382234 h 6872131"/>
              <a:gd name="connsiteX281" fmla="*/ 1114575 w 1114575"/>
              <a:gd name="connsiteY281" fmla="*/ 275001 h 6872131"/>
              <a:gd name="connsiteX282" fmla="*/ 1012392 w 1114575"/>
              <a:gd name="connsiteY282" fmla="*/ 275001 h 6872131"/>
              <a:gd name="connsiteX283" fmla="*/ 1012671 w 1114575"/>
              <a:gd name="connsiteY283" fmla="*/ 275538 h 6872131"/>
              <a:gd name="connsiteX284" fmla="*/ 1012038 w 1114575"/>
              <a:gd name="connsiteY284" fmla="*/ 275538 h 6872131"/>
              <a:gd name="connsiteX285" fmla="*/ 1060731 w 1114575"/>
              <a:gd name="connsiteY285" fmla="*/ 368767 h 6872131"/>
              <a:gd name="connsiteX286" fmla="*/ 1114575 w 1114575"/>
              <a:gd name="connsiteY286" fmla="*/ 368767 h 6872131"/>
              <a:gd name="connsiteX287" fmla="*/ 1114575 w 1114575"/>
              <a:gd name="connsiteY287" fmla="*/ 84932 h 6872131"/>
              <a:gd name="connsiteX288" fmla="*/ 918802 w 1114575"/>
              <a:gd name="connsiteY288" fmla="*/ 84932 h 6872131"/>
              <a:gd name="connsiteX289" fmla="*/ 919058 w 1114575"/>
              <a:gd name="connsiteY289" fmla="*/ 85423 h 6872131"/>
              <a:gd name="connsiteX290" fmla="*/ 918743 w 1114575"/>
              <a:gd name="connsiteY290" fmla="*/ 85423 h 6872131"/>
              <a:gd name="connsiteX291" fmla="*/ 967462 w 1114575"/>
              <a:gd name="connsiteY291" fmla="*/ 178552 h 6872131"/>
              <a:gd name="connsiteX292" fmla="*/ 1114575 w 1114575"/>
              <a:gd name="connsiteY292" fmla="*/ 178552 h 6872131"/>
              <a:gd name="connsiteX293" fmla="*/ 124240 w 1114575"/>
              <a:gd name="connsiteY293" fmla="*/ 0 h 6872131"/>
              <a:gd name="connsiteX294" fmla="*/ 17294 w 1114575"/>
              <a:gd name="connsiteY294" fmla="*/ 0 h 6872131"/>
              <a:gd name="connsiteX295" fmla="*/ 1114575 w 1114575"/>
              <a:gd name="connsiteY295" fmla="*/ 2202726 h 6872131"/>
              <a:gd name="connsiteX296" fmla="*/ 1114575 w 1114575"/>
              <a:gd name="connsiteY296" fmla="*/ 1985720 h 6872131"/>
              <a:gd name="connsiteX297" fmla="*/ 337881 w 1114575"/>
              <a:gd name="connsiteY297" fmla="*/ 0 h 6872131"/>
              <a:gd name="connsiteX298" fmla="*/ 229005 w 1114575"/>
              <a:gd name="connsiteY298" fmla="*/ 0 h 6872131"/>
              <a:gd name="connsiteX299" fmla="*/ 976197 w 1114575"/>
              <a:gd name="connsiteY299" fmla="*/ 1489302 h 6872131"/>
              <a:gd name="connsiteX300" fmla="*/ 1114575 w 1114575"/>
              <a:gd name="connsiteY300" fmla="*/ 1765940 h 6872131"/>
              <a:gd name="connsiteX301" fmla="*/ 1114575 w 1114575"/>
              <a:gd name="connsiteY301" fmla="*/ 1553214 h 6872131"/>
              <a:gd name="connsiteX302" fmla="*/ 1108684 w 1114575"/>
              <a:gd name="connsiteY302" fmla="*/ 1541473 h 6872131"/>
              <a:gd name="connsiteX303" fmla="*/ 549117 w 1114575"/>
              <a:gd name="connsiteY303" fmla="*/ 0 h 6872131"/>
              <a:gd name="connsiteX304" fmla="*/ 435822 w 1114575"/>
              <a:gd name="connsiteY304" fmla="*/ 0 h 6872131"/>
              <a:gd name="connsiteX305" fmla="*/ 1114575 w 1114575"/>
              <a:gd name="connsiteY305" fmla="*/ 1352362 h 6872131"/>
              <a:gd name="connsiteX306" fmla="*/ 1114575 w 1114575"/>
              <a:gd name="connsiteY306" fmla="*/ 1133115 h 6872131"/>
              <a:gd name="connsiteX307" fmla="*/ 767292 w 1114575"/>
              <a:gd name="connsiteY307" fmla="*/ 0 h 6872131"/>
              <a:gd name="connsiteX308" fmla="*/ 654677 w 1114575"/>
              <a:gd name="connsiteY308" fmla="*/ 0 h 6872131"/>
              <a:gd name="connsiteX309" fmla="*/ 1114575 w 1114575"/>
              <a:gd name="connsiteY309" fmla="*/ 913094 h 6872131"/>
              <a:gd name="connsiteX310" fmla="*/ 1114575 w 1114575"/>
              <a:gd name="connsiteY310" fmla="*/ 692635 h 687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</a:cxnLst>
            <a:rect l="l" t="t" r="r" b="b"/>
            <a:pathLst>
              <a:path w="1114575" h="6872131">
                <a:moveTo>
                  <a:pt x="69304" y="6624272"/>
                </a:moveTo>
                <a:lnTo>
                  <a:pt x="68695" y="6625398"/>
                </a:lnTo>
                <a:lnTo>
                  <a:pt x="68262" y="6624517"/>
                </a:lnTo>
                <a:lnTo>
                  <a:pt x="10766" y="6730697"/>
                </a:lnTo>
                <a:lnTo>
                  <a:pt x="82499" y="6872131"/>
                </a:lnTo>
                <a:lnTo>
                  <a:pt x="191099" y="6872131"/>
                </a:lnTo>
                <a:close/>
                <a:moveTo>
                  <a:pt x="174959" y="6407283"/>
                </a:moveTo>
                <a:lnTo>
                  <a:pt x="174651" y="6407898"/>
                </a:lnTo>
                <a:lnTo>
                  <a:pt x="174452" y="6407499"/>
                </a:lnTo>
                <a:lnTo>
                  <a:pt x="125759" y="6504872"/>
                </a:lnTo>
                <a:lnTo>
                  <a:pt x="121098" y="6513678"/>
                </a:lnTo>
                <a:lnTo>
                  <a:pt x="300553" y="6872131"/>
                </a:lnTo>
                <a:lnTo>
                  <a:pt x="407427" y="6872131"/>
                </a:lnTo>
                <a:close/>
                <a:moveTo>
                  <a:pt x="286358" y="6190294"/>
                </a:moveTo>
                <a:lnTo>
                  <a:pt x="285769" y="6191424"/>
                </a:lnTo>
                <a:lnTo>
                  <a:pt x="285301" y="6190480"/>
                </a:lnTo>
                <a:lnTo>
                  <a:pt x="236608" y="6283710"/>
                </a:lnTo>
                <a:lnTo>
                  <a:pt x="227801" y="6296659"/>
                </a:lnTo>
                <a:lnTo>
                  <a:pt x="517391" y="6872131"/>
                </a:lnTo>
                <a:lnTo>
                  <a:pt x="624709" y="6872131"/>
                </a:lnTo>
                <a:close/>
                <a:moveTo>
                  <a:pt x="391460" y="5973305"/>
                </a:moveTo>
                <a:lnTo>
                  <a:pt x="347395" y="6061874"/>
                </a:lnTo>
                <a:lnTo>
                  <a:pt x="338582" y="6084147"/>
                </a:lnTo>
                <a:lnTo>
                  <a:pt x="338657" y="6084295"/>
                </a:lnTo>
                <a:lnTo>
                  <a:pt x="338654" y="6084301"/>
                </a:lnTo>
                <a:lnTo>
                  <a:pt x="734489" y="6872131"/>
                </a:lnTo>
                <a:lnTo>
                  <a:pt x="845583" y="6872131"/>
                </a:lnTo>
                <a:close/>
                <a:moveTo>
                  <a:pt x="1114575" y="5839191"/>
                </a:moveTo>
                <a:lnTo>
                  <a:pt x="1100614" y="5866762"/>
                </a:lnTo>
                <a:lnTo>
                  <a:pt x="1109421" y="5884889"/>
                </a:lnTo>
                <a:lnTo>
                  <a:pt x="1114575" y="5894703"/>
                </a:lnTo>
                <a:close/>
                <a:moveTo>
                  <a:pt x="503947" y="5756325"/>
                </a:moveTo>
                <a:lnTo>
                  <a:pt x="503108" y="5757986"/>
                </a:lnTo>
                <a:lnTo>
                  <a:pt x="502339" y="5756453"/>
                </a:lnTo>
                <a:lnTo>
                  <a:pt x="457789" y="5845009"/>
                </a:lnTo>
                <a:lnTo>
                  <a:pt x="448986" y="5866762"/>
                </a:lnTo>
                <a:lnTo>
                  <a:pt x="951710" y="6872131"/>
                </a:lnTo>
                <a:lnTo>
                  <a:pt x="1065037" y="6872131"/>
                </a:lnTo>
                <a:close/>
                <a:moveTo>
                  <a:pt x="608524" y="5543578"/>
                </a:moveTo>
                <a:lnTo>
                  <a:pt x="568642" y="5623340"/>
                </a:lnTo>
                <a:lnTo>
                  <a:pt x="555689" y="5649757"/>
                </a:lnTo>
                <a:lnTo>
                  <a:pt x="555702" y="5649780"/>
                </a:lnTo>
                <a:lnTo>
                  <a:pt x="555571" y="5650045"/>
                </a:lnTo>
                <a:lnTo>
                  <a:pt x="861440" y="6259495"/>
                </a:lnTo>
                <a:lnTo>
                  <a:pt x="1114575" y="6764310"/>
                </a:lnTo>
                <a:lnTo>
                  <a:pt x="1114575" y="6545611"/>
                </a:lnTo>
                <a:lnTo>
                  <a:pt x="905008" y="6130852"/>
                </a:lnTo>
                <a:close/>
                <a:moveTo>
                  <a:pt x="1114575" y="5413892"/>
                </a:moveTo>
                <a:lnTo>
                  <a:pt x="994429" y="5654417"/>
                </a:lnTo>
                <a:lnTo>
                  <a:pt x="998572" y="5663227"/>
                </a:lnTo>
                <a:lnTo>
                  <a:pt x="1047261" y="5760599"/>
                </a:lnTo>
                <a:lnTo>
                  <a:pt x="1048254" y="5758611"/>
                </a:lnTo>
                <a:lnTo>
                  <a:pt x="1049131" y="5760370"/>
                </a:lnTo>
                <a:lnTo>
                  <a:pt x="1114575" y="5629281"/>
                </a:lnTo>
                <a:close/>
                <a:moveTo>
                  <a:pt x="486530" y="5167030"/>
                </a:moveTo>
                <a:lnTo>
                  <a:pt x="380351" y="5167030"/>
                </a:lnTo>
                <a:lnTo>
                  <a:pt x="0" y="5916255"/>
                </a:lnTo>
                <a:lnTo>
                  <a:pt x="0" y="6127477"/>
                </a:lnTo>
                <a:close/>
                <a:moveTo>
                  <a:pt x="689817" y="5167030"/>
                </a:moveTo>
                <a:lnTo>
                  <a:pt x="583654" y="5167030"/>
                </a:lnTo>
                <a:lnTo>
                  <a:pt x="0" y="6328014"/>
                </a:lnTo>
                <a:lnTo>
                  <a:pt x="0" y="6543437"/>
                </a:lnTo>
                <a:close/>
                <a:moveTo>
                  <a:pt x="910746" y="5167030"/>
                </a:moveTo>
                <a:lnTo>
                  <a:pt x="799988" y="5167030"/>
                </a:lnTo>
                <a:lnTo>
                  <a:pt x="799982" y="5167037"/>
                </a:lnTo>
                <a:lnTo>
                  <a:pt x="799146" y="5167037"/>
                </a:lnTo>
                <a:lnTo>
                  <a:pt x="666541" y="5432725"/>
                </a:lnTo>
                <a:lnTo>
                  <a:pt x="1114575" y="6323848"/>
                </a:lnTo>
                <a:lnTo>
                  <a:pt x="1114575" y="6111406"/>
                </a:lnTo>
                <a:lnTo>
                  <a:pt x="773592" y="5432702"/>
                </a:lnTo>
                <a:close/>
                <a:moveTo>
                  <a:pt x="269541" y="5167024"/>
                </a:moveTo>
                <a:lnTo>
                  <a:pt x="264878" y="5167024"/>
                </a:lnTo>
                <a:lnTo>
                  <a:pt x="163362" y="5167024"/>
                </a:lnTo>
                <a:lnTo>
                  <a:pt x="0" y="5167024"/>
                </a:lnTo>
                <a:lnTo>
                  <a:pt x="0" y="5260220"/>
                </a:lnTo>
                <a:lnTo>
                  <a:pt x="114155" y="5260220"/>
                </a:lnTo>
                <a:lnTo>
                  <a:pt x="0" y="5487092"/>
                </a:lnTo>
                <a:lnTo>
                  <a:pt x="0" y="5701687"/>
                </a:lnTo>
                <a:close/>
                <a:moveTo>
                  <a:pt x="1114575" y="5167024"/>
                </a:moveTo>
                <a:lnTo>
                  <a:pt x="1021988" y="5167024"/>
                </a:lnTo>
                <a:lnTo>
                  <a:pt x="1021981" y="5167037"/>
                </a:lnTo>
                <a:lnTo>
                  <a:pt x="1020845" y="5167037"/>
                </a:lnTo>
                <a:lnTo>
                  <a:pt x="883580" y="5437385"/>
                </a:lnTo>
                <a:lnTo>
                  <a:pt x="936412" y="5543578"/>
                </a:lnTo>
                <a:lnTo>
                  <a:pt x="936966" y="5542487"/>
                </a:lnTo>
                <a:lnTo>
                  <a:pt x="937411" y="5543384"/>
                </a:lnTo>
                <a:lnTo>
                  <a:pt x="1114575" y="5194202"/>
                </a:lnTo>
                <a:close/>
                <a:moveTo>
                  <a:pt x="733214" y="5078458"/>
                </a:moveTo>
                <a:lnTo>
                  <a:pt x="627379" y="5078458"/>
                </a:lnTo>
                <a:lnTo>
                  <a:pt x="582980" y="5167020"/>
                </a:lnTo>
                <a:lnTo>
                  <a:pt x="693462" y="5167020"/>
                </a:lnTo>
                <a:close/>
                <a:moveTo>
                  <a:pt x="1114575" y="4984720"/>
                </a:moveTo>
                <a:lnTo>
                  <a:pt x="676815" y="4984720"/>
                </a:lnTo>
                <a:lnTo>
                  <a:pt x="676556" y="4985222"/>
                </a:lnTo>
                <a:lnTo>
                  <a:pt x="670684" y="4985222"/>
                </a:lnTo>
                <a:lnTo>
                  <a:pt x="621991" y="5078452"/>
                </a:lnTo>
                <a:lnTo>
                  <a:pt x="1114575" y="5078452"/>
                </a:lnTo>
                <a:close/>
                <a:moveTo>
                  <a:pt x="0" y="4979081"/>
                </a:moveTo>
                <a:lnTo>
                  <a:pt x="0" y="5075657"/>
                </a:lnTo>
                <a:lnTo>
                  <a:pt x="47984" y="5075657"/>
                </a:lnTo>
                <a:close/>
                <a:moveTo>
                  <a:pt x="1114575" y="4796328"/>
                </a:moveTo>
                <a:lnTo>
                  <a:pt x="770336" y="4796328"/>
                </a:lnTo>
                <a:lnTo>
                  <a:pt x="721637" y="4889578"/>
                </a:lnTo>
                <a:lnTo>
                  <a:pt x="1114575" y="4889578"/>
                </a:lnTo>
                <a:close/>
                <a:moveTo>
                  <a:pt x="1114575" y="4599870"/>
                </a:moveTo>
                <a:lnTo>
                  <a:pt x="861303" y="4599870"/>
                </a:lnTo>
                <a:lnTo>
                  <a:pt x="812613" y="4697244"/>
                </a:lnTo>
                <a:lnTo>
                  <a:pt x="814441" y="4697244"/>
                </a:lnTo>
                <a:lnTo>
                  <a:pt x="813674" y="4698783"/>
                </a:lnTo>
                <a:lnTo>
                  <a:pt x="1114575" y="4698783"/>
                </a:lnTo>
                <a:close/>
                <a:moveTo>
                  <a:pt x="0" y="4544702"/>
                </a:moveTo>
                <a:lnTo>
                  <a:pt x="0" y="4758036"/>
                </a:lnTo>
                <a:lnTo>
                  <a:pt x="158784" y="5075655"/>
                </a:lnTo>
                <a:lnTo>
                  <a:pt x="264973" y="5075655"/>
                </a:lnTo>
                <a:close/>
                <a:moveTo>
                  <a:pt x="1114575" y="4409219"/>
                </a:moveTo>
                <a:lnTo>
                  <a:pt x="960546" y="4409219"/>
                </a:lnTo>
                <a:lnTo>
                  <a:pt x="960523" y="4409265"/>
                </a:lnTo>
                <a:lnTo>
                  <a:pt x="958685" y="4409265"/>
                </a:lnTo>
                <a:lnTo>
                  <a:pt x="909996" y="4502494"/>
                </a:lnTo>
                <a:lnTo>
                  <a:pt x="1114575" y="4502494"/>
                </a:lnTo>
                <a:close/>
                <a:moveTo>
                  <a:pt x="1114575" y="4218659"/>
                </a:moveTo>
                <a:lnTo>
                  <a:pt x="1051925" y="4218659"/>
                </a:lnTo>
                <a:lnTo>
                  <a:pt x="1007378" y="4311893"/>
                </a:lnTo>
                <a:lnTo>
                  <a:pt x="1008243" y="4311893"/>
                </a:lnTo>
                <a:lnTo>
                  <a:pt x="1007824" y="4312767"/>
                </a:lnTo>
                <a:lnTo>
                  <a:pt x="1114575" y="4312767"/>
                </a:lnTo>
                <a:close/>
                <a:moveTo>
                  <a:pt x="0" y="4121228"/>
                </a:moveTo>
                <a:lnTo>
                  <a:pt x="0" y="4344228"/>
                </a:lnTo>
                <a:lnTo>
                  <a:pt x="329330" y="5002832"/>
                </a:lnTo>
                <a:lnTo>
                  <a:pt x="329965" y="5001669"/>
                </a:lnTo>
                <a:lnTo>
                  <a:pt x="330414" y="5002566"/>
                </a:lnTo>
                <a:lnTo>
                  <a:pt x="388408" y="4896427"/>
                </a:lnTo>
                <a:close/>
                <a:moveTo>
                  <a:pt x="1114575" y="4093369"/>
                </a:moveTo>
                <a:lnTo>
                  <a:pt x="1100614" y="4121287"/>
                </a:lnTo>
                <a:lnTo>
                  <a:pt x="1114575" y="4121287"/>
                </a:lnTo>
                <a:close/>
                <a:moveTo>
                  <a:pt x="0" y="3688374"/>
                </a:moveTo>
                <a:lnTo>
                  <a:pt x="0" y="3905283"/>
                </a:lnTo>
                <a:lnTo>
                  <a:pt x="440179" y="4785813"/>
                </a:lnTo>
                <a:lnTo>
                  <a:pt x="441299" y="4783585"/>
                </a:lnTo>
                <a:lnTo>
                  <a:pt x="442295" y="4785577"/>
                </a:lnTo>
                <a:lnTo>
                  <a:pt x="495668" y="4679385"/>
                </a:lnTo>
                <a:close/>
                <a:moveTo>
                  <a:pt x="1114575" y="3663740"/>
                </a:moveTo>
                <a:lnTo>
                  <a:pt x="402500" y="5080223"/>
                </a:lnTo>
                <a:lnTo>
                  <a:pt x="509223" y="5080223"/>
                </a:lnTo>
                <a:lnTo>
                  <a:pt x="1114575" y="3879510"/>
                </a:lnTo>
                <a:close/>
                <a:moveTo>
                  <a:pt x="0" y="3254256"/>
                </a:moveTo>
                <a:lnTo>
                  <a:pt x="0" y="3469615"/>
                </a:lnTo>
                <a:lnTo>
                  <a:pt x="551028" y="4568794"/>
                </a:lnTo>
                <a:lnTo>
                  <a:pt x="551569" y="4567720"/>
                </a:lnTo>
                <a:lnTo>
                  <a:pt x="552001" y="4568585"/>
                </a:lnTo>
                <a:lnTo>
                  <a:pt x="605305" y="4462389"/>
                </a:lnTo>
                <a:close/>
                <a:moveTo>
                  <a:pt x="56532" y="2933689"/>
                </a:moveTo>
                <a:lnTo>
                  <a:pt x="0" y="2933689"/>
                </a:lnTo>
                <a:lnTo>
                  <a:pt x="0" y="3036894"/>
                </a:lnTo>
                <a:lnTo>
                  <a:pt x="657735" y="4351773"/>
                </a:lnTo>
                <a:lnTo>
                  <a:pt x="658802" y="4349624"/>
                </a:lnTo>
                <a:lnTo>
                  <a:pt x="659792" y="4351599"/>
                </a:lnTo>
                <a:lnTo>
                  <a:pt x="712657" y="4245396"/>
                </a:lnTo>
                <a:close/>
                <a:moveTo>
                  <a:pt x="277997" y="2933689"/>
                </a:moveTo>
                <a:lnTo>
                  <a:pt x="167276" y="2933689"/>
                </a:lnTo>
                <a:lnTo>
                  <a:pt x="167508" y="2934154"/>
                </a:lnTo>
                <a:lnTo>
                  <a:pt x="165645" y="2934154"/>
                </a:lnTo>
                <a:lnTo>
                  <a:pt x="768067" y="4134236"/>
                </a:lnTo>
                <a:lnTo>
                  <a:pt x="768443" y="4133490"/>
                </a:lnTo>
                <a:lnTo>
                  <a:pt x="769003" y="4134607"/>
                </a:lnTo>
                <a:lnTo>
                  <a:pt x="822294" y="4028353"/>
                </a:lnTo>
                <a:close/>
                <a:moveTo>
                  <a:pt x="495206" y="2933689"/>
                </a:moveTo>
                <a:lnTo>
                  <a:pt x="384265" y="2933689"/>
                </a:lnTo>
                <a:lnTo>
                  <a:pt x="384498" y="2934154"/>
                </a:lnTo>
                <a:lnTo>
                  <a:pt x="382683" y="2934154"/>
                </a:lnTo>
                <a:lnTo>
                  <a:pt x="874773" y="3917215"/>
                </a:lnTo>
                <a:lnTo>
                  <a:pt x="875648" y="3915387"/>
                </a:lnTo>
                <a:lnTo>
                  <a:pt x="876764" y="3917617"/>
                </a:lnTo>
                <a:lnTo>
                  <a:pt x="929646" y="3807197"/>
                </a:lnTo>
                <a:close/>
                <a:moveTo>
                  <a:pt x="711861" y="2933689"/>
                </a:moveTo>
                <a:lnTo>
                  <a:pt x="605823" y="2933689"/>
                </a:lnTo>
                <a:lnTo>
                  <a:pt x="606055" y="2934154"/>
                </a:lnTo>
                <a:lnTo>
                  <a:pt x="604382" y="2934154"/>
                </a:lnTo>
                <a:lnTo>
                  <a:pt x="985105" y="3696054"/>
                </a:lnTo>
                <a:lnTo>
                  <a:pt x="985567" y="3695178"/>
                </a:lnTo>
                <a:lnTo>
                  <a:pt x="986006" y="3696059"/>
                </a:lnTo>
                <a:lnTo>
                  <a:pt x="1035147" y="3602771"/>
                </a:lnTo>
                <a:lnTo>
                  <a:pt x="1039283" y="3589815"/>
                </a:lnTo>
                <a:close/>
                <a:moveTo>
                  <a:pt x="929161" y="2933689"/>
                </a:moveTo>
                <a:lnTo>
                  <a:pt x="822812" y="2933689"/>
                </a:lnTo>
                <a:lnTo>
                  <a:pt x="823048" y="2934154"/>
                </a:lnTo>
                <a:lnTo>
                  <a:pt x="821420" y="2934154"/>
                </a:lnTo>
                <a:lnTo>
                  <a:pt x="1095954" y="3479034"/>
                </a:lnTo>
                <a:lnTo>
                  <a:pt x="1096845" y="3477243"/>
                </a:lnTo>
                <a:lnTo>
                  <a:pt x="1097768" y="3479074"/>
                </a:lnTo>
                <a:lnTo>
                  <a:pt x="1114575" y="3445304"/>
                </a:lnTo>
                <a:lnTo>
                  <a:pt x="1114575" y="3299928"/>
                </a:lnTo>
                <a:close/>
                <a:moveTo>
                  <a:pt x="1114575" y="2933689"/>
                </a:moveTo>
                <a:lnTo>
                  <a:pt x="1039801" y="2933689"/>
                </a:lnTo>
                <a:lnTo>
                  <a:pt x="1040033" y="2934154"/>
                </a:lnTo>
                <a:lnTo>
                  <a:pt x="1038458" y="2934154"/>
                </a:lnTo>
                <a:lnTo>
                  <a:pt x="1114575" y="3086375"/>
                </a:lnTo>
                <a:close/>
                <a:moveTo>
                  <a:pt x="1114575" y="2743549"/>
                </a:moveTo>
                <a:lnTo>
                  <a:pt x="0" y="2743549"/>
                </a:lnTo>
                <a:lnTo>
                  <a:pt x="0" y="2836792"/>
                </a:lnTo>
                <a:lnTo>
                  <a:pt x="1114575" y="2836792"/>
                </a:lnTo>
                <a:close/>
                <a:moveTo>
                  <a:pt x="1114575" y="2552719"/>
                </a:moveTo>
                <a:lnTo>
                  <a:pt x="0" y="2552719"/>
                </a:lnTo>
                <a:lnTo>
                  <a:pt x="0" y="2645377"/>
                </a:lnTo>
                <a:lnTo>
                  <a:pt x="1114575" y="2645377"/>
                </a:lnTo>
                <a:close/>
                <a:moveTo>
                  <a:pt x="1084252" y="2362593"/>
                </a:moveTo>
                <a:lnTo>
                  <a:pt x="0" y="2362593"/>
                </a:lnTo>
                <a:lnTo>
                  <a:pt x="0" y="2455797"/>
                </a:lnTo>
                <a:lnTo>
                  <a:pt x="1114575" y="2455797"/>
                </a:lnTo>
                <a:lnTo>
                  <a:pt x="1114575" y="2420654"/>
                </a:lnTo>
                <a:close/>
                <a:moveTo>
                  <a:pt x="985105" y="2171736"/>
                </a:moveTo>
                <a:lnTo>
                  <a:pt x="0" y="2171736"/>
                </a:lnTo>
                <a:lnTo>
                  <a:pt x="0" y="2266216"/>
                </a:lnTo>
                <a:lnTo>
                  <a:pt x="1034715" y="2266216"/>
                </a:lnTo>
                <a:lnTo>
                  <a:pt x="1034056" y="2264969"/>
                </a:lnTo>
                <a:lnTo>
                  <a:pt x="1034312" y="2264969"/>
                </a:lnTo>
                <a:close/>
                <a:moveTo>
                  <a:pt x="892396" y="1976653"/>
                </a:moveTo>
                <a:lnTo>
                  <a:pt x="0" y="1976653"/>
                </a:lnTo>
                <a:lnTo>
                  <a:pt x="0" y="2074363"/>
                </a:lnTo>
                <a:lnTo>
                  <a:pt x="941076" y="2074363"/>
                </a:lnTo>
                <a:lnTo>
                  <a:pt x="940427" y="2073066"/>
                </a:lnTo>
                <a:close/>
                <a:moveTo>
                  <a:pt x="795000" y="1786385"/>
                </a:moveTo>
                <a:lnTo>
                  <a:pt x="0" y="1786385"/>
                </a:lnTo>
                <a:lnTo>
                  <a:pt x="0" y="1884773"/>
                </a:lnTo>
                <a:lnTo>
                  <a:pt x="845134" y="1884773"/>
                </a:lnTo>
                <a:lnTo>
                  <a:pt x="796464" y="1787073"/>
                </a:lnTo>
                <a:lnTo>
                  <a:pt x="795344" y="1787073"/>
                </a:lnTo>
                <a:close/>
                <a:moveTo>
                  <a:pt x="704626" y="1595209"/>
                </a:moveTo>
                <a:lnTo>
                  <a:pt x="0" y="1595209"/>
                </a:lnTo>
                <a:lnTo>
                  <a:pt x="0" y="1693673"/>
                </a:lnTo>
                <a:lnTo>
                  <a:pt x="746311" y="1693673"/>
                </a:lnTo>
                <a:lnTo>
                  <a:pt x="745964" y="1692910"/>
                </a:lnTo>
                <a:lnTo>
                  <a:pt x="749203" y="1692910"/>
                </a:lnTo>
                <a:close/>
                <a:moveTo>
                  <a:pt x="597769" y="1391926"/>
                </a:moveTo>
                <a:lnTo>
                  <a:pt x="596636" y="1394186"/>
                </a:lnTo>
                <a:lnTo>
                  <a:pt x="595575" y="1392228"/>
                </a:lnTo>
                <a:lnTo>
                  <a:pt x="542222" y="1498408"/>
                </a:lnTo>
                <a:lnTo>
                  <a:pt x="544328" y="1498408"/>
                </a:lnTo>
                <a:lnTo>
                  <a:pt x="544151" y="1498757"/>
                </a:lnTo>
                <a:lnTo>
                  <a:pt x="655550" y="1498757"/>
                </a:lnTo>
                <a:close/>
                <a:moveTo>
                  <a:pt x="490421" y="1174937"/>
                </a:moveTo>
                <a:lnTo>
                  <a:pt x="489576" y="1176614"/>
                </a:lnTo>
                <a:lnTo>
                  <a:pt x="488869" y="1175209"/>
                </a:lnTo>
                <a:lnTo>
                  <a:pt x="325184" y="1498408"/>
                </a:lnTo>
                <a:lnTo>
                  <a:pt x="327339" y="1498408"/>
                </a:lnTo>
                <a:lnTo>
                  <a:pt x="327162" y="1498760"/>
                </a:lnTo>
                <a:lnTo>
                  <a:pt x="433072" y="1498760"/>
                </a:lnTo>
                <a:lnTo>
                  <a:pt x="543634" y="1281323"/>
                </a:lnTo>
                <a:close/>
                <a:moveTo>
                  <a:pt x="381062" y="953380"/>
                </a:moveTo>
                <a:lnTo>
                  <a:pt x="379739" y="956045"/>
                </a:lnTo>
                <a:lnTo>
                  <a:pt x="378537" y="953527"/>
                </a:lnTo>
                <a:lnTo>
                  <a:pt x="108149" y="1498408"/>
                </a:lnTo>
                <a:lnTo>
                  <a:pt x="110350" y="1498408"/>
                </a:lnTo>
                <a:lnTo>
                  <a:pt x="110173" y="1498760"/>
                </a:lnTo>
                <a:lnTo>
                  <a:pt x="216555" y="1498760"/>
                </a:lnTo>
                <a:lnTo>
                  <a:pt x="433996" y="1064324"/>
                </a:lnTo>
                <a:lnTo>
                  <a:pt x="429843" y="1055507"/>
                </a:lnTo>
                <a:close/>
                <a:moveTo>
                  <a:pt x="266954" y="736391"/>
                </a:moveTo>
                <a:lnTo>
                  <a:pt x="0" y="1271084"/>
                </a:lnTo>
                <a:lnTo>
                  <a:pt x="0" y="1493000"/>
                </a:lnTo>
                <a:lnTo>
                  <a:pt x="325184" y="842688"/>
                </a:lnTo>
                <a:lnTo>
                  <a:pt x="316380" y="829221"/>
                </a:lnTo>
                <a:lnTo>
                  <a:pt x="267688" y="736508"/>
                </a:lnTo>
                <a:lnTo>
                  <a:pt x="267360" y="737163"/>
                </a:lnTo>
                <a:close/>
                <a:moveTo>
                  <a:pt x="161499" y="514826"/>
                </a:moveTo>
                <a:lnTo>
                  <a:pt x="0" y="837628"/>
                </a:lnTo>
                <a:lnTo>
                  <a:pt x="0" y="1052638"/>
                </a:lnTo>
                <a:lnTo>
                  <a:pt x="214724" y="625712"/>
                </a:lnTo>
                <a:lnTo>
                  <a:pt x="205911" y="608095"/>
                </a:lnTo>
                <a:lnTo>
                  <a:pt x="161843" y="514833"/>
                </a:lnTo>
                <a:lnTo>
                  <a:pt x="161669" y="515183"/>
                </a:lnTo>
                <a:close/>
                <a:moveTo>
                  <a:pt x="1114575" y="466140"/>
                </a:moveTo>
                <a:lnTo>
                  <a:pt x="1109421" y="466140"/>
                </a:lnTo>
                <a:lnTo>
                  <a:pt x="1114575" y="476447"/>
                </a:lnTo>
                <a:close/>
                <a:moveTo>
                  <a:pt x="50132" y="297808"/>
                </a:moveTo>
                <a:lnTo>
                  <a:pt x="49818" y="298440"/>
                </a:lnTo>
                <a:lnTo>
                  <a:pt x="49503" y="297844"/>
                </a:lnTo>
                <a:lnTo>
                  <a:pt x="0" y="397398"/>
                </a:lnTo>
                <a:lnTo>
                  <a:pt x="0" y="615600"/>
                </a:lnTo>
                <a:lnTo>
                  <a:pt x="103485" y="408647"/>
                </a:lnTo>
                <a:lnTo>
                  <a:pt x="94679" y="382234"/>
                </a:lnTo>
                <a:close/>
                <a:moveTo>
                  <a:pt x="1114575" y="275001"/>
                </a:moveTo>
                <a:lnTo>
                  <a:pt x="1012392" y="275001"/>
                </a:lnTo>
                <a:lnTo>
                  <a:pt x="1012671" y="275538"/>
                </a:lnTo>
                <a:lnTo>
                  <a:pt x="1012038" y="275538"/>
                </a:lnTo>
                <a:lnTo>
                  <a:pt x="1060731" y="368767"/>
                </a:lnTo>
                <a:lnTo>
                  <a:pt x="1114575" y="368767"/>
                </a:lnTo>
                <a:close/>
                <a:moveTo>
                  <a:pt x="1114575" y="84932"/>
                </a:moveTo>
                <a:lnTo>
                  <a:pt x="918802" y="84932"/>
                </a:lnTo>
                <a:lnTo>
                  <a:pt x="919058" y="85423"/>
                </a:lnTo>
                <a:lnTo>
                  <a:pt x="918743" y="85423"/>
                </a:lnTo>
                <a:lnTo>
                  <a:pt x="967462" y="178552"/>
                </a:lnTo>
                <a:lnTo>
                  <a:pt x="1114575" y="178552"/>
                </a:lnTo>
                <a:close/>
                <a:moveTo>
                  <a:pt x="124240" y="0"/>
                </a:moveTo>
                <a:lnTo>
                  <a:pt x="17294" y="0"/>
                </a:lnTo>
                <a:lnTo>
                  <a:pt x="1114575" y="2202726"/>
                </a:lnTo>
                <a:lnTo>
                  <a:pt x="1114575" y="1985720"/>
                </a:lnTo>
                <a:close/>
                <a:moveTo>
                  <a:pt x="337881" y="0"/>
                </a:moveTo>
                <a:lnTo>
                  <a:pt x="229005" y="0"/>
                </a:lnTo>
                <a:lnTo>
                  <a:pt x="976197" y="1489302"/>
                </a:lnTo>
                <a:lnTo>
                  <a:pt x="1114575" y="1765940"/>
                </a:lnTo>
                <a:lnTo>
                  <a:pt x="1114575" y="1553214"/>
                </a:lnTo>
                <a:lnTo>
                  <a:pt x="1108684" y="1541473"/>
                </a:lnTo>
                <a:close/>
                <a:moveTo>
                  <a:pt x="549117" y="0"/>
                </a:moveTo>
                <a:lnTo>
                  <a:pt x="435822" y="0"/>
                </a:lnTo>
                <a:lnTo>
                  <a:pt x="1114575" y="1352362"/>
                </a:lnTo>
                <a:lnTo>
                  <a:pt x="1114575" y="1133115"/>
                </a:lnTo>
                <a:close/>
                <a:moveTo>
                  <a:pt x="767292" y="0"/>
                </a:moveTo>
                <a:lnTo>
                  <a:pt x="654677" y="0"/>
                </a:lnTo>
                <a:lnTo>
                  <a:pt x="1114575" y="913094"/>
                </a:lnTo>
                <a:lnTo>
                  <a:pt x="1114575" y="6926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517633F-677E-4942-8CDD-38519024C0C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079126" y="-7065"/>
            <a:ext cx="1114575" cy="6872131"/>
          </a:xfrm>
          <a:custGeom>
            <a:avLst/>
            <a:gdLst>
              <a:gd name="connsiteX0" fmla="*/ 69304 w 1114575"/>
              <a:gd name="connsiteY0" fmla="*/ 6624272 h 6872131"/>
              <a:gd name="connsiteX1" fmla="*/ 68695 w 1114575"/>
              <a:gd name="connsiteY1" fmla="*/ 6625398 h 6872131"/>
              <a:gd name="connsiteX2" fmla="*/ 68262 w 1114575"/>
              <a:gd name="connsiteY2" fmla="*/ 6624517 h 6872131"/>
              <a:gd name="connsiteX3" fmla="*/ 10766 w 1114575"/>
              <a:gd name="connsiteY3" fmla="*/ 6730697 h 6872131"/>
              <a:gd name="connsiteX4" fmla="*/ 82499 w 1114575"/>
              <a:gd name="connsiteY4" fmla="*/ 6872131 h 6872131"/>
              <a:gd name="connsiteX5" fmla="*/ 191099 w 1114575"/>
              <a:gd name="connsiteY5" fmla="*/ 6872131 h 6872131"/>
              <a:gd name="connsiteX6" fmla="*/ 174959 w 1114575"/>
              <a:gd name="connsiteY6" fmla="*/ 6407283 h 6872131"/>
              <a:gd name="connsiteX7" fmla="*/ 174651 w 1114575"/>
              <a:gd name="connsiteY7" fmla="*/ 6407898 h 6872131"/>
              <a:gd name="connsiteX8" fmla="*/ 174452 w 1114575"/>
              <a:gd name="connsiteY8" fmla="*/ 6407499 h 6872131"/>
              <a:gd name="connsiteX9" fmla="*/ 125759 w 1114575"/>
              <a:gd name="connsiteY9" fmla="*/ 6504872 h 6872131"/>
              <a:gd name="connsiteX10" fmla="*/ 121098 w 1114575"/>
              <a:gd name="connsiteY10" fmla="*/ 6513678 h 6872131"/>
              <a:gd name="connsiteX11" fmla="*/ 300553 w 1114575"/>
              <a:gd name="connsiteY11" fmla="*/ 6872131 h 6872131"/>
              <a:gd name="connsiteX12" fmla="*/ 407427 w 1114575"/>
              <a:gd name="connsiteY12" fmla="*/ 6872131 h 6872131"/>
              <a:gd name="connsiteX13" fmla="*/ 286358 w 1114575"/>
              <a:gd name="connsiteY13" fmla="*/ 6190294 h 6872131"/>
              <a:gd name="connsiteX14" fmla="*/ 285769 w 1114575"/>
              <a:gd name="connsiteY14" fmla="*/ 6191424 h 6872131"/>
              <a:gd name="connsiteX15" fmla="*/ 285301 w 1114575"/>
              <a:gd name="connsiteY15" fmla="*/ 6190480 h 6872131"/>
              <a:gd name="connsiteX16" fmla="*/ 236608 w 1114575"/>
              <a:gd name="connsiteY16" fmla="*/ 6283710 h 6872131"/>
              <a:gd name="connsiteX17" fmla="*/ 227801 w 1114575"/>
              <a:gd name="connsiteY17" fmla="*/ 6296659 h 6872131"/>
              <a:gd name="connsiteX18" fmla="*/ 517391 w 1114575"/>
              <a:gd name="connsiteY18" fmla="*/ 6872131 h 6872131"/>
              <a:gd name="connsiteX19" fmla="*/ 624709 w 1114575"/>
              <a:gd name="connsiteY19" fmla="*/ 6872131 h 6872131"/>
              <a:gd name="connsiteX20" fmla="*/ 391460 w 1114575"/>
              <a:gd name="connsiteY20" fmla="*/ 5973305 h 6872131"/>
              <a:gd name="connsiteX21" fmla="*/ 347395 w 1114575"/>
              <a:gd name="connsiteY21" fmla="*/ 6061874 h 6872131"/>
              <a:gd name="connsiteX22" fmla="*/ 338582 w 1114575"/>
              <a:gd name="connsiteY22" fmla="*/ 6084147 h 6872131"/>
              <a:gd name="connsiteX23" fmla="*/ 338657 w 1114575"/>
              <a:gd name="connsiteY23" fmla="*/ 6084295 h 6872131"/>
              <a:gd name="connsiteX24" fmla="*/ 338654 w 1114575"/>
              <a:gd name="connsiteY24" fmla="*/ 6084301 h 6872131"/>
              <a:gd name="connsiteX25" fmla="*/ 734489 w 1114575"/>
              <a:gd name="connsiteY25" fmla="*/ 6872131 h 6872131"/>
              <a:gd name="connsiteX26" fmla="*/ 845583 w 1114575"/>
              <a:gd name="connsiteY26" fmla="*/ 6872131 h 6872131"/>
              <a:gd name="connsiteX27" fmla="*/ 1114575 w 1114575"/>
              <a:gd name="connsiteY27" fmla="*/ 5839191 h 6872131"/>
              <a:gd name="connsiteX28" fmla="*/ 1100614 w 1114575"/>
              <a:gd name="connsiteY28" fmla="*/ 5866762 h 6872131"/>
              <a:gd name="connsiteX29" fmla="*/ 1109421 w 1114575"/>
              <a:gd name="connsiteY29" fmla="*/ 5884889 h 6872131"/>
              <a:gd name="connsiteX30" fmla="*/ 1114575 w 1114575"/>
              <a:gd name="connsiteY30" fmla="*/ 5894703 h 6872131"/>
              <a:gd name="connsiteX31" fmla="*/ 503947 w 1114575"/>
              <a:gd name="connsiteY31" fmla="*/ 5756325 h 6872131"/>
              <a:gd name="connsiteX32" fmla="*/ 503108 w 1114575"/>
              <a:gd name="connsiteY32" fmla="*/ 5757986 h 6872131"/>
              <a:gd name="connsiteX33" fmla="*/ 502339 w 1114575"/>
              <a:gd name="connsiteY33" fmla="*/ 5756453 h 6872131"/>
              <a:gd name="connsiteX34" fmla="*/ 457789 w 1114575"/>
              <a:gd name="connsiteY34" fmla="*/ 5845009 h 6872131"/>
              <a:gd name="connsiteX35" fmla="*/ 448986 w 1114575"/>
              <a:gd name="connsiteY35" fmla="*/ 5866762 h 6872131"/>
              <a:gd name="connsiteX36" fmla="*/ 951710 w 1114575"/>
              <a:gd name="connsiteY36" fmla="*/ 6872131 h 6872131"/>
              <a:gd name="connsiteX37" fmla="*/ 1065037 w 1114575"/>
              <a:gd name="connsiteY37" fmla="*/ 6872131 h 6872131"/>
              <a:gd name="connsiteX38" fmla="*/ 608524 w 1114575"/>
              <a:gd name="connsiteY38" fmla="*/ 5543578 h 6872131"/>
              <a:gd name="connsiteX39" fmla="*/ 568642 w 1114575"/>
              <a:gd name="connsiteY39" fmla="*/ 5623340 h 6872131"/>
              <a:gd name="connsiteX40" fmla="*/ 555689 w 1114575"/>
              <a:gd name="connsiteY40" fmla="*/ 5649757 h 6872131"/>
              <a:gd name="connsiteX41" fmla="*/ 555702 w 1114575"/>
              <a:gd name="connsiteY41" fmla="*/ 5649780 h 6872131"/>
              <a:gd name="connsiteX42" fmla="*/ 555571 w 1114575"/>
              <a:gd name="connsiteY42" fmla="*/ 5650045 h 6872131"/>
              <a:gd name="connsiteX43" fmla="*/ 861440 w 1114575"/>
              <a:gd name="connsiteY43" fmla="*/ 6259495 h 6872131"/>
              <a:gd name="connsiteX44" fmla="*/ 1114575 w 1114575"/>
              <a:gd name="connsiteY44" fmla="*/ 6764310 h 6872131"/>
              <a:gd name="connsiteX45" fmla="*/ 1114575 w 1114575"/>
              <a:gd name="connsiteY45" fmla="*/ 6545611 h 6872131"/>
              <a:gd name="connsiteX46" fmla="*/ 905008 w 1114575"/>
              <a:gd name="connsiteY46" fmla="*/ 6130852 h 6872131"/>
              <a:gd name="connsiteX47" fmla="*/ 1114575 w 1114575"/>
              <a:gd name="connsiteY47" fmla="*/ 5413892 h 6872131"/>
              <a:gd name="connsiteX48" fmla="*/ 994429 w 1114575"/>
              <a:gd name="connsiteY48" fmla="*/ 5654417 h 6872131"/>
              <a:gd name="connsiteX49" fmla="*/ 998572 w 1114575"/>
              <a:gd name="connsiteY49" fmla="*/ 5663227 h 6872131"/>
              <a:gd name="connsiteX50" fmla="*/ 1047261 w 1114575"/>
              <a:gd name="connsiteY50" fmla="*/ 5760599 h 6872131"/>
              <a:gd name="connsiteX51" fmla="*/ 1048254 w 1114575"/>
              <a:gd name="connsiteY51" fmla="*/ 5758611 h 6872131"/>
              <a:gd name="connsiteX52" fmla="*/ 1049131 w 1114575"/>
              <a:gd name="connsiteY52" fmla="*/ 5760370 h 6872131"/>
              <a:gd name="connsiteX53" fmla="*/ 1114575 w 1114575"/>
              <a:gd name="connsiteY53" fmla="*/ 5629281 h 6872131"/>
              <a:gd name="connsiteX54" fmla="*/ 486530 w 1114575"/>
              <a:gd name="connsiteY54" fmla="*/ 5167030 h 6872131"/>
              <a:gd name="connsiteX55" fmla="*/ 380351 w 1114575"/>
              <a:gd name="connsiteY55" fmla="*/ 5167030 h 6872131"/>
              <a:gd name="connsiteX56" fmla="*/ 0 w 1114575"/>
              <a:gd name="connsiteY56" fmla="*/ 5916255 h 6872131"/>
              <a:gd name="connsiteX57" fmla="*/ 0 w 1114575"/>
              <a:gd name="connsiteY57" fmla="*/ 6127477 h 6872131"/>
              <a:gd name="connsiteX58" fmla="*/ 689817 w 1114575"/>
              <a:gd name="connsiteY58" fmla="*/ 5167030 h 6872131"/>
              <a:gd name="connsiteX59" fmla="*/ 583654 w 1114575"/>
              <a:gd name="connsiteY59" fmla="*/ 5167030 h 6872131"/>
              <a:gd name="connsiteX60" fmla="*/ 0 w 1114575"/>
              <a:gd name="connsiteY60" fmla="*/ 6328014 h 6872131"/>
              <a:gd name="connsiteX61" fmla="*/ 0 w 1114575"/>
              <a:gd name="connsiteY61" fmla="*/ 6543437 h 6872131"/>
              <a:gd name="connsiteX62" fmla="*/ 910746 w 1114575"/>
              <a:gd name="connsiteY62" fmla="*/ 5167030 h 6872131"/>
              <a:gd name="connsiteX63" fmla="*/ 799988 w 1114575"/>
              <a:gd name="connsiteY63" fmla="*/ 5167030 h 6872131"/>
              <a:gd name="connsiteX64" fmla="*/ 799982 w 1114575"/>
              <a:gd name="connsiteY64" fmla="*/ 5167037 h 6872131"/>
              <a:gd name="connsiteX65" fmla="*/ 799146 w 1114575"/>
              <a:gd name="connsiteY65" fmla="*/ 5167037 h 6872131"/>
              <a:gd name="connsiteX66" fmla="*/ 666541 w 1114575"/>
              <a:gd name="connsiteY66" fmla="*/ 5432725 h 6872131"/>
              <a:gd name="connsiteX67" fmla="*/ 1114575 w 1114575"/>
              <a:gd name="connsiteY67" fmla="*/ 6323848 h 6872131"/>
              <a:gd name="connsiteX68" fmla="*/ 1114575 w 1114575"/>
              <a:gd name="connsiteY68" fmla="*/ 6111406 h 6872131"/>
              <a:gd name="connsiteX69" fmla="*/ 773592 w 1114575"/>
              <a:gd name="connsiteY69" fmla="*/ 5432702 h 6872131"/>
              <a:gd name="connsiteX70" fmla="*/ 269541 w 1114575"/>
              <a:gd name="connsiteY70" fmla="*/ 5167024 h 6872131"/>
              <a:gd name="connsiteX71" fmla="*/ 264878 w 1114575"/>
              <a:gd name="connsiteY71" fmla="*/ 5167024 h 6872131"/>
              <a:gd name="connsiteX72" fmla="*/ 163362 w 1114575"/>
              <a:gd name="connsiteY72" fmla="*/ 5167024 h 6872131"/>
              <a:gd name="connsiteX73" fmla="*/ 0 w 1114575"/>
              <a:gd name="connsiteY73" fmla="*/ 5167024 h 6872131"/>
              <a:gd name="connsiteX74" fmla="*/ 0 w 1114575"/>
              <a:gd name="connsiteY74" fmla="*/ 5260220 h 6872131"/>
              <a:gd name="connsiteX75" fmla="*/ 114155 w 1114575"/>
              <a:gd name="connsiteY75" fmla="*/ 5260220 h 6872131"/>
              <a:gd name="connsiteX76" fmla="*/ 0 w 1114575"/>
              <a:gd name="connsiteY76" fmla="*/ 5487092 h 6872131"/>
              <a:gd name="connsiteX77" fmla="*/ 0 w 1114575"/>
              <a:gd name="connsiteY77" fmla="*/ 5701687 h 6872131"/>
              <a:gd name="connsiteX78" fmla="*/ 1114575 w 1114575"/>
              <a:gd name="connsiteY78" fmla="*/ 5167024 h 6872131"/>
              <a:gd name="connsiteX79" fmla="*/ 1021988 w 1114575"/>
              <a:gd name="connsiteY79" fmla="*/ 5167024 h 6872131"/>
              <a:gd name="connsiteX80" fmla="*/ 1021981 w 1114575"/>
              <a:gd name="connsiteY80" fmla="*/ 5167037 h 6872131"/>
              <a:gd name="connsiteX81" fmla="*/ 1020845 w 1114575"/>
              <a:gd name="connsiteY81" fmla="*/ 5167037 h 6872131"/>
              <a:gd name="connsiteX82" fmla="*/ 883580 w 1114575"/>
              <a:gd name="connsiteY82" fmla="*/ 5437385 h 6872131"/>
              <a:gd name="connsiteX83" fmla="*/ 936412 w 1114575"/>
              <a:gd name="connsiteY83" fmla="*/ 5543578 h 6872131"/>
              <a:gd name="connsiteX84" fmla="*/ 936966 w 1114575"/>
              <a:gd name="connsiteY84" fmla="*/ 5542487 h 6872131"/>
              <a:gd name="connsiteX85" fmla="*/ 937411 w 1114575"/>
              <a:gd name="connsiteY85" fmla="*/ 5543384 h 6872131"/>
              <a:gd name="connsiteX86" fmla="*/ 1114575 w 1114575"/>
              <a:gd name="connsiteY86" fmla="*/ 5194202 h 6872131"/>
              <a:gd name="connsiteX87" fmla="*/ 733214 w 1114575"/>
              <a:gd name="connsiteY87" fmla="*/ 5078458 h 6872131"/>
              <a:gd name="connsiteX88" fmla="*/ 627379 w 1114575"/>
              <a:gd name="connsiteY88" fmla="*/ 5078458 h 6872131"/>
              <a:gd name="connsiteX89" fmla="*/ 582980 w 1114575"/>
              <a:gd name="connsiteY89" fmla="*/ 5167020 h 6872131"/>
              <a:gd name="connsiteX90" fmla="*/ 693462 w 1114575"/>
              <a:gd name="connsiteY90" fmla="*/ 5167020 h 6872131"/>
              <a:gd name="connsiteX91" fmla="*/ 1114575 w 1114575"/>
              <a:gd name="connsiteY91" fmla="*/ 4984720 h 6872131"/>
              <a:gd name="connsiteX92" fmla="*/ 676815 w 1114575"/>
              <a:gd name="connsiteY92" fmla="*/ 4984720 h 6872131"/>
              <a:gd name="connsiteX93" fmla="*/ 676556 w 1114575"/>
              <a:gd name="connsiteY93" fmla="*/ 4985222 h 6872131"/>
              <a:gd name="connsiteX94" fmla="*/ 670684 w 1114575"/>
              <a:gd name="connsiteY94" fmla="*/ 4985222 h 6872131"/>
              <a:gd name="connsiteX95" fmla="*/ 621991 w 1114575"/>
              <a:gd name="connsiteY95" fmla="*/ 5078452 h 6872131"/>
              <a:gd name="connsiteX96" fmla="*/ 1114575 w 1114575"/>
              <a:gd name="connsiteY96" fmla="*/ 5078452 h 6872131"/>
              <a:gd name="connsiteX97" fmla="*/ 0 w 1114575"/>
              <a:gd name="connsiteY97" fmla="*/ 4979081 h 6872131"/>
              <a:gd name="connsiteX98" fmla="*/ 0 w 1114575"/>
              <a:gd name="connsiteY98" fmla="*/ 5075657 h 6872131"/>
              <a:gd name="connsiteX99" fmla="*/ 47984 w 1114575"/>
              <a:gd name="connsiteY99" fmla="*/ 5075657 h 6872131"/>
              <a:gd name="connsiteX100" fmla="*/ 1114575 w 1114575"/>
              <a:gd name="connsiteY100" fmla="*/ 4796328 h 6872131"/>
              <a:gd name="connsiteX101" fmla="*/ 770336 w 1114575"/>
              <a:gd name="connsiteY101" fmla="*/ 4796328 h 6872131"/>
              <a:gd name="connsiteX102" fmla="*/ 721637 w 1114575"/>
              <a:gd name="connsiteY102" fmla="*/ 4889578 h 6872131"/>
              <a:gd name="connsiteX103" fmla="*/ 1114575 w 1114575"/>
              <a:gd name="connsiteY103" fmla="*/ 4889578 h 6872131"/>
              <a:gd name="connsiteX104" fmla="*/ 1114575 w 1114575"/>
              <a:gd name="connsiteY104" fmla="*/ 4599870 h 6872131"/>
              <a:gd name="connsiteX105" fmla="*/ 861303 w 1114575"/>
              <a:gd name="connsiteY105" fmla="*/ 4599870 h 6872131"/>
              <a:gd name="connsiteX106" fmla="*/ 812613 w 1114575"/>
              <a:gd name="connsiteY106" fmla="*/ 4697244 h 6872131"/>
              <a:gd name="connsiteX107" fmla="*/ 814441 w 1114575"/>
              <a:gd name="connsiteY107" fmla="*/ 4697244 h 6872131"/>
              <a:gd name="connsiteX108" fmla="*/ 813674 w 1114575"/>
              <a:gd name="connsiteY108" fmla="*/ 4698783 h 6872131"/>
              <a:gd name="connsiteX109" fmla="*/ 1114575 w 1114575"/>
              <a:gd name="connsiteY109" fmla="*/ 4698783 h 6872131"/>
              <a:gd name="connsiteX110" fmla="*/ 0 w 1114575"/>
              <a:gd name="connsiteY110" fmla="*/ 4544702 h 6872131"/>
              <a:gd name="connsiteX111" fmla="*/ 0 w 1114575"/>
              <a:gd name="connsiteY111" fmla="*/ 4758036 h 6872131"/>
              <a:gd name="connsiteX112" fmla="*/ 158784 w 1114575"/>
              <a:gd name="connsiteY112" fmla="*/ 5075655 h 6872131"/>
              <a:gd name="connsiteX113" fmla="*/ 264973 w 1114575"/>
              <a:gd name="connsiteY113" fmla="*/ 5075655 h 6872131"/>
              <a:gd name="connsiteX114" fmla="*/ 1114575 w 1114575"/>
              <a:gd name="connsiteY114" fmla="*/ 4409219 h 6872131"/>
              <a:gd name="connsiteX115" fmla="*/ 960546 w 1114575"/>
              <a:gd name="connsiteY115" fmla="*/ 4409219 h 6872131"/>
              <a:gd name="connsiteX116" fmla="*/ 960523 w 1114575"/>
              <a:gd name="connsiteY116" fmla="*/ 4409265 h 6872131"/>
              <a:gd name="connsiteX117" fmla="*/ 958685 w 1114575"/>
              <a:gd name="connsiteY117" fmla="*/ 4409265 h 6872131"/>
              <a:gd name="connsiteX118" fmla="*/ 909996 w 1114575"/>
              <a:gd name="connsiteY118" fmla="*/ 4502494 h 6872131"/>
              <a:gd name="connsiteX119" fmla="*/ 1114575 w 1114575"/>
              <a:gd name="connsiteY119" fmla="*/ 4502494 h 6872131"/>
              <a:gd name="connsiteX120" fmla="*/ 1114575 w 1114575"/>
              <a:gd name="connsiteY120" fmla="*/ 4218659 h 6872131"/>
              <a:gd name="connsiteX121" fmla="*/ 1051925 w 1114575"/>
              <a:gd name="connsiteY121" fmla="*/ 4218659 h 6872131"/>
              <a:gd name="connsiteX122" fmla="*/ 1007378 w 1114575"/>
              <a:gd name="connsiteY122" fmla="*/ 4311893 h 6872131"/>
              <a:gd name="connsiteX123" fmla="*/ 1008243 w 1114575"/>
              <a:gd name="connsiteY123" fmla="*/ 4311893 h 6872131"/>
              <a:gd name="connsiteX124" fmla="*/ 1007824 w 1114575"/>
              <a:gd name="connsiteY124" fmla="*/ 4312767 h 6872131"/>
              <a:gd name="connsiteX125" fmla="*/ 1114575 w 1114575"/>
              <a:gd name="connsiteY125" fmla="*/ 4312767 h 6872131"/>
              <a:gd name="connsiteX126" fmla="*/ 0 w 1114575"/>
              <a:gd name="connsiteY126" fmla="*/ 4121228 h 6872131"/>
              <a:gd name="connsiteX127" fmla="*/ 0 w 1114575"/>
              <a:gd name="connsiteY127" fmla="*/ 4344228 h 6872131"/>
              <a:gd name="connsiteX128" fmla="*/ 329330 w 1114575"/>
              <a:gd name="connsiteY128" fmla="*/ 5002832 h 6872131"/>
              <a:gd name="connsiteX129" fmla="*/ 329965 w 1114575"/>
              <a:gd name="connsiteY129" fmla="*/ 5001669 h 6872131"/>
              <a:gd name="connsiteX130" fmla="*/ 330414 w 1114575"/>
              <a:gd name="connsiteY130" fmla="*/ 5002566 h 6872131"/>
              <a:gd name="connsiteX131" fmla="*/ 388408 w 1114575"/>
              <a:gd name="connsiteY131" fmla="*/ 4896427 h 6872131"/>
              <a:gd name="connsiteX132" fmla="*/ 1114575 w 1114575"/>
              <a:gd name="connsiteY132" fmla="*/ 4093369 h 6872131"/>
              <a:gd name="connsiteX133" fmla="*/ 1100614 w 1114575"/>
              <a:gd name="connsiteY133" fmla="*/ 4121287 h 6872131"/>
              <a:gd name="connsiteX134" fmla="*/ 1114575 w 1114575"/>
              <a:gd name="connsiteY134" fmla="*/ 4121287 h 6872131"/>
              <a:gd name="connsiteX135" fmla="*/ 0 w 1114575"/>
              <a:gd name="connsiteY135" fmla="*/ 3688374 h 6872131"/>
              <a:gd name="connsiteX136" fmla="*/ 0 w 1114575"/>
              <a:gd name="connsiteY136" fmla="*/ 3905283 h 6872131"/>
              <a:gd name="connsiteX137" fmla="*/ 440179 w 1114575"/>
              <a:gd name="connsiteY137" fmla="*/ 4785813 h 6872131"/>
              <a:gd name="connsiteX138" fmla="*/ 441299 w 1114575"/>
              <a:gd name="connsiteY138" fmla="*/ 4783585 h 6872131"/>
              <a:gd name="connsiteX139" fmla="*/ 442295 w 1114575"/>
              <a:gd name="connsiteY139" fmla="*/ 4785577 h 6872131"/>
              <a:gd name="connsiteX140" fmla="*/ 495668 w 1114575"/>
              <a:gd name="connsiteY140" fmla="*/ 4679385 h 6872131"/>
              <a:gd name="connsiteX141" fmla="*/ 1114575 w 1114575"/>
              <a:gd name="connsiteY141" fmla="*/ 3663740 h 6872131"/>
              <a:gd name="connsiteX142" fmla="*/ 402500 w 1114575"/>
              <a:gd name="connsiteY142" fmla="*/ 5080223 h 6872131"/>
              <a:gd name="connsiteX143" fmla="*/ 509223 w 1114575"/>
              <a:gd name="connsiteY143" fmla="*/ 5080223 h 6872131"/>
              <a:gd name="connsiteX144" fmla="*/ 1114575 w 1114575"/>
              <a:gd name="connsiteY144" fmla="*/ 3879510 h 6872131"/>
              <a:gd name="connsiteX145" fmla="*/ 0 w 1114575"/>
              <a:gd name="connsiteY145" fmla="*/ 3254256 h 6872131"/>
              <a:gd name="connsiteX146" fmla="*/ 0 w 1114575"/>
              <a:gd name="connsiteY146" fmla="*/ 3469615 h 6872131"/>
              <a:gd name="connsiteX147" fmla="*/ 551028 w 1114575"/>
              <a:gd name="connsiteY147" fmla="*/ 4568794 h 6872131"/>
              <a:gd name="connsiteX148" fmla="*/ 551569 w 1114575"/>
              <a:gd name="connsiteY148" fmla="*/ 4567720 h 6872131"/>
              <a:gd name="connsiteX149" fmla="*/ 552001 w 1114575"/>
              <a:gd name="connsiteY149" fmla="*/ 4568585 h 6872131"/>
              <a:gd name="connsiteX150" fmla="*/ 605305 w 1114575"/>
              <a:gd name="connsiteY150" fmla="*/ 4462389 h 6872131"/>
              <a:gd name="connsiteX151" fmla="*/ 56532 w 1114575"/>
              <a:gd name="connsiteY151" fmla="*/ 2933689 h 6872131"/>
              <a:gd name="connsiteX152" fmla="*/ 0 w 1114575"/>
              <a:gd name="connsiteY152" fmla="*/ 2933689 h 6872131"/>
              <a:gd name="connsiteX153" fmla="*/ 0 w 1114575"/>
              <a:gd name="connsiteY153" fmla="*/ 3036894 h 6872131"/>
              <a:gd name="connsiteX154" fmla="*/ 657735 w 1114575"/>
              <a:gd name="connsiteY154" fmla="*/ 4351773 h 6872131"/>
              <a:gd name="connsiteX155" fmla="*/ 658802 w 1114575"/>
              <a:gd name="connsiteY155" fmla="*/ 4349624 h 6872131"/>
              <a:gd name="connsiteX156" fmla="*/ 659792 w 1114575"/>
              <a:gd name="connsiteY156" fmla="*/ 4351599 h 6872131"/>
              <a:gd name="connsiteX157" fmla="*/ 712657 w 1114575"/>
              <a:gd name="connsiteY157" fmla="*/ 4245396 h 6872131"/>
              <a:gd name="connsiteX158" fmla="*/ 277997 w 1114575"/>
              <a:gd name="connsiteY158" fmla="*/ 2933689 h 6872131"/>
              <a:gd name="connsiteX159" fmla="*/ 167276 w 1114575"/>
              <a:gd name="connsiteY159" fmla="*/ 2933689 h 6872131"/>
              <a:gd name="connsiteX160" fmla="*/ 167508 w 1114575"/>
              <a:gd name="connsiteY160" fmla="*/ 2934154 h 6872131"/>
              <a:gd name="connsiteX161" fmla="*/ 165645 w 1114575"/>
              <a:gd name="connsiteY161" fmla="*/ 2934154 h 6872131"/>
              <a:gd name="connsiteX162" fmla="*/ 768067 w 1114575"/>
              <a:gd name="connsiteY162" fmla="*/ 4134236 h 6872131"/>
              <a:gd name="connsiteX163" fmla="*/ 768443 w 1114575"/>
              <a:gd name="connsiteY163" fmla="*/ 4133490 h 6872131"/>
              <a:gd name="connsiteX164" fmla="*/ 769003 w 1114575"/>
              <a:gd name="connsiteY164" fmla="*/ 4134607 h 6872131"/>
              <a:gd name="connsiteX165" fmla="*/ 822294 w 1114575"/>
              <a:gd name="connsiteY165" fmla="*/ 4028353 h 6872131"/>
              <a:gd name="connsiteX166" fmla="*/ 495206 w 1114575"/>
              <a:gd name="connsiteY166" fmla="*/ 2933689 h 6872131"/>
              <a:gd name="connsiteX167" fmla="*/ 384265 w 1114575"/>
              <a:gd name="connsiteY167" fmla="*/ 2933689 h 6872131"/>
              <a:gd name="connsiteX168" fmla="*/ 384498 w 1114575"/>
              <a:gd name="connsiteY168" fmla="*/ 2934154 h 6872131"/>
              <a:gd name="connsiteX169" fmla="*/ 382683 w 1114575"/>
              <a:gd name="connsiteY169" fmla="*/ 2934154 h 6872131"/>
              <a:gd name="connsiteX170" fmla="*/ 874773 w 1114575"/>
              <a:gd name="connsiteY170" fmla="*/ 3917215 h 6872131"/>
              <a:gd name="connsiteX171" fmla="*/ 875648 w 1114575"/>
              <a:gd name="connsiteY171" fmla="*/ 3915387 h 6872131"/>
              <a:gd name="connsiteX172" fmla="*/ 876764 w 1114575"/>
              <a:gd name="connsiteY172" fmla="*/ 3917617 h 6872131"/>
              <a:gd name="connsiteX173" fmla="*/ 929646 w 1114575"/>
              <a:gd name="connsiteY173" fmla="*/ 3807197 h 6872131"/>
              <a:gd name="connsiteX174" fmla="*/ 711861 w 1114575"/>
              <a:gd name="connsiteY174" fmla="*/ 2933689 h 6872131"/>
              <a:gd name="connsiteX175" fmla="*/ 605823 w 1114575"/>
              <a:gd name="connsiteY175" fmla="*/ 2933689 h 6872131"/>
              <a:gd name="connsiteX176" fmla="*/ 606055 w 1114575"/>
              <a:gd name="connsiteY176" fmla="*/ 2934154 h 6872131"/>
              <a:gd name="connsiteX177" fmla="*/ 604382 w 1114575"/>
              <a:gd name="connsiteY177" fmla="*/ 2934154 h 6872131"/>
              <a:gd name="connsiteX178" fmla="*/ 985105 w 1114575"/>
              <a:gd name="connsiteY178" fmla="*/ 3696054 h 6872131"/>
              <a:gd name="connsiteX179" fmla="*/ 985567 w 1114575"/>
              <a:gd name="connsiteY179" fmla="*/ 3695178 h 6872131"/>
              <a:gd name="connsiteX180" fmla="*/ 986006 w 1114575"/>
              <a:gd name="connsiteY180" fmla="*/ 3696059 h 6872131"/>
              <a:gd name="connsiteX181" fmla="*/ 1035147 w 1114575"/>
              <a:gd name="connsiteY181" fmla="*/ 3602771 h 6872131"/>
              <a:gd name="connsiteX182" fmla="*/ 1039283 w 1114575"/>
              <a:gd name="connsiteY182" fmla="*/ 3589815 h 6872131"/>
              <a:gd name="connsiteX183" fmla="*/ 929161 w 1114575"/>
              <a:gd name="connsiteY183" fmla="*/ 2933689 h 6872131"/>
              <a:gd name="connsiteX184" fmla="*/ 822812 w 1114575"/>
              <a:gd name="connsiteY184" fmla="*/ 2933689 h 6872131"/>
              <a:gd name="connsiteX185" fmla="*/ 823048 w 1114575"/>
              <a:gd name="connsiteY185" fmla="*/ 2934154 h 6872131"/>
              <a:gd name="connsiteX186" fmla="*/ 821420 w 1114575"/>
              <a:gd name="connsiteY186" fmla="*/ 2934154 h 6872131"/>
              <a:gd name="connsiteX187" fmla="*/ 1095954 w 1114575"/>
              <a:gd name="connsiteY187" fmla="*/ 3479034 h 6872131"/>
              <a:gd name="connsiteX188" fmla="*/ 1096845 w 1114575"/>
              <a:gd name="connsiteY188" fmla="*/ 3477243 h 6872131"/>
              <a:gd name="connsiteX189" fmla="*/ 1097768 w 1114575"/>
              <a:gd name="connsiteY189" fmla="*/ 3479074 h 6872131"/>
              <a:gd name="connsiteX190" fmla="*/ 1114575 w 1114575"/>
              <a:gd name="connsiteY190" fmla="*/ 3445304 h 6872131"/>
              <a:gd name="connsiteX191" fmla="*/ 1114575 w 1114575"/>
              <a:gd name="connsiteY191" fmla="*/ 3299928 h 6872131"/>
              <a:gd name="connsiteX192" fmla="*/ 1114575 w 1114575"/>
              <a:gd name="connsiteY192" fmla="*/ 2933689 h 6872131"/>
              <a:gd name="connsiteX193" fmla="*/ 1039801 w 1114575"/>
              <a:gd name="connsiteY193" fmla="*/ 2933689 h 6872131"/>
              <a:gd name="connsiteX194" fmla="*/ 1040033 w 1114575"/>
              <a:gd name="connsiteY194" fmla="*/ 2934154 h 6872131"/>
              <a:gd name="connsiteX195" fmla="*/ 1038458 w 1114575"/>
              <a:gd name="connsiteY195" fmla="*/ 2934154 h 6872131"/>
              <a:gd name="connsiteX196" fmla="*/ 1114575 w 1114575"/>
              <a:gd name="connsiteY196" fmla="*/ 3086375 h 6872131"/>
              <a:gd name="connsiteX197" fmla="*/ 1114575 w 1114575"/>
              <a:gd name="connsiteY197" fmla="*/ 2743549 h 6872131"/>
              <a:gd name="connsiteX198" fmla="*/ 0 w 1114575"/>
              <a:gd name="connsiteY198" fmla="*/ 2743549 h 6872131"/>
              <a:gd name="connsiteX199" fmla="*/ 0 w 1114575"/>
              <a:gd name="connsiteY199" fmla="*/ 2836792 h 6872131"/>
              <a:gd name="connsiteX200" fmla="*/ 1114575 w 1114575"/>
              <a:gd name="connsiteY200" fmla="*/ 2836792 h 6872131"/>
              <a:gd name="connsiteX201" fmla="*/ 1114575 w 1114575"/>
              <a:gd name="connsiteY201" fmla="*/ 2552719 h 6872131"/>
              <a:gd name="connsiteX202" fmla="*/ 0 w 1114575"/>
              <a:gd name="connsiteY202" fmla="*/ 2552719 h 6872131"/>
              <a:gd name="connsiteX203" fmla="*/ 0 w 1114575"/>
              <a:gd name="connsiteY203" fmla="*/ 2645377 h 6872131"/>
              <a:gd name="connsiteX204" fmla="*/ 1114575 w 1114575"/>
              <a:gd name="connsiteY204" fmla="*/ 2645377 h 6872131"/>
              <a:gd name="connsiteX205" fmla="*/ 1084252 w 1114575"/>
              <a:gd name="connsiteY205" fmla="*/ 2362593 h 6872131"/>
              <a:gd name="connsiteX206" fmla="*/ 0 w 1114575"/>
              <a:gd name="connsiteY206" fmla="*/ 2362593 h 6872131"/>
              <a:gd name="connsiteX207" fmla="*/ 0 w 1114575"/>
              <a:gd name="connsiteY207" fmla="*/ 2455797 h 6872131"/>
              <a:gd name="connsiteX208" fmla="*/ 1114575 w 1114575"/>
              <a:gd name="connsiteY208" fmla="*/ 2455797 h 6872131"/>
              <a:gd name="connsiteX209" fmla="*/ 1114575 w 1114575"/>
              <a:gd name="connsiteY209" fmla="*/ 2420654 h 6872131"/>
              <a:gd name="connsiteX210" fmla="*/ 985105 w 1114575"/>
              <a:gd name="connsiteY210" fmla="*/ 2171736 h 6872131"/>
              <a:gd name="connsiteX211" fmla="*/ 0 w 1114575"/>
              <a:gd name="connsiteY211" fmla="*/ 2171736 h 6872131"/>
              <a:gd name="connsiteX212" fmla="*/ 0 w 1114575"/>
              <a:gd name="connsiteY212" fmla="*/ 2266216 h 6872131"/>
              <a:gd name="connsiteX213" fmla="*/ 1034715 w 1114575"/>
              <a:gd name="connsiteY213" fmla="*/ 2266216 h 6872131"/>
              <a:gd name="connsiteX214" fmla="*/ 1034056 w 1114575"/>
              <a:gd name="connsiteY214" fmla="*/ 2264969 h 6872131"/>
              <a:gd name="connsiteX215" fmla="*/ 1034312 w 1114575"/>
              <a:gd name="connsiteY215" fmla="*/ 2264969 h 6872131"/>
              <a:gd name="connsiteX216" fmla="*/ 892396 w 1114575"/>
              <a:gd name="connsiteY216" fmla="*/ 1976653 h 6872131"/>
              <a:gd name="connsiteX217" fmla="*/ 0 w 1114575"/>
              <a:gd name="connsiteY217" fmla="*/ 1976653 h 6872131"/>
              <a:gd name="connsiteX218" fmla="*/ 0 w 1114575"/>
              <a:gd name="connsiteY218" fmla="*/ 2074363 h 6872131"/>
              <a:gd name="connsiteX219" fmla="*/ 941076 w 1114575"/>
              <a:gd name="connsiteY219" fmla="*/ 2074363 h 6872131"/>
              <a:gd name="connsiteX220" fmla="*/ 940427 w 1114575"/>
              <a:gd name="connsiteY220" fmla="*/ 2073066 h 6872131"/>
              <a:gd name="connsiteX221" fmla="*/ 795000 w 1114575"/>
              <a:gd name="connsiteY221" fmla="*/ 1786385 h 6872131"/>
              <a:gd name="connsiteX222" fmla="*/ 0 w 1114575"/>
              <a:gd name="connsiteY222" fmla="*/ 1786385 h 6872131"/>
              <a:gd name="connsiteX223" fmla="*/ 0 w 1114575"/>
              <a:gd name="connsiteY223" fmla="*/ 1884773 h 6872131"/>
              <a:gd name="connsiteX224" fmla="*/ 845134 w 1114575"/>
              <a:gd name="connsiteY224" fmla="*/ 1884773 h 6872131"/>
              <a:gd name="connsiteX225" fmla="*/ 796464 w 1114575"/>
              <a:gd name="connsiteY225" fmla="*/ 1787073 h 6872131"/>
              <a:gd name="connsiteX226" fmla="*/ 795344 w 1114575"/>
              <a:gd name="connsiteY226" fmla="*/ 1787073 h 6872131"/>
              <a:gd name="connsiteX227" fmla="*/ 704626 w 1114575"/>
              <a:gd name="connsiteY227" fmla="*/ 1595209 h 6872131"/>
              <a:gd name="connsiteX228" fmla="*/ 0 w 1114575"/>
              <a:gd name="connsiteY228" fmla="*/ 1595209 h 6872131"/>
              <a:gd name="connsiteX229" fmla="*/ 0 w 1114575"/>
              <a:gd name="connsiteY229" fmla="*/ 1693673 h 6872131"/>
              <a:gd name="connsiteX230" fmla="*/ 746311 w 1114575"/>
              <a:gd name="connsiteY230" fmla="*/ 1693673 h 6872131"/>
              <a:gd name="connsiteX231" fmla="*/ 745964 w 1114575"/>
              <a:gd name="connsiteY231" fmla="*/ 1692910 h 6872131"/>
              <a:gd name="connsiteX232" fmla="*/ 749203 w 1114575"/>
              <a:gd name="connsiteY232" fmla="*/ 1692910 h 6872131"/>
              <a:gd name="connsiteX233" fmla="*/ 597769 w 1114575"/>
              <a:gd name="connsiteY233" fmla="*/ 1391926 h 6872131"/>
              <a:gd name="connsiteX234" fmla="*/ 596636 w 1114575"/>
              <a:gd name="connsiteY234" fmla="*/ 1394186 h 6872131"/>
              <a:gd name="connsiteX235" fmla="*/ 595575 w 1114575"/>
              <a:gd name="connsiteY235" fmla="*/ 1392228 h 6872131"/>
              <a:gd name="connsiteX236" fmla="*/ 542222 w 1114575"/>
              <a:gd name="connsiteY236" fmla="*/ 1498408 h 6872131"/>
              <a:gd name="connsiteX237" fmla="*/ 544328 w 1114575"/>
              <a:gd name="connsiteY237" fmla="*/ 1498408 h 6872131"/>
              <a:gd name="connsiteX238" fmla="*/ 544151 w 1114575"/>
              <a:gd name="connsiteY238" fmla="*/ 1498757 h 6872131"/>
              <a:gd name="connsiteX239" fmla="*/ 655550 w 1114575"/>
              <a:gd name="connsiteY239" fmla="*/ 1498757 h 6872131"/>
              <a:gd name="connsiteX240" fmla="*/ 490421 w 1114575"/>
              <a:gd name="connsiteY240" fmla="*/ 1174937 h 6872131"/>
              <a:gd name="connsiteX241" fmla="*/ 489576 w 1114575"/>
              <a:gd name="connsiteY241" fmla="*/ 1176614 h 6872131"/>
              <a:gd name="connsiteX242" fmla="*/ 488869 w 1114575"/>
              <a:gd name="connsiteY242" fmla="*/ 1175209 h 6872131"/>
              <a:gd name="connsiteX243" fmla="*/ 325184 w 1114575"/>
              <a:gd name="connsiteY243" fmla="*/ 1498408 h 6872131"/>
              <a:gd name="connsiteX244" fmla="*/ 327339 w 1114575"/>
              <a:gd name="connsiteY244" fmla="*/ 1498408 h 6872131"/>
              <a:gd name="connsiteX245" fmla="*/ 327162 w 1114575"/>
              <a:gd name="connsiteY245" fmla="*/ 1498760 h 6872131"/>
              <a:gd name="connsiteX246" fmla="*/ 433072 w 1114575"/>
              <a:gd name="connsiteY246" fmla="*/ 1498760 h 6872131"/>
              <a:gd name="connsiteX247" fmla="*/ 543634 w 1114575"/>
              <a:gd name="connsiteY247" fmla="*/ 1281323 h 6872131"/>
              <a:gd name="connsiteX248" fmla="*/ 381062 w 1114575"/>
              <a:gd name="connsiteY248" fmla="*/ 953380 h 6872131"/>
              <a:gd name="connsiteX249" fmla="*/ 379739 w 1114575"/>
              <a:gd name="connsiteY249" fmla="*/ 956045 h 6872131"/>
              <a:gd name="connsiteX250" fmla="*/ 378537 w 1114575"/>
              <a:gd name="connsiteY250" fmla="*/ 953527 h 6872131"/>
              <a:gd name="connsiteX251" fmla="*/ 108149 w 1114575"/>
              <a:gd name="connsiteY251" fmla="*/ 1498408 h 6872131"/>
              <a:gd name="connsiteX252" fmla="*/ 110350 w 1114575"/>
              <a:gd name="connsiteY252" fmla="*/ 1498408 h 6872131"/>
              <a:gd name="connsiteX253" fmla="*/ 110173 w 1114575"/>
              <a:gd name="connsiteY253" fmla="*/ 1498760 h 6872131"/>
              <a:gd name="connsiteX254" fmla="*/ 216555 w 1114575"/>
              <a:gd name="connsiteY254" fmla="*/ 1498760 h 6872131"/>
              <a:gd name="connsiteX255" fmla="*/ 433996 w 1114575"/>
              <a:gd name="connsiteY255" fmla="*/ 1064324 h 6872131"/>
              <a:gd name="connsiteX256" fmla="*/ 429843 w 1114575"/>
              <a:gd name="connsiteY256" fmla="*/ 1055507 h 6872131"/>
              <a:gd name="connsiteX257" fmla="*/ 266954 w 1114575"/>
              <a:gd name="connsiteY257" fmla="*/ 736391 h 6872131"/>
              <a:gd name="connsiteX258" fmla="*/ 0 w 1114575"/>
              <a:gd name="connsiteY258" fmla="*/ 1271084 h 6872131"/>
              <a:gd name="connsiteX259" fmla="*/ 0 w 1114575"/>
              <a:gd name="connsiteY259" fmla="*/ 1493000 h 6872131"/>
              <a:gd name="connsiteX260" fmla="*/ 325184 w 1114575"/>
              <a:gd name="connsiteY260" fmla="*/ 842688 h 6872131"/>
              <a:gd name="connsiteX261" fmla="*/ 316380 w 1114575"/>
              <a:gd name="connsiteY261" fmla="*/ 829221 h 6872131"/>
              <a:gd name="connsiteX262" fmla="*/ 267688 w 1114575"/>
              <a:gd name="connsiteY262" fmla="*/ 736508 h 6872131"/>
              <a:gd name="connsiteX263" fmla="*/ 267360 w 1114575"/>
              <a:gd name="connsiteY263" fmla="*/ 737163 h 6872131"/>
              <a:gd name="connsiteX264" fmla="*/ 161499 w 1114575"/>
              <a:gd name="connsiteY264" fmla="*/ 514826 h 6872131"/>
              <a:gd name="connsiteX265" fmla="*/ 0 w 1114575"/>
              <a:gd name="connsiteY265" fmla="*/ 837628 h 6872131"/>
              <a:gd name="connsiteX266" fmla="*/ 0 w 1114575"/>
              <a:gd name="connsiteY266" fmla="*/ 1052638 h 6872131"/>
              <a:gd name="connsiteX267" fmla="*/ 214724 w 1114575"/>
              <a:gd name="connsiteY267" fmla="*/ 625712 h 6872131"/>
              <a:gd name="connsiteX268" fmla="*/ 205911 w 1114575"/>
              <a:gd name="connsiteY268" fmla="*/ 608095 h 6872131"/>
              <a:gd name="connsiteX269" fmla="*/ 161843 w 1114575"/>
              <a:gd name="connsiteY269" fmla="*/ 514833 h 6872131"/>
              <a:gd name="connsiteX270" fmla="*/ 161669 w 1114575"/>
              <a:gd name="connsiteY270" fmla="*/ 515183 h 6872131"/>
              <a:gd name="connsiteX271" fmla="*/ 1114575 w 1114575"/>
              <a:gd name="connsiteY271" fmla="*/ 466140 h 6872131"/>
              <a:gd name="connsiteX272" fmla="*/ 1109421 w 1114575"/>
              <a:gd name="connsiteY272" fmla="*/ 466140 h 6872131"/>
              <a:gd name="connsiteX273" fmla="*/ 1114575 w 1114575"/>
              <a:gd name="connsiteY273" fmla="*/ 476447 h 6872131"/>
              <a:gd name="connsiteX274" fmla="*/ 50132 w 1114575"/>
              <a:gd name="connsiteY274" fmla="*/ 297808 h 6872131"/>
              <a:gd name="connsiteX275" fmla="*/ 49818 w 1114575"/>
              <a:gd name="connsiteY275" fmla="*/ 298440 h 6872131"/>
              <a:gd name="connsiteX276" fmla="*/ 49503 w 1114575"/>
              <a:gd name="connsiteY276" fmla="*/ 297844 h 6872131"/>
              <a:gd name="connsiteX277" fmla="*/ 0 w 1114575"/>
              <a:gd name="connsiteY277" fmla="*/ 397398 h 6872131"/>
              <a:gd name="connsiteX278" fmla="*/ 0 w 1114575"/>
              <a:gd name="connsiteY278" fmla="*/ 615600 h 6872131"/>
              <a:gd name="connsiteX279" fmla="*/ 103485 w 1114575"/>
              <a:gd name="connsiteY279" fmla="*/ 408647 h 6872131"/>
              <a:gd name="connsiteX280" fmla="*/ 94679 w 1114575"/>
              <a:gd name="connsiteY280" fmla="*/ 382234 h 6872131"/>
              <a:gd name="connsiteX281" fmla="*/ 1114575 w 1114575"/>
              <a:gd name="connsiteY281" fmla="*/ 275001 h 6872131"/>
              <a:gd name="connsiteX282" fmla="*/ 1012392 w 1114575"/>
              <a:gd name="connsiteY282" fmla="*/ 275001 h 6872131"/>
              <a:gd name="connsiteX283" fmla="*/ 1012671 w 1114575"/>
              <a:gd name="connsiteY283" fmla="*/ 275538 h 6872131"/>
              <a:gd name="connsiteX284" fmla="*/ 1012038 w 1114575"/>
              <a:gd name="connsiteY284" fmla="*/ 275538 h 6872131"/>
              <a:gd name="connsiteX285" fmla="*/ 1060731 w 1114575"/>
              <a:gd name="connsiteY285" fmla="*/ 368767 h 6872131"/>
              <a:gd name="connsiteX286" fmla="*/ 1114575 w 1114575"/>
              <a:gd name="connsiteY286" fmla="*/ 368767 h 6872131"/>
              <a:gd name="connsiteX287" fmla="*/ 1114575 w 1114575"/>
              <a:gd name="connsiteY287" fmla="*/ 84932 h 6872131"/>
              <a:gd name="connsiteX288" fmla="*/ 918802 w 1114575"/>
              <a:gd name="connsiteY288" fmla="*/ 84932 h 6872131"/>
              <a:gd name="connsiteX289" fmla="*/ 919058 w 1114575"/>
              <a:gd name="connsiteY289" fmla="*/ 85423 h 6872131"/>
              <a:gd name="connsiteX290" fmla="*/ 918743 w 1114575"/>
              <a:gd name="connsiteY290" fmla="*/ 85423 h 6872131"/>
              <a:gd name="connsiteX291" fmla="*/ 967462 w 1114575"/>
              <a:gd name="connsiteY291" fmla="*/ 178552 h 6872131"/>
              <a:gd name="connsiteX292" fmla="*/ 1114575 w 1114575"/>
              <a:gd name="connsiteY292" fmla="*/ 178552 h 6872131"/>
              <a:gd name="connsiteX293" fmla="*/ 124240 w 1114575"/>
              <a:gd name="connsiteY293" fmla="*/ 0 h 6872131"/>
              <a:gd name="connsiteX294" fmla="*/ 17294 w 1114575"/>
              <a:gd name="connsiteY294" fmla="*/ 0 h 6872131"/>
              <a:gd name="connsiteX295" fmla="*/ 1114575 w 1114575"/>
              <a:gd name="connsiteY295" fmla="*/ 2202726 h 6872131"/>
              <a:gd name="connsiteX296" fmla="*/ 1114575 w 1114575"/>
              <a:gd name="connsiteY296" fmla="*/ 1985720 h 6872131"/>
              <a:gd name="connsiteX297" fmla="*/ 337881 w 1114575"/>
              <a:gd name="connsiteY297" fmla="*/ 0 h 6872131"/>
              <a:gd name="connsiteX298" fmla="*/ 229005 w 1114575"/>
              <a:gd name="connsiteY298" fmla="*/ 0 h 6872131"/>
              <a:gd name="connsiteX299" fmla="*/ 976197 w 1114575"/>
              <a:gd name="connsiteY299" fmla="*/ 1489302 h 6872131"/>
              <a:gd name="connsiteX300" fmla="*/ 1114575 w 1114575"/>
              <a:gd name="connsiteY300" fmla="*/ 1765940 h 6872131"/>
              <a:gd name="connsiteX301" fmla="*/ 1114575 w 1114575"/>
              <a:gd name="connsiteY301" fmla="*/ 1553214 h 6872131"/>
              <a:gd name="connsiteX302" fmla="*/ 1108684 w 1114575"/>
              <a:gd name="connsiteY302" fmla="*/ 1541473 h 6872131"/>
              <a:gd name="connsiteX303" fmla="*/ 549117 w 1114575"/>
              <a:gd name="connsiteY303" fmla="*/ 0 h 6872131"/>
              <a:gd name="connsiteX304" fmla="*/ 435822 w 1114575"/>
              <a:gd name="connsiteY304" fmla="*/ 0 h 6872131"/>
              <a:gd name="connsiteX305" fmla="*/ 1114575 w 1114575"/>
              <a:gd name="connsiteY305" fmla="*/ 1352362 h 6872131"/>
              <a:gd name="connsiteX306" fmla="*/ 1114575 w 1114575"/>
              <a:gd name="connsiteY306" fmla="*/ 1133115 h 6872131"/>
              <a:gd name="connsiteX307" fmla="*/ 767292 w 1114575"/>
              <a:gd name="connsiteY307" fmla="*/ 0 h 6872131"/>
              <a:gd name="connsiteX308" fmla="*/ 654677 w 1114575"/>
              <a:gd name="connsiteY308" fmla="*/ 0 h 6872131"/>
              <a:gd name="connsiteX309" fmla="*/ 1114575 w 1114575"/>
              <a:gd name="connsiteY309" fmla="*/ 913094 h 6872131"/>
              <a:gd name="connsiteX310" fmla="*/ 1114575 w 1114575"/>
              <a:gd name="connsiteY310" fmla="*/ 692635 h 687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</a:cxnLst>
            <a:rect l="l" t="t" r="r" b="b"/>
            <a:pathLst>
              <a:path w="1114575" h="6872131">
                <a:moveTo>
                  <a:pt x="69304" y="6624272"/>
                </a:moveTo>
                <a:lnTo>
                  <a:pt x="68695" y="6625398"/>
                </a:lnTo>
                <a:lnTo>
                  <a:pt x="68262" y="6624517"/>
                </a:lnTo>
                <a:lnTo>
                  <a:pt x="10766" y="6730697"/>
                </a:lnTo>
                <a:lnTo>
                  <a:pt x="82499" y="6872131"/>
                </a:lnTo>
                <a:lnTo>
                  <a:pt x="191099" y="6872131"/>
                </a:lnTo>
                <a:close/>
                <a:moveTo>
                  <a:pt x="174959" y="6407283"/>
                </a:moveTo>
                <a:lnTo>
                  <a:pt x="174651" y="6407898"/>
                </a:lnTo>
                <a:lnTo>
                  <a:pt x="174452" y="6407499"/>
                </a:lnTo>
                <a:lnTo>
                  <a:pt x="125759" y="6504872"/>
                </a:lnTo>
                <a:lnTo>
                  <a:pt x="121098" y="6513678"/>
                </a:lnTo>
                <a:lnTo>
                  <a:pt x="300553" y="6872131"/>
                </a:lnTo>
                <a:lnTo>
                  <a:pt x="407427" y="6872131"/>
                </a:lnTo>
                <a:close/>
                <a:moveTo>
                  <a:pt x="286358" y="6190294"/>
                </a:moveTo>
                <a:lnTo>
                  <a:pt x="285769" y="6191424"/>
                </a:lnTo>
                <a:lnTo>
                  <a:pt x="285301" y="6190480"/>
                </a:lnTo>
                <a:lnTo>
                  <a:pt x="236608" y="6283710"/>
                </a:lnTo>
                <a:lnTo>
                  <a:pt x="227801" y="6296659"/>
                </a:lnTo>
                <a:lnTo>
                  <a:pt x="517391" y="6872131"/>
                </a:lnTo>
                <a:lnTo>
                  <a:pt x="624709" y="6872131"/>
                </a:lnTo>
                <a:close/>
                <a:moveTo>
                  <a:pt x="391460" y="5973305"/>
                </a:moveTo>
                <a:lnTo>
                  <a:pt x="347395" y="6061874"/>
                </a:lnTo>
                <a:lnTo>
                  <a:pt x="338582" y="6084147"/>
                </a:lnTo>
                <a:lnTo>
                  <a:pt x="338657" y="6084295"/>
                </a:lnTo>
                <a:lnTo>
                  <a:pt x="338654" y="6084301"/>
                </a:lnTo>
                <a:lnTo>
                  <a:pt x="734489" y="6872131"/>
                </a:lnTo>
                <a:lnTo>
                  <a:pt x="845583" y="6872131"/>
                </a:lnTo>
                <a:close/>
                <a:moveTo>
                  <a:pt x="1114575" y="5839191"/>
                </a:moveTo>
                <a:lnTo>
                  <a:pt x="1100614" y="5866762"/>
                </a:lnTo>
                <a:lnTo>
                  <a:pt x="1109421" y="5884889"/>
                </a:lnTo>
                <a:lnTo>
                  <a:pt x="1114575" y="5894703"/>
                </a:lnTo>
                <a:close/>
                <a:moveTo>
                  <a:pt x="503947" y="5756325"/>
                </a:moveTo>
                <a:lnTo>
                  <a:pt x="503108" y="5757986"/>
                </a:lnTo>
                <a:lnTo>
                  <a:pt x="502339" y="5756453"/>
                </a:lnTo>
                <a:lnTo>
                  <a:pt x="457789" y="5845009"/>
                </a:lnTo>
                <a:lnTo>
                  <a:pt x="448986" y="5866762"/>
                </a:lnTo>
                <a:lnTo>
                  <a:pt x="951710" y="6872131"/>
                </a:lnTo>
                <a:lnTo>
                  <a:pt x="1065037" y="6872131"/>
                </a:lnTo>
                <a:close/>
                <a:moveTo>
                  <a:pt x="608524" y="5543578"/>
                </a:moveTo>
                <a:lnTo>
                  <a:pt x="568642" y="5623340"/>
                </a:lnTo>
                <a:lnTo>
                  <a:pt x="555689" y="5649757"/>
                </a:lnTo>
                <a:lnTo>
                  <a:pt x="555702" y="5649780"/>
                </a:lnTo>
                <a:lnTo>
                  <a:pt x="555571" y="5650045"/>
                </a:lnTo>
                <a:lnTo>
                  <a:pt x="861440" y="6259495"/>
                </a:lnTo>
                <a:lnTo>
                  <a:pt x="1114575" y="6764310"/>
                </a:lnTo>
                <a:lnTo>
                  <a:pt x="1114575" y="6545611"/>
                </a:lnTo>
                <a:lnTo>
                  <a:pt x="905008" y="6130852"/>
                </a:lnTo>
                <a:close/>
                <a:moveTo>
                  <a:pt x="1114575" y="5413892"/>
                </a:moveTo>
                <a:lnTo>
                  <a:pt x="994429" y="5654417"/>
                </a:lnTo>
                <a:lnTo>
                  <a:pt x="998572" y="5663227"/>
                </a:lnTo>
                <a:lnTo>
                  <a:pt x="1047261" y="5760599"/>
                </a:lnTo>
                <a:lnTo>
                  <a:pt x="1048254" y="5758611"/>
                </a:lnTo>
                <a:lnTo>
                  <a:pt x="1049131" y="5760370"/>
                </a:lnTo>
                <a:lnTo>
                  <a:pt x="1114575" y="5629281"/>
                </a:lnTo>
                <a:close/>
                <a:moveTo>
                  <a:pt x="486530" y="5167030"/>
                </a:moveTo>
                <a:lnTo>
                  <a:pt x="380351" y="5167030"/>
                </a:lnTo>
                <a:lnTo>
                  <a:pt x="0" y="5916255"/>
                </a:lnTo>
                <a:lnTo>
                  <a:pt x="0" y="6127477"/>
                </a:lnTo>
                <a:close/>
                <a:moveTo>
                  <a:pt x="689817" y="5167030"/>
                </a:moveTo>
                <a:lnTo>
                  <a:pt x="583654" y="5167030"/>
                </a:lnTo>
                <a:lnTo>
                  <a:pt x="0" y="6328014"/>
                </a:lnTo>
                <a:lnTo>
                  <a:pt x="0" y="6543437"/>
                </a:lnTo>
                <a:close/>
                <a:moveTo>
                  <a:pt x="910746" y="5167030"/>
                </a:moveTo>
                <a:lnTo>
                  <a:pt x="799988" y="5167030"/>
                </a:lnTo>
                <a:lnTo>
                  <a:pt x="799982" y="5167037"/>
                </a:lnTo>
                <a:lnTo>
                  <a:pt x="799146" y="5167037"/>
                </a:lnTo>
                <a:lnTo>
                  <a:pt x="666541" y="5432725"/>
                </a:lnTo>
                <a:lnTo>
                  <a:pt x="1114575" y="6323848"/>
                </a:lnTo>
                <a:lnTo>
                  <a:pt x="1114575" y="6111406"/>
                </a:lnTo>
                <a:lnTo>
                  <a:pt x="773592" y="5432702"/>
                </a:lnTo>
                <a:close/>
                <a:moveTo>
                  <a:pt x="269541" y="5167024"/>
                </a:moveTo>
                <a:lnTo>
                  <a:pt x="264878" y="5167024"/>
                </a:lnTo>
                <a:lnTo>
                  <a:pt x="163362" y="5167024"/>
                </a:lnTo>
                <a:lnTo>
                  <a:pt x="0" y="5167024"/>
                </a:lnTo>
                <a:lnTo>
                  <a:pt x="0" y="5260220"/>
                </a:lnTo>
                <a:lnTo>
                  <a:pt x="114155" y="5260220"/>
                </a:lnTo>
                <a:lnTo>
                  <a:pt x="0" y="5487092"/>
                </a:lnTo>
                <a:lnTo>
                  <a:pt x="0" y="5701687"/>
                </a:lnTo>
                <a:close/>
                <a:moveTo>
                  <a:pt x="1114575" y="5167024"/>
                </a:moveTo>
                <a:lnTo>
                  <a:pt x="1021988" y="5167024"/>
                </a:lnTo>
                <a:lnTo>
                  <a:pt x="1021981" y="5167037"/>
                </a:lnTo>
                <a:lnTo>
                  <a:pt x="1020845" y="5167037"/>
                </a:lnTo>
                <a:lnTo>
                  <a:pt x="883580" y="5437385"/>
                </a:lnTo>
                <a:lnTo>
                  <a:pt x="936412" y="5543578"/>
                </a:lnTo>
                <a:lnTo>
                  <a:pt x="936966" y="5542487"/>
                </a:lnTo>
                <a:lnTo>
                  <a:pt x="937411" y="5543384"/>
                </a:lnTo>
                <a:lnTo>
                  <a:pt x="1114575" y="5194202"/>
                </a:lnTo>
                <a:close/>
                <a:moveTo>
                  <a:pt x="733214" y="5078458"/>
                </a:moveTo>
                <a:lnTo>
                  <a:pt x="627379" y="5078458"/>
                </a:lnTo>
                <a:lnTo>
                  <a:pt x="582980" y="5167020"/>
                </a:lnTo>
                <a:lnTo>
                  <a:pt x="693462" y="5167020"/>
                </a:lnTo>
                <a:close/>
                <a:moveTo>
                  <a:pt x="1114575" y="4984720"/>
                </a:moveTo>
                <a:lnTo>
                  <a:pt x="676815" y="4984720"/>
                </a:lnTo>
                <a:lnTo>
                  <a:pt x="676556" y="4985222"/>
                </a:lnTo>
                <a:lnTo>
                  <a:pt x="670684" y="4985222"/>
                </a:lnTo>
                <a:lnTo>
                  <a:pt x="621991" y="5078452"/>
                </a:lnTo>
                <a:lnTo>
                  <a:pt x="1114575" y="5078452"/>
                </a:lnTo>
                <a:close/>
                <a:moveTo>
                  <a:pt x="0" y="4979081"/>
                </a:moveTo>
                <a:lnTo>
                  <a:pt x="0" y="5075657"/>
                </a:lnTo>
                <a:lnTo>
                  <a:pt x="47984" y="5075657"/>
                </a:lnTo>
                <a:close/>
                <a:moveTo>
                  <a:pt x="1114575" y="4796328"/>
                </a:moveTo>
                <a:lnTo>
                  <a:pt x="770336" y="4796328"/>
                </a:lnTo>
                <a:lnTo>
                  <a:pt x="721637" y="4889578"/>
                </a:lnTo>
                <a:lnTo>
                  <a:pt x="1114575" y="4889578"/>
                </a:lnTo>
                <a:close/>
                <a:moveTo>
                  <a:pt x="1114575" y="4599870"/>
                </a:moveTo>
                <a:lnTo>
                  <a:pt x="861303" y="4599870"/>
                </a:lnTo>
                <a:lnTo>
                  <a:pt x="812613" y="4697244"/>
                </a:lnTo>
                <a:lnTo>
                  <a:pt x="814441" y="4697244"/>
                </a:lnTo>
                <a:lnTo>
                  <a:pt x="813674" y="4698783"/>
                </a:lnTo>
                <a:lnTo>
                  <a:pt x="1114575" y="4698783"/>
                </a:lnTo>
                <a:close/>
                <a:moveTo>
                  <a:pt x="0" y="4544702"/>
                </a:moveTo>
                <a:lnTo>
                  <a:pt x="0" y="4758036"/>
                </a:lnTo>
                <a:lnTo>
                  <a:pt x="158784" y="5075655"/>
                </a:lnTo>
                <a:lnTo>
                  <a:pt x="264973" y="5075655"/>
                </a:lnTo>
                <a:close/>
                <a:moveTo>
                  <a:pt x="1114575" y="4409219"/>
                </a:moveTo>
                <a:lnTo>
                  <a:pt x="960546" y="4409219"/>
                </a:lnTo>
                <a:lnTo>
                  <a:pt x="960523" y="4409265"/>
                </a:lnTo>
                <a:lnTo>
                  <a:pt x="958685" y="4409265"/>
                </a:lnTo>
                <a:lnTo>
                  <a:pt x="909996" y="4502494"/>
                </a:lnTo>
                <a:lnTo>
                  <a:pt x="1114575" y="4502494"/>
                </a:lnTo>
                <a:close/>
                <a:moveTo>
                  <a:pt x="1114575" y="4218659"/>
                </a:moveTo>
                <a:lnTo>
                  <a:pt x="1051925" y="4218659"/>
                </a:lnTo>
                <a:lnTo>
                  <a:pt x="1007378" y="4311893"/>
                </a:lnTo>
                <a:lnTo>
                  <a:pt x="1008243" y="4311893"/>
                </a:lnTo>
                <a:lnTo>
                  <a:pt x="1007824" y="4312767"/>
                </a:lnTo>
                <a:lnTo>
                  <a:pt x="1114575" y="4312767"/>
                </a:lnTo>
                <a:close/>
                <a:moveTo>
                  <a:pt x="0" y="4121228"/>
                </a:moveTo>
                <a:lnTo>
                  <a:pt x="0" y="4344228"/>
                </a:lnTo>
                <a:lnTo>
                  <a:pt x="329330" y="5002832"/>
                </a:lnTo>
                <a:lnTo>
                  <a:pt x="329965" y="5001669"/>
                </a:lnTo>
                <a:lnTo>
                  <a:pt x="330414" y="5002566"/>
                </a:lnTo>
                <a:lnTo>
                  <a:pt x="388408" y="4896427"/>
                </a:lnTo>
                <a:close/>
                <a:moveTo>
                  <a:pt x="1114575" y="4093369"/>
                </a:moveTo>
                <a:lnTo>
                  <a:pt x="1100614" y="4121287"/>
                </a:lnTo>
                <a:lnTo>
                  <a:pt x="1114575" y="4121287"/>
                </a:lnTo>
                <a:close/>
                <a:moveTo>
                  <a:pt x="0" y="3688374"/>
                </a:moveTo>
                <a:lnTo>
                  <a:pt x="0" y="3905283"/>
                </a:lnTo>
                <a:lnTo>
                  <a:pt x="440179" y="4785813"/>
                </a:lnTo>
                <a:lnTo>
                  <a:pt x="441299" y="4783585"/>
                </a:lnTo>
                <a:lnTo>
                  <a:pt x="442295" y="4785577"/>
                </a:lnTo>
                <a:lnTo>
                  <a:pt x="495668" y="4679385"/>
                </a:lnTo>
                <a:close/>
                <a:moveTo>
                  <a:pt x="1114575" y="3663740"/>
                </a:moveTo>
                <a:lnTo>
                  <a:pt x="402500" y="5080223"/>
                </a:lnTo>
                <a:lnTo>
                  <a:pt x="509223" y="5080223"/>
                </a:lnTo>
                <a:lnTo>
                  <a:pt x="1114575" y="3879510"/>
                </a:lnTo>
                <a:close/>
                <a:moveTo>
                  <a:pt x="0" y="3254256"/>
                </a:moveTo>
                <a:lnTo>
                  <a:pt x="0" y="3469615"/>
                </a:lnTo>
                <a:lnTo>
                  <a:pt x="551028" y="4568794"/>
                </a:lnTo>
                <a:lnTo>
                  <a:pt x="551569" y="4567720"/>
                </a:lnTo>
                <a:lnTo>
                  <a:pt x="552001" y="4568585"/>
                </a:lnTo>
                <a:lnTo>
                  <a:pt x="605305" y="4462389"/>
                </a:lnTo>
                <a:close/>
                <a:moveTo>
                  <a:pt x="56532" y="2933689"/>
                </a:moveTo>
                <a:lnTo>
                  <a:pt x="0" y="2933689"/>
                </a:lnTo>
                <a:lnTo>
                  <a:pt x="0" y="3036894"/>
                </a:lnTo>
                <a:lnTo>
                  <a:pt x="657735" y="4351773"/>
                </a:lnTo>
                <a:lnTo>
                  <a:pt x="658802" y="4349624"/>
                </a:lnTo>
                <a:lnTo>
                  <a:pt x="659792" y="4351599"/>
                </a:lnTo>
                <a:lnTo>
                  <a:pt x="712657" y="4245396"/>
                </a:lnTo>
                <a:close/>
                <a:moveTo>
                  <a:pt x="277997" y="2933689"/>
                </a:moveTo>
                <a:lnTo>
                  <a:pt x="167276" y="2933689"/>
                </a:lnTo>
                <a:lnTo>
                  <a:pt x="167508" y="2934154"/>
                </a:lnTo>
                <a:lnTo>
                  <a:pt x="165645" y="2934154"/>
                </a:lnTo>
                <a:lnTo>
                  <a:pt x="768067" y="4134236"/>
                </a:lnTo>
                <a:lnTo>
                  <a:pt x="768443" y="4133490"/>
                </a:lnTo>
                <a:lnTo>
                  <a:pt x="769003" y="4134607"/>
                </a:lnTo>
                <a:lnTo>
                  <a:pt x="822294" y="4028353"/>
                </a:lnTo>
                <a:close/>
                <a:moveTo>
                  <a:pt x="495206" y="2933689"/>
                </a:moveTo>
                <a:lnTo>
                  <a:pt x="384265" y="2933689"/>
                </a:lnTo>
                <a:lnTo>
                  <a:pt x="384498" y="2934154"/>
                </a:lnTo>
                <a:lnTo>
                  <a:pt x="382683" y="2934154"/>
                </a:lnTo>
                <a:lnTo>
                  <a:pt x="874773" y="3917215"/>
                </a:lnTo>
                <a:lnTo>
                  <a:pt x="875648" y="3915387"/>
                </a:lnTo>
                <a:lnTo>
                  <a:pt x="876764" y="3917617"/>
                </a:lnTo>
                <a:lnTo>
                  <a:pt x="929646" y="3807197"/>
                </a:lnTo>
                <a:close/>
                <a:moveTo>
                  <a:pt x="711861" y="2933689"/>
                </a:moveTo>
                <a:lnTo>
                  <a:pt x="605823" y="2933689"/>
                </a:lnTo>
                <a:lnTo>
                  <a:pt x="606055" y="2934154"/>
                </a:lnTo>
                <a:lnTo>
                  <a:pt x="604382" y="2934154"/>
                </a:lnTo>
                <a:lnTo>
                  <a:pt x="985105" y="3696054"/>
                </a:lnTo>
                <a:lnTo>
                  <a:pt x="985567" y="3695178"/>
                </a:lnTo>
                <a:lnTo>
                  <a:pt x="986006" y="3696059"/>
                </a:lnTo>
                <a:lnTo>
                  <a:pt x="1035147" y="3602771"/>
                </a:lnTo>
                <a:lnTo>
                  <a:pt x="1039283" y="3589815"/>
                </a:lnTo>
                <a:close/>
                <a:moveTo>
                  <a:pt x="929161" y="2933689"/>
                </a:moveTo>
                <a:lnTo>
                  <a:pt x="822812" y="2933689"/>
                </a:lnTo>
                <a:lnTo>
                  <a:pt x="823048" y="2934154"/>
                </a:lnTo>
                <a:lnTo>
                  <a:pt x="821420" y="2934154"/>
                </a:lnTo>
                <a:lnTo>
                  <a:pt x="1095954" y="3479034"/>
                </a:lnTo>
                <a:lnTo>
                  <a:pt x="1096845" y="3477243"/>
                </a:lnTo>
                <a:lnTo>
                  <a:pt x="1097768" y="3479074"/>
                </a:lnTo>
                <a:lnTo>
                  <a:pt x="1114575" y="3445304"/>
                </a:lnTo>
                <a:lnTo>
                  <a:pt x="1114575" y="3299928"/>
                </a:lnTo>
                <a:close/>
                <a:moveTo>
                  <a:pt x="1114575" y="2933689"/>
                </a:moveTo>
                <a:lnTo>
                  <a:pt x="1039801" y="2933689"/>
                </a:lnTo>
                <a:lnTo>
                  <a:pt x="1040033" y="2934154"/>
                </a:lnTo>
                <a:lnTo>
                  <a:pt x="1038458" y="2934154"/>
                </a:lnTo>
                <a:lnTo>
                  <a:pt x="1114575" y="3086375"/>
                </a:lnTo>
                <a:close/>
                <a:moveTo>
                  <a:pt x="1114575" y="2743549"/>
                </a:moveTo>
                <a:lnTo>
                  <a:pt x="0" y="2743549"/>
                </a:lnTo>
                <a:lnTo>
                  <a:pt x="0" y="2836792"/>
                </a:lnTo>
                <a:lnTo>
                  <a:pt x="1114575" y="2836792"/>
                </a:lnTo>
                <a:close/>
                <a:moveTo>
                  <a:pt x="1114575" y="2552719"/>
                </a:moveTo>
                <a:lnTo>
                  <a:pt x="0" y="2552719"/>
                </a:lnTo>
                <a:lnTo>
                  <a:pt x="0" y="2645377"/>
                </a:lnTo>
                <a:lnTo>
                  <a:pt x="1114575" y="2645377"/>
                </a:lnTo>
                <a:close/>
                <a:moveTo>
                  <a:pt x="1084252" y="2362593"/>
                </a:moveTo>
                <a:lnTo>
                  <a:pt x="0" y="2362593"/>
                </a:lnTo>
                <a:lnTo>
                  <a:pt x="0" y="2455797"/>
                </a:lnTo>
                <a:lnTo>
                  <a:pt x="1114575" y="2455797"/>
                </a:lnTo>
                <a:lnTo>
                  <a:pt x="1114575" y="2420654"/>
                </a:lnTo>
                <a:close/>
                <a:moveTo>
                  <a:pt x="985105" y="2171736"/>
                </a:moveTo>
                <a:lnTo>
                  <a:pt x="0" y="2171736"/>
                </a:lnTo>
                <a:lnTo>
                  <a:pt x="0" y="2266216"/>
                </a:lnTo>
                <a:lnTo>
                  <a:pt x="1034715" y="2266216"/>
                </a:lnTo>
                <a:lnTo>
                  <a:pt x="1034056" y="2264969"/>
                </a:lnTo>
                <a:lnTo>
                  <a:pt x="1034312" y="2264969"/>
                </a:lnTo>
                <a:close/>
                <a:moveTo>
                  <a:pt x="892396" y="1976653"/>
                </a:moveTo>
                <a:lnTo>
                  <a:pt x="0" y="1976653"/>
                </a:lnTo>
                <a:lnTo>
                  <a:pt x="0" y="2074363"/>
                </a:lnTo>
                <a:lnTo>
                  <a:pt x="941076" y="2074363"/>
                </a:lnTo>
                <a:lnTo>
                  <a:pt x="940427" y="2073066"/>
                </a:lnTo>
                <a:close/>
                <a:moveTo>
                  <a:pt x="795000" y="1786385"/>
                </a:moveTo>
                <a:lnTo>
                  <a:pt x="0" y="1786385"/>
                </a:lnTo>
                <a:lnTo>
                  <a:pt x="0" y="1884773"/>
                </a:lnTo>
                <a:lnTo>
                  <a:pt x="845134" y="1884773"/>
                </a:lnTo>
                <a:lnTo>
                  <a:pt x="796464" y="1787073"/>
                </a:lnTo>
                <a:lnTo>
                  <a:pt x="795344" y="1787073"/>
                </a:lnTo>
                <a:close/>
                <a:moveTo>
                  <a:pt x="704626" y="1595209"/>
                </a:moveTo>
                <a:lnTo>
                  <a:pt x="0" y="1595209"/>
                </a:lnTo>
                <a:lnTo>
                  <a:pt x="0" y="1693673"/>
                </a:lnTo>
                <a:lnTo>
                  <a:pt x="746311" y="1693673"/>
                </a:lnTo>
                <a:lnTo>
                  <a:pt x="745964" y="1692910"/>
                </a:lnTo>
                <a:lnTo>
                  <a:pt x="749203" y="1692910"/>
                </a:lnTo>
                <a:close/>
                <a:moveTo>
                  <a:pt x="597769" y="1391926"/>
                </a:moveTo>
                <a:lnTo>
                  <a:pt x="596636" y="1394186"/>
                </a:lnTo>
                <a:lnTo>
                  <a:pt x="595575" y="1392228"/>
                </a:lnTo>
                <a:lnTo>
                  <a:pt x="542222" y="1498408"/>
                </a:lnTo>
                <a:lnTo>
                  <a:pt x="544328" y="1498408"/>
                </a:lnTo>
                <a:lnTo>
                  <a:pt x="544151" y="1498757"/>
                </a:lnTo>
                <a:lnTo>
                  <a:pt x="655550" y="1498757"/>
                </a:lnTo>
                <a:close/>
                <a:moveTo>
                  <a:pt x="490421" y="1174937"/>
                </a:moveTo>
                <a:lnTo>
                  <a:pt x="489576" y="1176614"/>
                </a:lnTo>
                <a:lnTo>
                  <a:pt x="488869" y="1175209"/>
                </a:lnTo>
                <a:lnTo>
                  <a:pt x="325184" y="1498408"/>
                </a:lnTo>
                <a:lnTo>
                  <a:pt x="327339" y="1498408"/>
                </a:lnTo>
                <a:lnTo>
                  <a:pt x="327162" y="1498760"/>
                </a:lnTo>
                <a:lnTo>
                  <a:pt x="433072" y="1498760"/>
                </a:lnTo>
                <a:lnTo>
                  <a:pt x="543634" y="1281323"/>
                </a:lnTo>
                <a:close/>
                <a:moveTo>
                  <a:pt x="381062" y="953380"/>
                </a:moveTo>
                <a:lnTo>
                  <a:pt x="379739" y="956045"/>
                </a:lnTo>
                <a:lnTo>
                  <a:pt x="378537" y="953527"/>
                </a:lnTo>
                <a:lnTo>
                  <a:pt x="108149" y="1498408"/>
                </a:lnTo>
                <a:lnTo>
                  <a:pt x="110350" y="1498408"/>
                </a:lnTo>
                <a:lnTo>
                  <a:pt x="110173" y="1498760"/>
                </a:lnTo>
                <a:lnTo>
                  <a:pt x="216555" y="1498760"/>
                </a:lnTo>
                <a:lnTo>
                  <a:pt x="433996" y="1064324"/>
                </a:lnTo>
                <a:lnTo>
                  <a:pt x="429843" y="1055507"/>
                </a:lnTo>
                <a:close/>
                <a:moveTo>
                  <a:pt x="266954" y="736391"/>
                </a:moveTo>
                <a:lnTo>
                  <a:pt x="0" y="1271084"/>
                </a:lnTo>
                <a:lnTo>
                  <a:pt x="0" y="1493000"/>
                </a:lnTo>
                <a:lnTo>
                  <a:pt x="325184" y="842688"/>
                </a:lnTo>
                <a:lnTo>
                  <a:pt x="316380" y="829221"/>
                </a:lnTo>
                <a:lnTo>
                  <a:pt x="267688" y="736508"/>
                </a:lnTo>
                <a:lnTo>
                  <a:pt x="267360" y="737163"/>
                </a:lnTo>
                <a:close/>
                <a:moveTo>
                  <a:pt x="161499" y="514826"/>
                </a:moveTo>
                <a:lnTo>
                  <a:pt x="0" y="837628"/>
                </a:lnTo>
                <a:lnTo>
                  <a:pt x="0" y="1052638"/>
                </a:lnTo>
                <a:lnTo>
                  <a:pt x="214724" y="625712"/>
                </a:lnTo>
                <a:lnTo>
                  <a:pt x="205911" y="608095"/>
                </a:lnTo>
                <a:lnTo>
                  <a:pt x="161843" y="514833"/>
                </a:lnTo>
                <a:lnTo>
                  <a:pt x="161669" y="515183"/>
                </a:lnTo>
                <a:close/>
                <a:moveTo>
                  <a:pt x="1114575" y="466140"/>
                </a:moveTo>
                <a:lnTo>
                  <a:pt x="1109421" y="466140"/>
                </a:lnTo>
                <a:lnTo>
                  <a:pt x="1114575" y="476447"/>
                </a:lnTo>
                <a:close/>
                <a:moveTo>
                  <a:pt x="50132" y="297808"/>
                </a:moveTo>
                <a:lnTo>
                  <a:pt x="49818" y="298440"/>
                </a:lnTo>
                <a:lnTo>
                  <a:pt x="49503" y="297844"/>
                </a:lnTo>
                <a:lnTo>
                  <a:pt x="0" y="397398"/>
                </a:lnTo>
                <a:lnTo>
                  <a:pt x="0" y="615600"/>
                </a:lnTo>
                <a:lnTo>
                  <a:pt x="103485" y="408647"/>
                </a:lnTo>
                <a:lnTo>
                  <a:pt x="94679" y="382234"/>
                </a:lnTo>
                <a:close/>
                <a:moveTo>
                  <a:pt x="1114575" y="275001"/>
                </a:moveTo>
                <a:lnTo>
                  <a:pt x="1012392" y="275001"/>
                </a:lnTo>
                <a:lnTo>
                  <a:pt x="1012671" y="275538"/>
                </a:lnTo>
                <a:lnTo>
                  <a:pt x="1012038" y="275538"/>
                </a:lnTo>
                <a:lnTo>
                  <a:pt x="1060731" y="368767"/>
                </a:lnTo>
                <a:lnTo>
                  <a:pt x="1114575" y="368767"/>
                </a:lnTo>
                <a:close/>
                <a:moveTo>
                  <a:pt x="1114575" y="84932"/>
                </a:moveTo>
                <a:lnTo>
                  <a:pt x="918802" y="84932"/>
                </a:lnTo>
                <a:lnTo>
                  <a:pt x="919058" y="85423"/>
                </a:lnTo>
                <a:lnTo>
                  <a:pt x="918743" y="85423"/>
                </a:lnTo>
                <a:lnTo>
                  <a:pt x="967462" y="178552"/>
                </a:lnTo>
                <a:lnTo>
                  <a:pt x="1114575" y="178552"/>
                </a:lnTo>
                <a:close/>
                <a:moveTo>
                  <a:pt x="124240" y="0"/>
                </a:moveTo>
                <a:lnTo>
                  <a:pt x="17294" y="0"/>
                </a:lnTo>
                <a:lnTo>
                  <a:pt x="1114575" y="2202726"/>
                </a:lnTo>
                <a:lnTo>
                  <a:pt x="1114575" y="1985720"/>
                </a:lnTo>
                <a:close/>
                <a:moveTo>
                  <a:pt x="337881" y="0"/>
                </a:moveTo>
                <a:lnTo>
                  <a:pt x="229005" y="0"/>
                </a:lnTo>
                <a:lnTo>
                  <a:pt x="976197" y="1489302"/>
                </a:lnTo>
                <a:lnTo>
                  <a:pt x="1114575" y="1765940"/>
                </a:lnTo>
                <a:lnTo>
                  <a:pt x="1114575" y="1553214"/>
                </a:lnTo>
                <a:lnTo>
                  <a:pt x="1108684" y="1541473"/>
                </a:lnTo>
                <a:close/>
                <a:moveTo>
                  <a:pt x="549117" y="0"/>
                </a:moveTo>
                <a:lnTo>
                  <a:pt x="435822" y="0"/>
                </a:lnTo>
                <a:lnTo>
                  <a:pt x="1114575" y="1352362"/>
                </a:lnTo>
                <a:lnTo>
                  <a:pt x="1114575" y="1133115"/>
                </a:lnTo>
                <a:close/>
                <a:moveTo>
                  <a:pt x="767292" y="0"/>
                </a:moveTo>
                <a:lnTo>
                  <a:pt x="654677" y="0"/>
                </a:lnTo>
                <a:lnTo>
                  <a:pt x="1114575" y="913094"/>
                </a:lnTo>
                <a:lnTo>
                  <a:pt x="1114575" y="6926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CFA234B8-9654-0240-8EB9-FAE0A3C4ED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93911" y="1360967"/>
            <a:ext cx="3995738" cy="1246739"/>
          </a:xfrm>
        </p:spPr>
        <p:txBody>
          <a:bodyPr anchor="t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Mus </a:t>
            </a:r>
            <a:r>
              <a:rPr lang="es-ES" dirty="0" err="1"/>
              <a:t>mauris</a:t>
            </a:r>
            <a:r>
              <a:rPr lang="es-ES" dirty="0"/>
              <a:t> vitae</a:t>
            </a:r>
          </a:p>
          <a:p>
            <a:r>
              <a:rPr lang="es-ES" dirty="0" err="1"/>
              <a:t>ultricies</a:t>
            </a:r>
            <a:r>
              <a:rPr lang="es-ES" dirty="0"/>
              <a:t>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CO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0C19375-8876-A246-9F58-796BD54C88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93863" y="2738438"/>
            <a:ext cx="3995737" cy="2555875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Eu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imperdietQuis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fermentum </a:t>
            </a:r>
            <a:r>
              <a:rPr lang="en-US" dirty="0" err="1"/>
              <a:t>duir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pulvinar </a:t>
            </a:r>
            <a:r>
              <a:rPr lang="en-US" dirty="0" err="1"/>
              <a:t>elementumu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imperdietQuis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fermentum </a:t>
            </a:r>
            <a:r>
              <a:rPr lang="en-US" dirty="0" err="1"/>
              <a:t>duir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pulvinar </a:t>
            </a:r>
            <a:r>
              <a:rPr lang="en-US" dirty="0" err="1"/>
              <a:t>elementumu</a:t>
            </a:r>
            <a:endParaRPr lang="en-US" dirty="0"/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F901078A-2043-564F-A3C5-8F8B43E940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02400" y="1360967"/>
            <a:ext cx="3995738" cy="1246739"/>
          </a:xfrm>
        </p:spPr>
        <p:txBody>
          <a:bodyPr anchor="b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orci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 </a:t>
            </a:r>
            <a:r>
              <a:rPr lang="es-ES" dirty="0" err="1"/>
              <a:t>auctor</a:t>
            </a:r>
            <a:endParaRPr lang="es-CO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ECD7C9C9-CE75-5548-97BE-2C654594CDB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02351" y="2738438"/>
            <a:ext cx="3995738" cy="2555875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Disctum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lorem </a:t>
            </a:r>
            <a:r>
              <a:rPr lang="en-US" dirty="0" err="1"/>
              <a:t>donec</a:t>
            </a:r>
            <a:r>
              <a:rPr lang="en-US" dirty="0"/>
              <a:t>. Cras sed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vitae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Sed </a:t>
            </a:r>
            <a:r>
              <a:rPr lang="en-US" dirty="0" err="1"/>
              <a:t>amit</a:t>
            </a:r>
            <a:r>
              <a:rPr lang="en-US" dirty="0"/>
              <a:t> tempus </a:t>
            </a:r>
            <a:r>
              <a:rPr lang="en-US" dirty="0" err="1"/>
              <a:t>urna</a:t>
            </a:r>
            <a:r>
              <a:rPr lang="en-US" dirty="0"/>
              <a:t> et pharetra pharetra.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47ACA0B-7775-2D41-97DF-E033E0C1A3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34724" y="6467878"/>
            <a:ext cx="1444402" cy="32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43012C7-B9A6-9849-86D3-BA8B4557C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204" y="185411"/>
            <a:ext cx="9285061" cy="117642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Sample Line Chart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52A40B-0C0E-744F-BC51-0E326137C718}"/>
              </a:ext>
            </a:extLst>
          </p:cNvPr>
          <p:cNvGrpSpPr/>
          <p:nvPr userDrawn="1"/>
        </p:nvGrpSpPr>
        <p:grpSpPr>
          <a:xfrm>
            <a:off x="5485635" y="1519836"/>
            <a:ext cx="2670199" cy="79896"/>
            <a:chOff x="25400" y="2473325"/>
            <a:chExt cx="10080625" cy="301625"/>
          </a:xfrm>
        </p:grpSpPr>
        <p:sp>
          <p:nvSpPr>
            <p:cNvPr id="13" name="Freeform 1">
              <a:extLst>
                <a:ext uri="{FF2B5EF4-FFF2-40B4-BE49-F238E27FC236}">
                  <a16:creationId xmlns:a16="http://schemas.microsoft.com/office/drawing/2014/main" id="{FE63E953-5A88-A644-B7A8-8ED72FBE2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2900" y="2473325"/>
              <a:ext cx="781050" cy="301625"/>
            </a:xfrm>
            <a:custGeom>
              <a:avLst/>
              <a:gdLst>
                <a:gd name="T0" fmla="*/ 2170 w 2171"/>
                <a:gd name="T1" fmla="*/ 837 h 838"/>
                <a:gd name="T2" fmla="*/ 1787 w 2171"/>
                <a:gd name="T3" fmla="*/ 0 h 838"/>
                <a:gd name="T4" fmla="*/ 0 w 2171"/>
                <a:gd name="T5" fmla="*/ 0 h 838"/>
                <a:gd name="T6" fmla="*/ 420 w 2171"/>
                <a:gd name="T7" fmla="*/ 837 h 838"/>
                <a:gd name="T8" fmla="*/ 2170 w 2171"/>
                <a:gd name="T9" fmla="*/ 837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1" h="838">
                  <a:moveTo>
                    <a:pt x="2170" y="837"/>
                  </a:moveTo>
                  <a:lnTo>
                    <a:pt x="1787" y="0"/>
                  </a:lnTo>
                  <a:lnTo>
                    <a:pt x="0" y="0"/>
                  </a:lnTo>
                  <a:lnTo>
                    <a:pt x="420" y="837"/>
                  </a:lnTo>
                  <a:lnTo>
                    <a:pt x="2170" y="837"/>
                  </a:lnTo>
                </a:path>
              </a:pathLst>
            </a:custGeom>
            <a:solidFill>
              <a:srgbClr val="DA29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6B58D2F4-642B-534A-9C1D-0C9F02BE7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9538" y="2473325"/>
              <a:ext cx="1417637" cy="301625"/>
            </a:xfrm>
            <a:custGeom>
              <a:avLst/>
              <a:gdLst>
                <a:gd name="T0" fmla="*/ 3937 w 3938"/>
                <a:gd name="T1" fmla="*/ 0 h 838"/>
                <a:gd name="T2" fmla="*/ 0 w 3938"/>
                <a:gd name="T3" fmla="*/ 0 h 838"/>
                <a:gd name="T4" fmla="*/ 346 w 3938"/>
                <a:gd name="T5" fmla="*/ 837 h 838"/>
                <a:gd name="T6" fmla="*/ 3555 w 3938"/>
                <a:gd name="T7" fmla="*/ 837 h 838"/>
                <a:gd name="T8" fmla="*/ 3937 w 3938"/>
                <a:gd name="T9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8" h="838">
                  <a:moveTo>
                    <a:pt x="3937" y="0"/>
                  </a:moveTo>
                  <a:lnTo>
                    <a:pt x="0" y="0"/>
                  </a:lnTo>
                  <a:lnTo>
                    <a:pt x="346" y="837"/>
                  </a:lnTo>
                  <a:lnTo>
                    <a:pt x="3555" y="837"/>
                  </a:lnTo>
                  <a:lnTo>
                    <a:pt x="3937" y="0"/>
                  </a:lnTo>
                </a:path>
              </a:pathLst>
            </a:custGeom>
            <a:solidFill>
              <a:srgbClr val="DA29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1960DF22-DE60-374E-B373-82C207907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0063" y="2473325"/>
              <a:ext cx="715962" cy="301625"/>
            </a:xfrm>
            <a:custGeom>
              <a:avLst/>
              <a:gdLst>
                <a:gd name="T0" fmla="*/ 0 w 1987"/>
                <a:gd name="T1" fmla="*/ 837 h 838"/>
                <a:gd name="T2" fmla="*/ 1586 w 1987"/>
                <a:gd name="T3" fmla="*/ 837 h 838"/>
                <a:gd name="T4" fmla="*/ 1986 w 1987"/>
                <a:gd name="T5" fmla="*/ 0 h 838"/>
                <a:gd name="T6" fmla="*/ 419 w 1987"/>
                <a:gd name="T7" fmla="*/ 0 h 838"/>
                <a:gd name="T8" fmla="*/ 0 w 1987"/>
                <a:gd name="T9" fmla="*/ 837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7" h="838">
                  <a:moveTo>
                    <a:pt x="0" y="837"/>
                  </a:moveTo>
                  <a:lnTo>
                    <a:pt x="1586" y="837"/>
                  </a:lnTo>
                  <a:lnTo>
                    <a:pt x="1986" y="0"/>
                  </a:lnTo>
                  <a:lnTo>
                    <a:pt x="419" y="0"/>
                  </a:lnTo>
                  <a:lnTo>
                    <a:pt x="0" y="837"/>
                  </a:lnTo>
                </a:path>
              </a:pathLst>
            </a:custGeom>
            <a:solidFill>
              <a:srgbClr val="DA29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2AC616FC-FF35-3D40-BC88-102707D80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5313" y="2473325"/>
              <a:ext cx="747712" cy="301625"/>
            </a:xfrm>
            <a:custGeom>
              <a:avLst/>
              <a:gdLst>
                <a:gd name="T0" fmla="*/ 0 w 2079"/>
                <a:gd name="T1" fmla="*/ 837 h 838"/>
                <a:gd name="T2" fmla="*/ 1677 w 2079"/>
                <a:gd name="T3" fmla="*/ 837 h 838"/>
                <a:gd name="T4" fmla="*/ 2078 w 2079"/>
                <a:gd name="T5" fmla="*/ 0 h 838"/>
                <a:gd name="T6" fmla="*/ 401 w 2079"/>
                <a:gd name="T7" fmla="*/ 0 h 838"/>
                <a:gd name="T8" fmla="*/ 0 w 2079"/>
                <a:gd name="T9" fmla="*/ 837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9" h="838">
                  <a:moveTo>
                    <a:pt x="0" y="837"/>
                  </a:moveTo>
                  <a:lnTo>
                    <a:pt x="1677" y="837"/>
                  </a:lnTo>
                  <a:lnTo>
                    <a:pt x="2078" y="0"/>
                  </a:lnTo>
                  <a:lnTo>
                    <a:pt x="401" y="0"/>
                  </a:lnTo>
                  <a:lnTo>
                    <a:pt x="0" y="837"/>
                  </a:lnTo>
                </a:path>
              </a:pathLst>
            </a:custGeom>
            <a:solidFill>
              <a:srgbClr val="DA29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7D14AB2-0408-4243-AE08-3BA584C0A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" y="2473325"/>
              <a:ext cx="2717800" cy="301625"/>
            </a:xfrm>
            <a:custGeom>
              <a:avLst/>
              <a:gdLst>
                <a:gd name="T0" fmla="*/ 7547 w 7548"/>
                <a:gd name="T1" fmla="*/ 0 h 838"/>
                <a:gd name="T2" fmla="*/ 0 w 7548"/>
                <a:gd name="T3" fmla="*/ 0 h 838"/>
                <a:gd name="T4" fmla="*/ 0 w 7548"/>
                <a:gd name="T5" fmla="*/ 837 h 838"/>
                <a:gd name="T6" fmla="*/ 7146 w 7548"/>
                <a:gd name="T7" fmla="*/ 837 h 838"/>
                <a:gd name="T8" fmla="*/ 7547 w 7548"/>
                <a:gd name="T9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48" h="838">
                  <a:moveTo>
                    <a:pt x="7547" y="0"/>
                  </a:moveTo>
                  <a:lnTo>
                    <a:pt x="0" y="0"/>
                  </a:lnTo>
                  <a:lnTo>
                    <a:pt x="0" y="837"/>
                  </a:lnTo>
                  <a:lnTo>
                    <a:pt x="7146" y="837"/>
                  </a:lnTo>
                  <a:lnTo>
                    <a:pt x="7547" y="0"/>
                  </a:lnTo>
                </a:path>
              </a:pathLst>
            </a:custGeom>
            <a:solidFill>
              <a:srgbClr val="DA29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9D024821-DC17-CC44-AC6F-4E7A01058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488" y="2473325"/>
              <a:ext cx="755650" cy="301625"/>
            </a:xfrm>
            <a:custGeom>
              <a:avLst/>
              <a:gdLst>
                <a:gd name="T0" fmla="*/ 2097 w 2098"/>
                <a:gd name="T1" fmla="*/ 837 h 838"/>
                <a:gd name="T2" fmla="*/ 1695 w 2098"/>
                <a:gd name="T3" fmla="*/ 0 h 838"/>
                <a:gd name="T4" fmla="*/ 0 w 2098"/>
                <a:gd name="T5" fmla="*/ 0 h 838"/>
                <a:gd name="T6" fmla="*/ 420 w 2098"/>
                <a:gd name="T7" fmla="*/ 837 h 838"/>
                <a:gd name="T8" fmla="*/ 2097 w 2098"/>
                <a:gd name="T9" fmla="*/ 837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8" h="838">
                  <a:moveTo>
                    <a:pt x="2097" y="837"/>
                  </a:moveTo>
                  <a:lnTo>
                    <a:pt x="1695" y="0"/>
                  </a:lnTo>
                  <a:lnTo>
                    <a:pt x="0" y="0"/>
                  </a:lnTo>
                  <a:lnTo>
                    <a:pt x="420" y="837"/>
                  </a:lnTo>
                  <a:lnTo>
                    <a:pt x="2097" y="837"/>
                  </a:lnTo>
                </a:path>
              </a:pathLst>
            </a:custGeom>
            <a:solidFill>
              <a:srgbClr val="DA29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39522D6-FCC0-B347-8184-E16CFA26C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438" y="2473325"/>
              <a:ext cx="1423987" cy="301625"/>
            </a:xfrm>
            <a:custGeom>
              <a:avLst/>
              <a:gdLst>
                <a:gd name="T0" fmla="*/ 0 w 3956"/>
                <a:gd name="T1" fmla="*/ 0 h 838"/>
                <a:gd name="T2" fmla="*/ 383 w 3956"/>
                <a:gd name="T3" fmla="*/ 837 h 838"/>
                <a:gd name="T4" fmla="*/ 3572 w 3956"/>
                <a:gd name="T5" fmla="*/ 837 h 838"/>
                <a:gd name="T6" fmla="*/ 3955 w 3956"/>
                <a:gd name="T7" fmla="*/ 0 h 838"/>
                <a:gd name="T8" fmla="*/ 0 w 3956"/>
                <a:gd name="T9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6" h="838">
                  <a:moveTo>
                    <a:pt x="0" y="0"/>
                  </a:moveTo>
                  <a:lnTo>
                    <a:pt x="383" y="837"/>
                  </a:lnTo>
                  <a:lnTo>
                    <a:pt x="3572" y="837"/>
                  </a:lnTo>
                  <a:lnTo>
                    <a:pt x="3955" y="0"/>
                  </a:lnTo>
                  <a:lnTo>
                    <a:pt x="0" y="0"/>
                  </a:lnTo>
                </a:path>
              </a:pathLst>
            </a:custGeom>
            <a:solidFill>
              <a:srgbClr val="DA29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" name="Freeform 20">
            <a:extLst>
              <a:ext uri="{FF2B5EF4-FFF2-40B4-BE49-F238E27FC236}">
                <a16:creationId xmlns:a16="http://schemas.microsoft.com/office/drawing/2014/main" id="{5071AE91-9C97-CC47-B378-3498D7C41C33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-7065"/>
            <a:ext cx="1114575" cy="6872131"/>
          </a:xfrm>
          <a:custGeom>
            <a:avLst/>
            <a:gdLst>
              <a:gd name="connsiteX0" fmla="*/ 69304 w 1114575"/>
              <a:gd name="connsiteY0" fmla="*/ 6624272 h 6872131"/>
              <a:gd name="connsiteX1" fmla="*/ 68695 w 1114575"/>
              <a:gd name="connsiteY1" fmla="*/ 6625398 h 6872131"/>
              <a:gd name="connsiteX2" fmla="*/ 68262 w 1114575"/>
              <a:gd name="connsiteY2" fmla="*/ 6624517 h 6872131"/>
              <a:gd name="connsiteX3" fmla="*/ 10766 w 1114575"/>
              <a:gd name="connsiteY3" fmla="*/ 6730697 h 6872131"/>
              <a:gd name="connsiteX4" fmla="*/ 82499 w 1114575"/>
              <a:gd name="connsiteY4" fmla="*/ 6872131 h 6872131"/>
              <a:gd name="connsiteX5" fmla="*/ 191099 w 1114575"/>
              <a:gd name="connsiteY5" fmla="*/ 6872131 h 6872131"/>
              <a:gd name="connsiteX6" fmla="*/ 174959 w 1114575"/>
              <a:gd name="connsiteY6" fmla="*/ 6407283 h 6872131"/>
              <a:gd name="connsiteX7" fmla="*/ 174651 w 1114575"/>
              <a:gd name="connsiteY7" fmla="*/ 6407898 h 6872131"/>
              <a:gd name="connsiteX8" fmla="*/ 174452 w 1114575"/>
              <a:gd name="connsiteY8" fmla="*/ 6407499 h 6872131"/>
              <a:gd name="connsiteX9" fmla="*/ 125759 w 1114575"/>
              <a:gd name="connsiteY9" fmla="*/ 6504872 h 6872131"/>
              <a:gd name="connsiteX10" fmla="*/ 121098 w 1114575"/>
              <a:gd name="connsiteY10" fmla="*/ 6513678 h 6872131"/>
              <a:gd name="connsiteX11" fmla="*/ 300553 w 1114575"/>
              <a:gd name="connsiteY11" fmla="*/ 6872131 h 6872131"/>
              <a:gd name="connsiteX12" fmla="*/ 407427 w 1114575"/>
              <a:gd name="connsiteY12" fmla="*/ 6872131 h 6872131"/>
              <a:gd name="connsiteX13" fmla="*/ 286358 w 1114575"/>
              <a:gd name="connsiteY13" fmla="*/ 6190294 h 6872131"/>
              <a:gd name="connsiteX14" fmla="*/ 285769 w 1114575"/>
              <a:gd name="connsiteY14" fmla="*/ 6191424 h 6872131"/>
              <a:gd name="connsiteX15" fmla="*/ 285301 w 1114575"/>
              <a:gd name="connsiteY15" fmla="*/ 6190480 h 6872131"/>
              <a:gd name="connsiteX16" fmla="*/ 236608 w 1114575"/>
              <a:gd name="connsiteY16" fmla="*/ 6283710 h 6872131"/>
              <a:gd name="connsiteX17" fmla="*/ 227801 w 1114575"/>
              <a:gd name="connsiteY17" fmla="*/ 6296659 h 6872131"/>
              <a:gd name="connsiteX18" fmla="*/ 517391 w 1114575"/>
              <a:gd name="connsiteY18" fmla="*/ 6872131 h 6872131"/>
              <a:gd name="connsiteX19" fmla="*/ 624709 w 1114575"/>
              <a:gd name="connsiteY19" fmla="*/ 6872131 h 6872131"/>
              <a:gd name="connsiteX20" fmla="*/ 391460 w 1114575"/>
              <a:gd name="connsiteY20" fmla="*/ 5973305 h 6872131"/>
              <a:gd name="connsiteX21" fmla="*/ 347395 w 1114575"/>
              <a:gd name="connsiteY21" fmla="*/ 6061874 h 6872131"/>
              <a:gd name="connsiteX22" fmla="*/ 338582 w 1114575"/>
              <a:gd name="connsiteY22" fmla="*/ 6084147 h 6872131"/>
              <a:gd name="connsiteX23" fmla="*/ 338657 w 1114575"/>
              <a:gd name="connsiteY23" fmla="*/ 6084295 h 6872131"/>
              <a:gd name="connsiteX24" fmla="*/ 338654 w 1114575"/>
              <a:gd name="connsiteY24" fmla="*/ 6084301 h 6872131"/>
              <a:gd name="connsiteX25" fmla="*/ 734489 w 1114575"/>
              <a:gd name="connsiteY25" fmla="*/ 6872131 h 6872131"/>
              <a:gd name="connsiteX26" fmla="*/ 845583 w 1114575"/>
              <a:gd name="connsiteY26" fmla="*/ 6872131 h 6872131"/>
              <a:gd name="connsiteX27" fmla="*/ 1114575 w 1114575"/>
              <a:gd name="connsiteY27" fmla="*/ 5839191 h 6872131"/>
              <a:gd name="connsiteX28" fmla="*/ 1100614 w 1114575"/>
              <a:gd name="connsiteY28" fmla="*/ 5866762 h 6872131"/>
              <a:gd name="connsiteX29" fmla="*/ 1109421 w 1114575"/>
              <a:gd name="connsiteY29" fmla="*/ 5884889 h 6872131"/>
              <a:gd name="connsiteX30" fmla="*/ 1114575 w 1114575"/>
              <a:gd name="connsiteY30" fmla="*/ 5894703 h 6872131"/>
              <a:gd name="connsiteX31" fmla="*/ 503947 w 1114575"/>
              <a:gd name="connsiteY31" fmla="*/ 5756325 h 6872131"/>
              <a:gd name="connsiteX32" fmla="*/ 503108 w 1114575"/>
              <a:gd name="connsiteY32" fmla="*/ 5757986 h 6872131"/>
              <a:gd name="connsiteX33" fmla="*/ 502339 w 1114575"/>
              <a:gd name="connsiteY33" fmla="*/ 5756453 h 6872131"/>
              <a:gd name="connsiteX34" fmla="*/ 457789 w 1114575"/>
              <a:gd name="connsiteY34" fmla="*/ 5845009 h 6872131"/>
              <a:gd name="connsiteX35" fmla="*/ 448986 w 1114575"/>
              <a:gd name="connsiteY35" fmla="*/ 5866762 h 6872131"/>
              <a:gd name="connsiteX36" fmla="*/ 951710 w 1114575"/>
              <a:gd name="connsiteY36" fmla="*/ 6872131 h 6872131"/>
              <a:gd name="connsiteX37" fmla="*/ 1065037 w 1114575"/>
              <a:gd name="connsiteY37" fmla="*/ 6872131 h 6872131"/>
              <a:gd name="connsiteX38" fmla="*/ 608524 w 1114575"/>
              <a:gd name="connsiteY38" fmla="*/ 5543578 h 6872131"/>
              <a:gd name="connsiteX39" fmla="*/ 568642 w 1114575"/>
              <a:gd name="connsiteY39" fmla="*/ 5623340 h 6872131"/>
              <a:gd name="connsiteX40" fmla="*/ 555689 w 1114575"/>
              <a:gd name="connsiteY40" fmla="*/ 5649757 h 6872131"/>
              <a:gd name="connsiteX41" fmla="*/ 555702 w 1114575"/>
              <a:gd name="connsiteY41" fmla="*/ 5649780 h 6872131"/>
              <a:gd name="connsiteX42" fmla="*/ 555571 w 1114575"/>
              <a:gd name="connsiteY42" fmla="*/ 5650045 h 6872131"/>
              <a:gd name="connsiteX43" fmla="*/ 861440 w 1114575"/>
              <a:gd name="connsiteY43" fmla="*/ 6259495 h 6872131"/>
              <a:gd name="connsiteX44" fmla="*/ 1114575 w 1114575"/>
              <a:gd name="connsiteY44" fmla="*/ 6764310 h 6872131"/>
              <a:gd name="connsiteX45" fmla="*/ 1114575 w 1114575"/>
              <a:gd name="connsiteY45" fmla="*/ 6545611 h 6872131"/>
              <a:gd name="connsiteX46" fmla="*/ 905008 w 1114575"/>
              <a:gd name="connsiteY46" fmla="*/ 6130852 h 6872131"/>
              <a:gd name="connsiteX47" fmla="*/ 1114575 w 1114575"/>
              <a:gd name="connsiteY47" fmla="*/ 5413892 h 6872131"/>
              <a:gd name="connsiteX48" fmla="*/ 994429 w 1114575"/>
              <a:gd name="connsiteY48" fmla="*/ 5654417 h 6872131"/>
              <a:gd name="connsiteX49" fmla="*/ 998572 w 1114575"/>
              <a:gd name="connsiteY49" fmla="*/ 5663227 h 6872131"/>
              <a:gd name="connsiteX50" fmla="*/ 1047261 w 1114575"/>
              <a:gd name="connsiteY50" fmla="*/ 5760599 h 6872131"/>
              <a:gd name="connsiteX51" fmla="*/ 1048254 w 1114575"/>
              <a:gd name="connsiteY51" fmla="*/ 5758611 h 6872131"/>
              <a:gd name="connsiteX52" fmla="*/ 1049131 w 1114575"/>
              <a:gd name="connsiteY52" fmla="*/ 5760370 h 6872131"/>
              <a:gd name="connsiteX53" fmla="*/ 1114575 w 1114575"/>
              <a:gd name="connsiteY53" fmla="*/ 5629281 h 6872131"/>
              <a:gd name="connsiteX54" fmla="*/ 486530 w 1114575"/>
              <a:gd name="connsiteY54" fmla="*/ 5167030 h 6872131"/>
              <a:gd name="connsiteX55" fmla="*/ 380351 w 1114575"/>
              <a:gd name="connsiteY55" fmla="*/ 5167030 h 6872131"/>
              <a:gd name="connsiteX56" fmla="*/ 0 w 1114575"/>
              <a:gd name="connsiteY56" fmla="*/ 5916255 h 6872131"/>
              <a:gd name="connsiteX57" fmla="*/ 0 w 1114575"/>
              <a:gd name="connsiteY57" fmla="*/ 6127477 h 6872131"/>
              <a:gd name="connsiteX58" fmla="*/ 689817 w 1114575"/>
              <a:gd name="connsiteY58" fmla="*/ 5167030 h 6872131"/>
              <a:gd name="connsiteX59" fmla="*/ 583654 w 1114575"/>
              <a:gd name="connsiteY59" fmla="*/ 5167030 h 6872131"/>
              <a:gd name="connsiteX60" fmla="*/ 0 w 1114575"/>
              <a:gd name="connsiteY60" fmla="*/ 6328014 h 6872131"/>
              <a:gd name="connsiteX61" fmla="*/ 0 w 1114575"/>
              <a:gd name="connsiteY61" fmla="*/ 6543437 h 6872131"/>
              <a:gd name="connsiteX62" fmla="*/ 910746 w 1114575"/>
              <a:gd name="connsiteY62" fmla="*/ 5167030 h 6872131"/>
              <a:gd name="connsiteX63" fmla="*/ 799988 w 1114575"/>
              <a:gd name="connsiteY63" fmla="*/ 5167030 h 6872131"/>
              <a:gd name="connsiteX64" fmla="*/ 799982 w 1114575"/>
              <a:gd name="connsiteY64" fmla="*/ 5167037 h 6872131"/>
              <a:gd name="connsiteX65" fmla="*/ 799146 w 1114575"/>
              <a:gd name="connsiteY65" fmla="*/ 5167037 h 6872131"/>
              <a:gd name="connsiteX66" fmla="*/ 666541 w 1114575"/>
              <a:gd name="connsiteY66" fmla="*/ 5432725 h 6872131"/>
              <a:gd name="connsiteX67" fmla="*/ 1114575 w 1114575"/>
              <a:gd name="connsiteY67" fmla="*/ 6323848 h 6872131"/>
              <a:gd name="connsiteX68" fmla="*/ 1114575 w 1114575"/>
              <a:gd name="connsiteY68" fmla="*/ 6111406 h 6872131"/>
              <a:gd name="connsiteX69" fmla="*/ 773592 w 1114575"/>
              <a:gd name="connsiteY69" fmla="*/ 5432702 h 6872131"/>
              <a:gd name="connsiteX70" fmla="*/ 269541 w 1114575"/>
              <a:gd name="connsiteY70" fmla="*/ 5167024 h 6872131"/>
              <a:gd name="connsiteX71" fmla="*/ 264878 w 1114575"/>
              <a:gd name="connsiteY71" fmla="*/ 5167024 h 6872131"/>
              <a:gd name="connsiteX72" fmla="*/ 163362 w 1114575"/>
              <a:gd name="connsiteY72" fmla="*/ 5167024 h 6872131"/>
              <a:gd name="connsiteX73" fmla="*/ 0 w 1114575"/>
              <a:gd name="connsiteY73" fmla="*/ 5167024 h 6872131"/>
              <a:gd name="connsiteX74" fmla="*/ 0 w 1114575"/>
              <a:gd name="connsiteY74" fmla="*/ 5260220 h 6872131"/>
              <a:gd name="connsiteX75" fmla="*/ 114155 w 1114575"/>
              <a:gd name="connsiteY75" fmla="*/ 5260220 h 6872131"/>
              <a:gd name="connsiteX76" fmla="*/ 0 w 1114575"/>
              <a:gd name="connsiteY76" fmla="*/ 5487092 h 6872131"/>
              <a:gd name="connsiteX77" fmla="*/ 0 w 1114575"/>
              <a:gd name="connsiteY77" fmla="*/ 5701687 h 6872131"/>
              <a:gd name="connsiteX78" fmla="*/ 1114575 w 1114575"/>
              <a:gd name="connsiteY78" fmla="*/ 5167024 h 6872131"/>
              <a:gd name="connsiteX79" fmla="*/ 1021988 w 1114575"/>
              <a:gd name="connsiteY79" fmla="*/ 5167024 h 6872131"/>
              <a:gd name="connsiteX80" fmla="*/ 1021981 w 1114575"/>
              <a:gd name="connsiteY80" fmla="*/ 5167037 h 6872131"/>
              <a:gd name="connsiteX81" fmla="*/ 1020845 w 1114575"/>
              <a:gd name="connsiteY81" fmla="*/ 5167037 h 6872131"/>
              <a:gd name="connsiteX82" fmla="*/ 883580 w 1114575"/>
              <a:gd name="connsiteY82" fmla="*/ 5437385 h 6872131"/>
              <a:gd name="connsiteX83" fmla="*/ 936412 w 1114575"/>
              <a:gd name="connsiteY83" fmla="*/ 5543578 h 6872131"/>
              <a:gd name="connsiteX84" fmla="*/ 936966 w 1114575"/>
              <a:gd name="connsiteY84" fmla="*/ 5542487 h 6872131"/>
              <a:gd name="connsiteX85" fmla="*/ 937411 w 1114575"/>
              <a:gd name="connsiteY85" fmla="*/ 5543384 h 6872131"/>
              <a:gd name="connsiteX86" fmla="*/ 1114575 w 1114575"/>
              <a:gd name="connsiteY86" fmla="*/ 5194202 h 6872131"/>
              <a:gd name="connsiteX87" fmla="*/ 733214 w 1114575"/>
              <a:gd name="connsiteY87" fmla="*/ 5078458 h 6872131"/>
              <a:gd name="connsiteX88" fmla="*/ 627379 w 1114575"/>
              <a:gd name="connsiteY88" fmla="*/ 5078458 h 6872131"/>
              <a:gd name="connsiteX89" fmla="*/ 582980 w 1114575"/>
              <a:gd name="connsiteY89" fmla="*/ 5167020 h 6872131"/>
              <a:gd name="connsiteX90" fmla="*/ 693462 w 1114575"/>
              <a:gd name="connsiteY90" fmla="*/ 5167020 h 6872131"/>
              <a:gd name="connsiteX91" fmla="*/ 1114575 w 1114575"/>
              <a:gd name="connsiteY91" fmla="*/ 4984720 h 6872131"/>
              <a:gd name="connsiteX92" fmla="*/ 676815 w 1114575"/>
              <a:gd name="connsiteY92" fmla="*/ 4984720 h 6872131"/>
              <a:gd name="connsiteX93" fmla="*/ 676556 w 1114575"/>
              <a:gd name="connsiteY93" fmla="*/ 4985222 h 6872131"/>
              <a:gd name="connsiteX94" fmla="*/ 670684 w 1114575"/>
              <a:gd name="connsiteY94" fmla="*/ 4985222 h 6872131"/>
              <a:gd name="connsiteX95" fmla="*/ 621991 w 1114575"/>
              <a:gd name="connsiteY95" fmla="*/ 5078452 h 6872131"/>
              <a:gd name="connsiteX96" fmla="*/ 1114575 w 1114575"/>
              <a:gd name="connsiteY96" fmla="*/ 5078452 h 6872131"/>
              <a:gd name="connsiteX97" fmla="*/ 0 w 1114575"/>
              <a:gd name="connsiteY97" fmla="*/ 4979081 h 6872131"/>
              <a:gd name="connsiteX98" fmla="*/ 0 w 1114575"/>
              <a:gd name="connsiteY98" fmla="*/ 5075657 h 6872131"/>
              <a:gd name="connsiteX99" fmla="*/ 47984 w 1114575"/>
              <a:gd name="connsiteY99" fmla="*/ 5075657 h 6872131"/>
              <a:gd name="connsiteX100" fmla="*/ 1114575 w 1114575"/>
              <a:gd name="connsiteY100" fmla="*/ 4796328 h 6872131"/>
              <a:gd name="connsiteX101" fmla="*/ 770336 w 1114575"/>
              <a:gd name="connsiteY101" fmla="*/ 4796328 h 6872131"/>
              <a:gd name="connsiteX102" fmla="*/ 721637 w 1114575"/>
              <a:gd name="connsiteY102" fmla="*/ 4889578 h 6872131"/>
              <a:gd name="connsiteX103" fmla="*/ 1114575 w 1114575"/>
              <a:gd name="connsiteY103" fmla="*/ 4889578 h 6872131"/>
              <a:gd name="connsiteX104" fmla="*/ 1114575 w 1114575"/>
              <a:gd name="connsiteY104" fmla="*/ 4599870 h 6872131"/>
              <a:gd name="connsiteX105" fmla="*/ 861303 w 1114575"/>
              <a:gd name="connsiteY105" fmla="*/ 4599870 h 6872131"/>
              <a:gd name="connsiteX106" fmla="*/ 812613 w 1114575"/>
              <a:gd name="connsiteY106" fmla="*/ 4697244 h 6872131"/>
              <a:gd name="connsiteX107" fmla="*/ 814441 w 1114575"/>
              <a:gd name="connsiteY107" fmla="*/ 4697244 h 6872131"/>
              <a:gd name="connsiteX108" fmla="*/ 813674 w 1114575"/>
              <a:gd name="connsiteY108" fmla="*/ 4698783 h 6872131"/>
              <a:gd name="connsiteX109" fmla="*/ 1114575 w 1114575"/>
              <a:gd name="connsiteY109" fmla="*/ 4698783 h 6872131"/>
              <a:gd name="connsiteX110" fmla="*/ 0 w 1114575"/>
              <a:gd name="connsiteY110" fmla="*/ 4544702 h 6872131"/>
              <a:gd name="connsiteX111" fmla="*/ 0 w 1114575"/>
              <a:gd name="connsiteY111" fmla="*/ 4758036 h 6872131"/>
              <a:gd name="connsiteX112" fmla="*/ 158784 w 1114575"/>
              <a:gd name="connsiteY112" fmla="*/ 5075655 h 6872131"/>
              <a:gd name="connsiteX113" fmla="*/ 264973 w 1114575"/>
              <a:gd name="connsiteY113" fmla="*/ 5075655 h 6872131"/>
              <a:gd name="connsiteX114" fmla="*/ 1114575 w 1114575"/>
              <a:gd name="connsiteY114" fmla="*/ 4409219 h 6872131"/>
              <a:gd name="connsiteX115" fmla="*/ 960546 w 1114575"/>
              <a:gd name="connsiteY115" fmla="*/ 4409219 h 6872131"/>
              <a:gd name="connsiteX116" fmla="*/ 960523 w 1114575"/>
              <a:gd name="connsiteY116" fmla="*/ 4409265 h 6872131"/>
              <a:gd name="connsiteX117" fmla="*/ 958685 w 1114575"/>
              <a:gd name="connsiteY117" fmla="*/ 4409265 h 6872131"/>
              <a:gd name="connsiteX118" fmla="*/ 909996 w 1114575"/>
              <a:gd name="connsiteY118" fmla="*/ 4502494 h 6872131"/>
              <a:gd name="connsiteX119" fmla="*/ 1114575 w 1114575"/>
              <a:gd name="connsiteY119" fmla="*/ 4502494 h 6872131"/>
              <a:gd name="connsiteX120" fmla="*/ 1114575 w 1114575"/>
              <a:gd name="connsiteY120" fmla="*/ 4218659 h 6872131"/>
              <a:gd name="connsiteX121" fmla="*/ 1051925 w 1114575"/>
              <a:gd name="connsiteY121" fmla="*/ 4218659 h 6872131"/>
              <a:gd name="connsiteX122" fmla="*/ 1007378 w 1114575"/>
              <a:gd name="connsiteY122" fmla="*/ 4311893 h 6872131"/>
              <a:gd name="connsiteX123" fmla="*/ 1008243 w 1114575"/>
              <a:gd name="connsiteY123" fmla="*/ 4311893 h 6872131"/>
              <a:gd name="connsiteX124" fmla="*/ 1007824 w 1114575"/>
              <a:gd name="connsiteY124" fmla="*/ 4312767 h 6872131"/>
              <a:gd name="connsiteX125" fmla="*/ 1114575 w 1114575"/>
              <a:gd name="connsiteY125" fmla="*/ 4312767 h 6872131"/>
              <a:gd name="connsiteX126" fmla="*/ 0 w 1114575"/>
              <a:gd name="connsiteY126" fmla="*/ 4121228 h 6872131"/>
              <a:gd name="connsiteX127" fmla="*/ 0 w 1114575"/>
              <a:gd name="connsiteY127" fmla="*/ 4344228 h 6872131"/>
              <a:gd name="connsiteX128" fmla="*/ 329330 w 1114575"/>
              <a:gd name="connsiteY128" fmla="*/ 5002832 h 6872131"/>
              <a:gd name="connsiteX129" fmla="*/ 329965 w 1114575"/>
              <a:gd name="connsiteY129" fmla="*/ 5001669 h 6872131"/>
              <a:gd name="connsiteX130" fmla="*/ 330414 w 1114575"/>
              <a:gd name="connsiteY130" fmla="*/ 5002566 h 6872131"/>
              <a:gd name="connsiteX131" fmla="*/ 388408 w 1114575"/>
              <a:gd name="connsiteY131" fmla="*/ 4896427 h 6872131"/>
              <a:gd name="connsiteX132" fmla="*/ 1114575 w 1114575"/>
              <a:gd name="connsiteY132" fmla="*/ 4093369 h 6872131"/>
              <a:gd name="connsiteX133" fmla="*/ 1100614 w 1114575"/>
              <a:gd name="connsiteY133" fmla="*/ 4121287 h 6872131"/>
              <a:gd name="connsiteX134" fmla="*/ 1114575 w 1114575"/>
              <a:gd name="connsiteY134" fmla="*/ 4121287 h 6872131"/>
              <a:gd name="connsiteX135" fmla="*/ 0 w 1114575"/>
              <a:gd name="connsiteY135" fmla="*/ 3688374 h 6872131"/>
              <a:gd name="connsiteX136" fmla="*/ 0 w 1114575"/>
              <a:gd name="connsiteY136" fmla="*/ 3905283 h 6872131"/>
              <a:gd name="connsiteX137" fmla="*/ 440179 w 1114575"/>
              <a:gd name="connsiteY137" fmla="*/ 4785813 h 6872131"/>
              <a:gd name="connsiteX138" fmla="*/ 441299 w 1114575"/>
              <a:gd name="connsiteY138" fmla="*/ 4783585 h 6872131"/>
              <a:gd name="connsiteX139" fmla="*/ 442295 w 1114575"/>
              <a:gd name="connsiteY139" fmla="*/ 4785577 h 6872131"/>
              <a:gd name="connsiteX140" fmla="*/ 495668 w 1114575"/>
              <a:gd name="connsiteY140" fmla="*/ 4679385 h 6872131"/>
              <a:gd name="connsiteX141" fmla="*/ 1114575 w 1114575"/>
              <a:gd name="connsiteY141" fmla="*/ 3663740 h 6872131"/>
              <a:gd name="connsiteX142" fmla="*/ 402500 w 1114575"/>
              <a:gd name="connsiteY142" fmla="*/ 5080223 h 6872131"/>
              <a:gd name="connsiteX143" fmla="*/ 509223 w 1114575"/>
              <a:gd name="connsiteY143" fmla="*/ 5080223 h 6872131"/>
              <a:gd name="connsiteX144" fmla="*/ 1114575 w 1114575"/>
              <a:gd name="connsiteY144" fmla="*/ 3879510 h 6872131"/>
              <a:gd name="connsiteX145" fmla="*/ 0 w 1114575"/>
              <a:gd name="connsiteY145" fmla="*/ 3254256 h 6872131"/>
              <a:gd name="connsiteX146" fmla="*/ 0 w 1114575"/>
              <a:gd name="connsiteY146" fmla="*/ 3469615 h 6872131"/>
              <a:gd name="connsiteX147" fmla="*/ 551028 w 1114575"/>
              <a:gd name="connsiteY147" fmla="*/ 4568794 h 6872131"/>
              <a:gd name="connsiteX148" fmla="*/ 551569 w 1114575"/>
              <a:gd name="connsiteY148" fmla="*/ 4567720 h 6872131"/>
              <a:gd name="connsiteX149" fmla="*/ 552001 w 1114575"/>
              <a:gd name="connsiteY149" fmla="*/ 4568585 h 6872131"/>
              <a:gd name="connsiteX150" fmla="*/ 605305 w 1114575"/>
              <a:gd name="connsiteY150" fmla="*/ 4462389 h 6872131"/>
              <a:gd name="connsiteX151" fmla="*/ 56532 w 1114575"/>
              <a:gd name="connsiteY151" fmla="*/ 2933689 h 6872131"/>
              <a:gd name="connsiteX152" fmla="*/ 0 w 1114575"/>
              <a:gd name="connsiteY152" fmla="*/ 2933689 h 6872131"/>
              <a:gd name="connsiteX153" fmla="*/ 0 w 1114575"/>
              <a:gd name="connsiteY153" fmla="*/ 3036894 h 6872131"/>
              <a:gd name="connsiteX154" fmla="*/ 657735 w 1114575"/>
              <a:gd name="connsiteY154" fmla="*/ 4351773 h 6872131"/>
              <a:gd name="connsiteX155" fmla="*/ 658802 w 1114575"/>
              <a:gd name="connsiteY155" fmla="*/ 4349624 h 6872131"/>
              <a:gd name="connsiteX156" fmla="*/ 659792 w 1114575"/>
              <a:gd name="connsiteY156" fmla="*/ 4351599 h 6872131"/>
              <a:gd name="connsiteX157" fmla="*/ 712657 w 1114575"/>
              <a:gd name="connsiteY157" fmla="*/ 4245396 h 6872131"/>
              <a:gd name="connsiteX158" fmla="*/ 277997 w 1114575"/>
              <a:gd name="connsiteY158" fmla="*/ 2933689 h 6872131"/>
              <a:gd name="connsiteX159" fmla="*/ 167276 w 1114575"/>
              <a:gd name="connsiteY159" fmla="*/ 2933689 h 6872131"/>
              <a:gd name="connsiteX160" fmla="*/ 167508 w 1114575"/>
              <a:gd name="connsiteY160" fmla="*/ 2934154 h 6872131"/>
              <a:gd name="connsiteX161" fmla="*/ 165645 w 1114575"/>
              <a:gd name="connsiteY161" fmla="*/ 2934154 h 6872131"/>
              <a:gd name="connsiteX162" fmla="*/ 768067 w 1114575"/>
              <a:gd name="connsiteY162" fmla="*/ 4134236 h 6872131"/>
              <a:gd name="connsiteX163" fmla="*/ 768443 w 1114575"/>
              <a:gd name="connsiteY163" fmla="*/ 4133490 h 6872131"/>
              <a:gd name="connsiteX164" fmla="*/ 769003 w 1114575"/>
              <a:gd name="connsiteY164" fmla="*/ 4134607 h 6872131"/>
              <a:gd name="connsiteX165" fmla="*/ 822294 w 1114575"/>
              <a:gd name="connsiteY165" fmla="*/ 4028353 h 6872131"/>
              <a:gd name="connsiteX166" fmla="*/ 495206 w 1114575"/>
              <a:gd name="connsiteY166" fmla="*/ 2933689 h 6872131"/>
              <a:gd name="connsiteX167" fmla="*/ 384265 w 1114575"/>
              <a:gd name="connsiteY167" fmla="*/ 2933689 h 6872131"/>
              <a:gd name="connsiteX168" fmla="*/ 384498 w 1114575"/>
              <a:gd name="connsiteY168" fmla="*/ 2934154 h 6872131"/>
              <a:gd name="connsiteX169" fmla="*/ 382683 w 1114575"/>
              <a:gd name="connsiteY169" fmla="*/ 2934154 h 6872131"/>
              <a:gd name="connsiteX170" fmla="*/ 874773 w 1114575"/>
              <a:gd name="connsiteY170" fmla="*/ 3917215 h 6872131"/>
              <a:gd name="connsiteX171" fmla="*/ 875648 w 1114575"/>
              <a:gd name="connsiteY171" fmla="*/ 3915387 h 6872131"/>
              <a:gd name="connsiteX172" fmla="*/ 876764 w 1114575"/>
              <a:gd name="connsiteY172" fmla="*/ 3917617 h 6872131"/>
              <a:gd name="connsiteX173" fmla="*/ 929646 w 1114575"/>
              <a:gd name="connsiteY173" fmla="*/ 3807197 h 6872131"/>
              <a:gd name="connsiteX174" fmla="*/ 711861 w 1114575"/>
              <a:gd name="connsiteY174" fmla="*/ 2933689 h 6872131"/>
              <a:gd name="connsiteX175" fmla="*/ 605823 w 1114575"/>
              <a:gd name="connsiteY175" fmla="*/ 2933689 h 6872131"/>
              <a:gd name="connsiteX176" fmla="*/ 606055 w 1114575"/>
              <a:gd name="connsiteY176" fmla="*/ 2934154 h 6872131"/>
              <a:gd name="connsiteX177" fmla="*/ 604382 w 1114575"/>
              <a:gd name="connsiteY177" fmla="*/ 2934154 h 6872131"/>
              <a:gd name="connsiteX178" fmla="*/ 985105 w 1114575"/>
              <a:gd name="connsiteY178" fmla="*/ 3696054 h 6872131"/>
              <a:gd name="connsiteX179" fmla="*/ 985567 w 1114575"/>
              <a:gd name="connsiteY179" fmla="*/ 3695178 h 6872131"/>
              <a:gd name="connsiteX180" fmla="*/ 986006 w 1114575"/>
              <a:gd name="connsiteY180" fmla="*/ 3696059 h 6872131"/>
              <a:gd name="connsiteX181" fmla="*/ 1035147 w 1114575"/>
              <a:gd name="connsiteY181" fmla="*/ 3602771 h 6872131"/>
              <a:gd name="connsiteX182" fmla="*/ 1039283 w 1114575"/>
              <a:gd name="connsiteY182" fmla="*/ 3589815 h 6872131"/>
              <a:gd name="connsiteX183" fmla="*/ 929161 w 1114575"/>
              <a:gd name="connsiteY183" fmla="*/ 2933689 h 6872131"/>
              <a:gd name="connsiteX184" fmla="*/ 822812 w 1114575"/>
              <a:gd name="connsiteY184" fmla="*/ 2933689 h 6872131"/>
              <a:gd name="connsiteX185" fmla="*/ 823048 w 1114575"/>
              <a:gd name="connsiteY185" fmla="*/ 2934154 h 6872131"/>
              <a:gd name="connsiteX186" fmla="*/ 821420 w 1114575"/>
              <a:gd name="connsiteY186" fmla="*/ 2934154 h 6872131"/>
              <a:gd name="connsiteX187" fmla="*/ 1095954 w 1114575"/>
              <a:gd name="connsiteY187" fmla="*/ 3479034 h 6872131"/>
              <a:gd name="connsiteX188" fmla="*/ 1096845 w 1114575"/>
              <a:gd name="connsiteY188" fmla="*/ 3477243 h 6872131"/>
              <a:gd name="connsiteX189" fmla="*/ 1097768 w 1114575"/>
              <a:gd name="connsiteY189" fmla="*/ 3479074 h 6872131"/>
              <a:gd name="connsiteX190" fmla="*/ 1114575 w 1114575"/>
              <a:gd name="connsiteY190" fmla="*/ 3445304 h 6872131"/>
              <a:gd name="connsiteX191" fmla="*/ 1114575 w 1114575"/>
              <a:gd name="connsiteY191" fmla="*/ 3299928 h 6872131"/>
              <a:gd name="connsiteX192" fmla="*/ 1114575 w 1114575"/>
              <a:gd name="connsiteY192" fmla="*/ 2933689 h 6872131"/>
              <a:gd name="connsiteX193" fmla="*/ 1039801 w 1114575"/>
              <a:gd name="connsiteY193" fmla="*/ 2933689 h 6872131"/>
              <a:gd name="connsiteX194" fmla="*/ 1040033 w 1114575"/>
              <a:gd name="connsiteY194" fmla="*/ 2934154 h 6872131"/>
              <a:gd name="connsiteX195" fmla="*/ 1038458 w 1114575"/>
              <a:gd name="connsiteY195" fmla="*/ 2934154 h 6872131"/>
              <a:gd name="connsiteX196" fmla="*/ 1114575 w 1114575"/>
              <a:gd name="connsiteY196" fmla="*/ 3086375 h 6872131"/>
              <a:gd name="connsiteX197" fmla="*/ 1114575 w 1114575"/>
              <a:gd name="connsiteY197" fmla="*/ 2743549 h 6872131"/>
              <a:gd name="connsiteX198" fmla="*/ 0 w 1114575"/>
              <a:gd name="connsiteY198" fmla="*/ 2743549 h 6872131"/>
              <a:gd name="connsiteX199" fmla="*/ 0 w 1114575"/>
              <a:gd name="connsiteY199" fmla="*/ 2836792 h 6872131"/>
              <a:gd name="connsiteX200" fmla="*/ 1114575 w 1114575"/>
              <a:gd name="connsiteY200" fmla="*/ 2836792 h 6872131"/>
              <a:gd name="connsiteX201" fmla="*/ 1114575 w 1114575"/>
              <a:gd name="connsiteY201" fmla="*/ 2552719 h 6872131"/>
              <a:gd name="connsiteX202" fmla="*/ 0 w 1114575"/>
              <a:gd name="connsiteY202" fmla="*/ 2552719 h 6872131"/>
              <a:gd name="connsiteX203" fmla="*/ 0 w 1114575"/>
              <a:gd name="connsiteY203" fmla="*/ 2645377 h 6872131"/>
              <a:gd name="connsiteX204" fmla="*/ 1114575 w 1114575"/>
              <a:gd name="connsiteY204" fmla="*/ 2645377 h 6872131"/>
              <a:gd name="connsiteX205" fmla="*/ 1084252 w 1114575"/>
              <a:gd name="connsiteY205" fmla="*/ 2362593 h 6872131"/>
              <a:gd name="connsiteX206" fmla="*/ 0 w 1114575"/>
              <a:gd name="connsiteY206" fmla="*/ 2362593 h 6872131"/>
              <a:gd name="connsiteX207" fmla="*/ 0 w 1114575"/>
              <a:gd name="connsiteY207" fmla="*/ 2455797 h 6872131"/>
              <a:gd name="connsiteX208" fmla="*/ 1114575 w 1114575"/>
              <a:gd name="connsiteY208" fmla="*/ 2455797 h 6872131"/>
              <a:gd name="connsiteX209" fmla="*/ 1114575 w 1114575"/>
              <a:gd name="connsiteY209" fmla="*/ 2420654 h 6872131"/>
              <a:gd name="connsiteX210" fmla="*/ 985105 w 1114575"/>
              <a:gd name="connsiteY210" fmla="*/ 2171736 h 6872131"/>
              <a:gd name="connsiteX211" fmla="*/ 0 w 1114575"/>
              <a:gd name="connsiteY211" fmla="*/ 2171736 h 6872131"/>
              <a:gd name="connsiteX212" fmla="*/ 0 w 1114575"/>
              <a:gd name="connsiteY212" fmla="*/ 2266216 h 6872131"/>
              <a:gd name="connsiteX213" fmla="*/ 1034715 w 1114575"/>
              <a:gd name="connsiteY213" fmla="*/ 2266216 h 6872131"/>
              <a:gd name="connsiteX214" fmla="*/ 1034056 w 1114575"/>
              <a:gd name="connsiteY214" fmla="*/ 2264969 h 6872131"/>
              <a:gd name="connsiteX215" fmla="*/ 1034312 w 1114575"/>
              <a:gd name="connsiteY215" fmla="*/ 2264969 h 6872131"/>
              <a:gd name="connsiteX216" fmla="*/ 892396 w 1114575"/>
              <a:gd name="connsiteY216" fmla="*/ 1976653 h 6872131"/>
              <a:gd name="connsiteX217" fmla="*/ 0 w 1114575"/>
              <a:gd name="connsiteY217" fmla="*/ 1976653 h 6872131"/>
              <a:gd name="connsiteX218" fmla="*/ 0 w 1114575"/>
              <a:gd name="connsiteY218" fmla="*/ 2074363 h 6872131"/>
              <a:gd name="connsiteX219" fmla="*/ 941076 w 1114575"/>
              <a:gd name="connsiteY219" fmla="*/ 2074363 h 6872131"/>
              <a:gd name="connsiteX220" fmla="*/ 940427 w 1114575"/>
              <a:gd name="connsiteY220" fmla="*/ 2073066 h 6872131"/>
              <a:gd name="connsiteX221" fmla="*/ 795000 w 1114575"/>
              <a:gd name="connsiteY221" fmla="*/ 1786385 h 6872131"/>
              <a:gd name="connsiteX222" fmla="*/ 0 w 1114575"/>
              <a:gd name="connsiteY222" fmla="*/ 1786385 h 6872131"/>
              <a:gd name="connsiteX223" fmla="*/ 0 w 1114575"/>
              <a:gd name="connsiteY223" fmla="*/ 1884773 h 6872131"/>
              <a:gd name="connsiteX224" fmla="*/ 845134 w 1114575"/>
              <a:gd name="connsiteY224" fmla="*/ 1884773 h 6872131"/>
              <a:gd name="connsiteX225" fmla="*/ 796464 w 1114575"/>
              <a:gd name="connsiteY225" fmla="*/ 1787073 h 6872131"/>
              <a:gd name="connsiteX226" fmla="*/ 795344 w 1114575"/>
              <a:gd name="connsiteY226" fmla="*/ 1787073 h 6872131"/>
              <a:gd name="connsiteX227" fmla="*/ 704626 w 1114575"/>
              <a:gd name="connsiteY227" fmla="*/ 1595209 h 6872131"/>
              <a:gd name="connsiteX228" fmla="*/ 0 w 1114575"/>
              <a:gd name="connsiteY228" fmla="*/ 1595209 h 6872131"/>
              <a:gd name="connsiteX229" fmla="*/ 0 w 1114575"/>
              <a:gd name="connsiteY229" fmla="*/ 1693673 h 6872131"/>
              <a:gd name="connsiteX230" fmla="*/ 746311 w 1114575"/>
              <a:gd name="connsiteY230" fmla="*/ 1693673 h 6872131"/>
              <a:gd name="connsiteX231" fmla="*/ 745964 w 1114575"/>
              <a:gd name="connsiteY231" fmla="*/ 1692910 h 6872131"/>
              <a:gd name="connsiteX232" fmla="*/ 749203 w 1114575"/>
              <a:gd name="connsiteY232" fmla="*/ 1692910 h 6872131"/>
              <a:gd name="connsiteX233" fmla="*/ 597769 w 1114575"/>
              <a:gd name="connsiteY233" fmla="*/ 1391926 h 6872131"/>
              <a:gd name="connsiteX234" fmla="*/ 596636 w 1114575"/>
              <a:gd name="connsiteY234" fmla="*/ 1394186 h 6872131"/>
              <a:gd name="connsiteX235" fmla="*/ 595575 w 1114575"/>
              <a:gd name="connsiteY235" fmla="*/ 1392228 h 6872131"/>
              <a:gd name="connsiteX236" fmla="*/ 542222 w 1114575"/>
              <a:gd name="connsiteY236" fmla="*/ 1498408 h 6872131"/>
              <a:gd name="connsiteX237" fmla="*/ 544328 w 1114575"/>
              <a:gd name="connsiteY237" fmla="*/ 1498408 h 6872131"/>
              <a:gd name="connsiteX238" fmla="*/ 544151 w 1114575"/>
              <a:gd name="connsiteY238" fmla="*/ 1498757 h 6872131"/>
              <a:gd name="connsiteX239" fmla="*/ 655550 w 1114575"/>
              <a:gd name="connsiteY239" fmla="*/ 1498757 h 6872131"/>
              <a:gd name="connsiteX240" fmla="*/ 490421 w 1114575"/>
              <a:gd name="connsiteY240" fmla="*/ 1174937 h 6872131"/>
              <a:gd name="connsiteX241" fmla="*/ 489576 w 1114575"/>
              <a:gd name="connsiteY241" fmla="*/ 1176614 h 6872131"/>
              <a:gd name="connsiteX242" fmla="*/ 488869 w 1114575"/>
              <a:gd name="connsiteY242" fmla="*/ 1175209 h 6872131"/>
              <a:gd name="connsiteX243" fmla="*/ 325184 w 1114575"/>
              <a:gd name="connsiteY243" fmla="*/ 1498408 h 6872131"/>
              <a:gd name="connsiteX244" fmla="*/ 327339 w 1114575"/>
              <a:gd name="connsiteY244" fmla="*/ 1498408 h 6872131"/>
              <a:gd name="connsiteX245" fmla="*/ 327162 w 1114575"/>
              <a:gd name="connsiteY245" fmla="*/ 1498760 h 6872131"/>
              <a:gd name="connsiteX246" fmla="*/ 433072 w 1114575"/>
              <a:gd name="connsiteY246" fmla="*/ 1498760 h 6872131"/>
              <a:gd name="connsiteX247" fmla="*/ 543634 w 1114575"/>
              <a:gd name="connsiteY247" fmla="*/ 1281323 h 6872131"/>
              <a:gd name="connsiteX248" fmla="*/ 381062 w 1114575"/>
              <a:gd name="connsiteY248" fmla="*/ 953380 h 6872131"/>
              <a:gd name="connsiteX249" fmla="*/ 379739 w 1114575"/>
              <a:gd name="connsiteY249" fmla="*/ 956045 h 6872131"/>
              <a:gd name="connsiteX250" fmla="*/ 378537 w 1114575"/>
              <a:gd name="connsiteY250" fmla="*/ 953527 h 6872131"/>
              <a:gd name="connsiteX251" fmla="*/ 108149 w 1114575"/>
              <a:gd name="connsiteY251" fmla="*/ 1498408 h 6872131"/>
              <a:gd name="connsiteX252" fmla="*/ 110350 w 1114575"/>
              <a:gd name="connsiteY252" fmla="*/ 1498408 h 6872131"/>
              <a:gd name="connsiteX253" fmla="*/ 110173 w 1114575"/>
              <a:gd name="connsiteY253" fmla="*/ 1498760 h 6872131"/>
              <a:gd name="connsiteX254" fmla="*/ 216555 w 1114575"/>
              <a:gd name="connsiteY254" fmla="*/ 1498760 h 6872131"/>
              <a:gd name="connsiteX255" fmla="*/ 433996 w 1114575"/>
              <a:gd name="connsiteY255" fmla="*/ 1064324 h 6872131"/>
              <a:gd name="connsiteX256" fmla="*/ 429843 w 1114575"/>
              <a:gd name="connsiteY256" fmla="*/ 1055507 h 6872131"/>
              <a:gd name="connsiteX257" fmla="*/ 266954 w 1114575"/>
              <a:gd name="connsiteY257" fmla="*/ 736391 h 6872131"/>
              <a:gd name="connsiteX258" fmla="*/ 0 w 1114575"/>
              <a:gd name="connsiteY258" fmla="*/ 1271084 h 6872131"/>
              <a:gd name="connsiteX259" fmla="*/ 0 w 1114575"/>
              <a:gd name="connsiteY259" fmla="*/ 1493000 h 6872131"/>
              <a:gd name="connsiteX260" fmla="*/ 325184 w 1114575"/>
              <a:gd name="connsiteY260" fmla="*/ 842688 h 6872131"/>
              <a:gd name="connsiteX261" fmla="*/ 316380 w 1114575"/>
              <a:gd name="connsiteY261" fmla="*/ 829221 h 6872131"/>
              <a:gd name="connsiteX262" fmla="*/ 267688 w 1114575"/>
              <a:gd name="connsiteY262" fmla="*/ 736508 h 6872131"/>
              <a:gd name="connsiteX263" fmla="*/ 267360 w 1114575"/>
              <a:gd name="connsiteY263" fmla="*/ 737163 h 6872131"/>
              <a:gd name="connsiteX264" fmla="*/ 161499 w 1114575"/>
              <a:gd name="connsiteY264" fmla="*/ 514826 h 6872131"/>
              <a:gd name="connsiteX265" fmla="*/ 0 w 1114575"/>
              <a:gd name="connsiteY265" fmla="*/ 837628 h 6872131"/>
              <a:gd name="connsiteX266" fmla="*/ 0 w 1114575"/>
              <a:gd name="connsiteY266" fmla="*/ 1052638 h 6872131"/>
              <a:gd name="connsiteX267" fmla="*/ 214724 w 1114575"/>
              <a:gd name="connsiteY267" fmla="*/ 625712 h 6872131"/>
              <a:gd name="connsiteX268" fmla="*/ 205911 w 1114575"/>
              <a:gd name="connsiteY268" fmla="*/ 608095 h 6872131"/>
              <a:gd name="connsiteX269" fmla="*/ 161843 w 1114575"/>
              <a:gd name="connsiteY269" fmla="*/ 514833 h 6872131"/>
              <a:gd name="connsiteX270" fmla="*/ 161669 w 1114575"/>
              <a:gd name="connsiteY270" fmla="*/ 515183 h 6872131"/>
              <a:gd name="connsiteX271" fmla="*/ 1114575 w 1114575"/>
              <a:gd name="connsiteY271" fmla="*/ 466140 h 6872131"/>
              <a:gd name="connsiteX272" fmla="*/ 1109421 w 1114575"/>
              <a:gd name="connsiteY272" fmla="*/ 466140 h 6872131"/>
              <a:gd name="connsiteX273" fmla="*/ 1114575 w 1114575"/>
              <a:gd name="connsiteY273" fmla="*/ 476447 h 6872131"/>
              <a:gd name="connsiteX274" fmla="*/ 50132 w 1114575"/>
              <a:gd name="connsiteY274" fmla="*/ 297808 h 6872131"/>
              <a:gd name="connsiteX275" fmla="*/ 49818 w 1114575"/>
              <a:gd name="connsiteY275" fmla="*/ 298440 h 6872131"/>
              <a:gd name="connsiteX276" fmla="*/ 49503 w 1114575"/>
              <a:gd name="connsiteY276" fmla="*/ 297844 h 6872131"/>
              <a:gd name="connsiteX277" fmla="*/ 0 w 1114575"/>
              <a:gd name="connsiteY277" fmla="*/ 397398 h 6872131"/>
              <a:gd name="connsiteX278" fmla="*/ 0 w 1114575"/>
              <a:gd name="connsiteY278" fmla="*/ 615600 h 6872131"/>
              <a:gd name="connsiteX279" fmla="*/ 103485 w 1114575"/>
              <a:gd name="connsiteY279" fmla="*/ 408647 h 6872131"/>
              <a:gd name="connsiteX280" fmla="*/ 94679 w 1114575"/>
              <a:gd name="connsiteY280" fmla="*/ 382234 h 6872131"/>
              <a:gd name="connsiteX281" fmla="*/ 1114575 w 1114575"/>
              <a:gd name="connsiteY281" fmla="*/ 275001 h 6872131"/>
              <a:gd name="connsiteX282" fmla="*/ 1012392 w 1114575"/>
              <a:gd name="connsiteY282" fmla="*/ 275001 h 6872131"/>
              <a:gd name="connsiteX283" fmla="*/ 1012671 w 1114575"/>
              <a:gd name="connsiteY283" fmla="*/ 275538 h 6872131"/>
              <a:gd name="connsiteX284" fmla="*/ 1012038 w 1114575"/>
              <a:gd name="connsiteY284" fmla="*/ 275538 h 6872131"/>
              <a:gd name="connsiteX285" fmla="*/ 1060731 w 1114575"/>
              <a:gd name="connsiteY285" fmla="*/ 368767 h 6872131"/>
              <a:gd name="connsiteX286" fmla="*/ 1114575 w 1114575"/>
              <a:gd name="connsiteY286" fmla="*/ 368767 h 6872131"/>
              <a:gd name="connsiteX287" fmla="*/ 1114575 w 1114575"/>
              <a:gd name="connsiteY287" fmla="*/ 84932 h 6872131"/>
              <a:gd name="connsiteX288" fmla="*/ 918802 w 1114575"/>
              <a:gd name="connsiteY288" fmla="*/ 84932 h 6872131"/>
              <a:gd name="connsiteX289" fmla="*/ 919058 w 1114575"/>
              <a:gd name="connsiteY289" fmla="*/ 85423 h 6872131"/>
              <a:gd name="connsiteX290" fmla="*/ 918743 w 1114575"/>
              <a:gd name="connsiteY290" fmla="*/ 85423 h 6872131"/>
              <a:gd name="connsiteX291" fmla="*/ 967462 w 1114575"/>
              <a:gd name="connsiteY291" fmla="*/ 178552 h 6872131"/>
              <a:gd name="connsiteX292" fmla="*/ 1114575 w 1114575"/>
              <a:gd name="connsiteY292" fmla="*/ 178552 h 6872131"/>
              <a:gd name="connsiteX293" fmla="*/ 124240 w 1114575"/>
              <a:gd name="connsiteY293" fmla="*/ 0 h 6872131"/>
              <a:gd name="connsiteX294" fmla="*/ 17294 w 1114575"/>
              <a:gd name="connsiteY294" fmla="*/ 0 h 6872131"/>
              <a:gd name="connsiteX295" fmla="*/ 1114575 w 1114575"/>
              <a:gd name="connsiteY295" fmla="*/ 2202726 h 6872131"/>
              <a:gd name="connsiteX296" fmla="*/ 1114575 w 1114575"/>
              <a:gd name="connsiteY296" fmla="*/ 1985720 h 6872131"/>
              <a:gd name="connsiteX297" fmla="*/ 337881 w 1114575"/>
              <a:gd name="connsiteY297" fmla="*/ 0 h 6872131"/>
              <a:gd name="connsiteX298" fmla="*/ 229005 w 1114575"/>
              <a:gd name="connsiteY298" fmla="*/ 0 h 6872131"/>
              <a:gd name="connsiteX299" fmla="*/ 976197 w 1114575"/>
              <a:gd name="connsiteY299" fmla="*/ 1489302 h 6872131"/>
              <a:gd name="connsiteX300" fmla="*/ 1114575 w 1114575"/>
              <a:gd name="connsiteY300" fmla="*/ 1765940 h 6872131"/>
              <a:gd name="connsiteX301" fmla="*/ 1114575 w 1114575"/>
              <a:gd name="connsiteY301" fmla="*/ 1553214 h 6872131"/>
              <a:gd name="connsiteX302" fmla="*/ 1108684 w 1114575"/>
              <a:gd name="connsiteY302" fmla="*/ 1541473 h 6872131"/>
              <a:gd name="connsiteX303" fmla="*/ 549117 w 1114575"/>
              <a:gd name="connsiteY303" fmla="*/ 0 h 6872131"/>
              <a:gd name="connsiteX304" fmla="*/ 435822 w 1114575"/>
              <a:gd name="connsiteY304" fmla="*/ 0 h 6872131"/>
              <a:gd name="connsiteX305" fmla="*/ 1114575 w 1114575"/>
              <a:gd name="connsiteY305" fmla="*/ 1352362 h 6872131"/>
              <a:gd name="connsiteX306" fmla="*/ 1114575 w 1114575"/>
              <a:gd name="connsiteY306" fmla="*/ 1133115 h 6872131"/>
              <a:gd name="connsiteX307" fmla="*/ 767292 w 1114575"/>
              <a:gd name="connsiteY307" fmla="*/ 0 h 6872131"/>
              <a:gd name="connsiteX308" fmla="*/ 654677 w 1114575"/>
              <a:gd name="connsiteY308" fmla="*/ 0 h 6872131"/>
              <a:gd name="connsiteX309" fmla="*/ 1114575 w 1114575"/>
              <a:gd name="connsiteY309" fmla="*/ 913094 h 6872131"/>
              <a:gd name="connsiteX310" fmla="*/ 1114575 w 1114575"/>
              <a:gd name="connsiteY310" fmla="*/ 692635 h 687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</a:cxnLst>
            <a:rect l="l" t="t" r="r" b="b"/>
            <a:pathLst>
              <a:path w="1114575" h="6872131">
                <a:moveTo>
                  <a:pt x="69304" y="6624272"/>
                </a:moveTo>
                <a:lnTo>
                  <a:pt x="68695" y="6625398"/>
                </a:lnTo>
                <a:lnTo>
                  <a:pt x="68262" y="6624517"/>
                </a:lnTo>
                <a:lnTo>
                  <a:pt x="10766" y="6730697"/>
                </a:lnTo>
                <a:lnTo>
                  <a:pt x="82499" y="6872131"/>
                </a:lnTo>
                <a:lnTo>
                  <a:pt x="191099" y="6872131"/>
                </a:lnTo>
                <a:close/>
                <a:moveTo>
                  <a:pt x="174959" y="6407283"/>
                </a:moveTo>
                <a:lnTo>
                  <a:pt x="174651" y="6407898"/>
                </a:lnTo>
                <a:lnTo>
                  <a:pt x="174452" y="6407499"/>
                </a:lnTo>
                <a:lnTo>
                  <a:pt x="125759" y="6504872"/>
                </a:lnTo>
                <a:lnTo>
                  <a:pt x="121098" y="6513678"/>
                </a:lnTo>
                <a:lnTo>
                  <a:pt x="300553" y="6872131"/>
                </a:lnTo>
                <a:lnTo>
                  <a:pt x="407427" y="6872131"/>
                </a:lnTo>
                <a:close/>
                <a:moveTo>
                  <a:pt x="286358" y="6190294"/>
                </a:moveTo>
                <a:lnTo>
                  <a:pt x="285769" y="6191424"/>
                </a:lnTo>
                <a:lnTo>
                  <a:pt x="285301" y="6190480"/>
                </a:lnTo>
                <a:lnTo>
                  <a:pt x="236608" y="6283710"/>
                </a:lnTo>
                <a:lnTo>
                  <a:pt x="227801" y="6296659"/>
                </a:lnTo>
                <a:lnTo>
                  <a:pt x="517391" y="6872131"/>
                </a:lnTo>
                <a:lnTo>
                  <a:pt x="624709" y="6872131"/>
                </a:lnTo>
                <a:close/>
                <a:moveTo>
                  <a:pt x="391460" y="5973305"/>
                </a:moveTo>
                <a:lnTo>
                  <a:pt x="347395" y="6061874"/>
                </a:lnTo>
                <a:lnTo>
                  <a:pt x="338582" y="6084147"/>
                </a:lnTo>
                <a:lnTo>
                  <a:pt x="338657" y="6084295"/>
                </a:lnTo>
                <a:lnTo>
                  <a:pt x="338654" y="6084301"/>
                </a:lnTo>
                <a:lnTo>
                  <a:pt x="734489" y="6872131"/>
                </a:lnTo>
                <a:lnTo>
                  <a:pt x="845583" y="6872131"/>
                </a:lnTo>
                <a:close/>
                <a:moveTo>
                  <a:pt x="1114575" y="5839191"/>
                </a:moveTo>
                <a:lnTo>
                  <a:pt x="1100614" y="5866762"/>
                </a:lnTo>
                <a:lnTo>
                  <a:pt x="1109421" y="5884889"/>
                </a:lnTo>
                <a:lnTo>
                  <a:pt x="1114575" y="5894703"/>
                </a:lnTo>
                <a:close/>
                <a:moveTo>
                  <a:pt x="503947" y="5756325"/>
                </a:moveTo>
                <a:lnTo>
                  <a:pt x="503108" y="5757986"/>
                </a:lnTo>
                <a:lnTo>
                  <a:pt x="502339" y="5756453"/>
                </a:lnTo>
                <a:lnTo>
                  <a:pt x="457789" y="5845009"/>
                </a:lnTo>
                <a:lnTo>
                  <a:pt x="448986" y="5866762"/>
                </a:lnTo>
                <a:lnTo>
                  <a:pt x="951710" y="6872131"/>
                </a:lnTo>
                <a:lnTo>
                  <a:pt x="1065037" y="6872131"/>
                </a:lnTo>
                <a:close/>
                <a:moveTo>
                  <a:pt x="608524" y="5543578"/>
                </a:moveTo>
                <a:lnTo>
                  <a:pt x="568642" y="5623340"/>
                </a:lnTo>
                <a:lnTo>
                  <a:pt x="555689" y="5649757"/>
                </a:lnTo>
                <a:lnTo>
                  <a:pt x="555702" y="5649780"/>
                </a:lnTo>
                <a:lnTo>
                  <a:pt x="555571" y="5650045"/>
                </a:lnTo>
                <a:lnTo>
                  <a:pt x="861440" y="6259495"/>
                </a:lnTo>
                <a:lnTo>
                  <a:pt x="1114575" y="6764310"/>
                </a:lnTo>
                <a:lnTo>
                  <a:pt x="1114575" y="6545611"/>
                </a:lnTo>
                <a:lnTo>
                  <a:pt x="905008" y="6130852"/>
                </a:lnTo>
                <a:close/>
                <a:moveTo>
                  <a:pt x="1114575" y="5413892"/>
                </a:moveTo>
                <a:lnTo>
                  <a:pt x="994429" y="5654417"/>
                </a:lnTo>
                <a:lnTo>
                  <a:pt x="998572" y="5663227"/>
                </a:lnTo>
                <a:lnTo>
                  <a:pt x="1047261" y="5760599"/>
                </a:lnTo>
                <a:lnTo>
                  <a:pt x="1048254" y="5758611"/>
                </a:lnTo>
                <a:lnTo>
                  <a:pt x="1049131" y="5760370"/>
                </a:lnTo>
                <a:lnTo>
                  <a:pt x="1114575" y="5629281"/>
                </a:lnTo>
                <a:close/>
                <a:moveTo>
                  <a:pt x="486530" y="5167030"/>
                </a:moveTo>
                <a:lnTo>
                  <a:pt x="380351" y="5167030"/>
                </a:lnTo>
                <a:lnTo>
                  <a:pt x="0" y="5916255"/>
                </a:lnTo>
                <a:lnTo>
                  <a:pt x="0" y="6127477"/>
                </a:lnTo>
                <a:close/>
                <a:moveTo>
                  <a:pt x="689817" y="5167030"/>
                </a:moveTo>
                <a:lnTo>
                  <a:pt x="583654" y="5167030"/>
                </a:lnTo>
                <a:lnTo>
                  <a:pt x="0" y="6328014"/>
                </a:lnTo>
                <a:lnTo>
                  <a:pt x="0" y="6543437"/>
                </a:lnTo>
                <a:close/>
                <a:moveTo>
                  <a:pt x="910746" y="5167030"/>
                </a:moveTo>
                <a:lnTo>
                  <a:pt x="799988" y="5167030"/>
                </a:lnTo>
                <a:lnTo>
                  <a:pt x="799982" y="5167037"/>
                </a:lnTo>
                <a:lnTo>
                  <a:pt x="799146" y="5167037"/>
                </a:lnTo>
                <a:lnTo>
                  <a:pt x="666541" y="5432725"/>
                </a:lnTo>
                <a:lnTo>
                  <a:pt x="1114575" y="6323848"/>
                </a:lnTo>
                <a:lnTo>
                  <a:pt x="1114575" y="6111406"/>
                </a:lnTo>
                <a:lnTo>
                  <a:pt x="773592" y="5432702"/>
                </a:lnTo>
                <a:close/>
                <a:moveTo>
                  <a:pt x="269541" y="5167024"/>
                </a:moveTo>
                <a:lnTo>
                  <a:pt x="264878" y="5167024"/>
                </a:lnTo>
                <a:lnTo>
                  <a:pt x="163362" y="5167024"/>
                </a:lnTo>
                <a:lnTo>
                  <a:pt x="0" y="5167024"/>
                </a:lnTo>
                <a:lnTo>
                  <a:pt x="0" y="5260220"/>
                </a:lnTo>
                <a:lnTo>
                  <a:pt x="114155" y="5260220"/>
                </a:lnTo>
                <a:lnTo>
                  <a:pt x="0" y="5487092"/>
                </a:lnTo>
                <a:lnTo>
                  <a:pt x="0" y="5701687"/>
                </a:lnTo>
                <a:close/>
                <a:moveTo>
                  <a:pt x="1114575" y="5167024"/>
                </a:moveTo>
                <a:lnTo>
                  <a:pt x="1021988" y="5167024"/>
                </a:lnTo>
                <a:lnTo>
                  <a:pt x="1021981" y="5167037"/>
                </a:lnTo>
                <a:lnTo>
                  <a:pt x="1020845" y="5167037"/>
                </a:lnTo>
                <a:lnTo>
                  <a:pt x="883580" y="5437385"/>
                </a:lnTo>
                <a:lnTo>
                  <a:pt x="936412" y="5543578"/>
                </a:lnTo>
                <a:lnTo>
                  <a:pt x="936966" y="5542487"/>
                </a:lnTo>
                <a:lnTo>
                  <a:pt x="937411" y="5543384"/>
                </a:lnTo>
                <a:lnTo>
                  <a:pt x="1114575" y="5194202"/>
                </a:lnTo>
                <a:close/>
                <a:moveTo>
                  <a:pt x="733214" y="5078458"/>
                </a:moveTo>
                <a:lnTo>
                  <a:pt x="627379" y="5078458"/>
                </a:lnTo>
                <a:lnTo>
                  <a:pt x="582980" y="5167020"/>
                </a:lnTo>
                <a:lnTo>
                  <a:pt x="693462" y="5167020"/>
                </a:lnTo>
                <a:close/>
                <a:moveTo>
                  <a:pt x="1114575" y="4984720"/>
                </a:moveTo>
                <a:lnTo>
                  <a:pt x="676815" y="4984720"/>
                </a:lnTo>
                <a:lnTo>
                  <a:pt x="676556" y="4985222"/>
                </a:lnTo>
                <a:lnTo>
                  <a:pt x="670684" y="4985222"/>
                </a:lnTo>
                <a:lnTo>
                  <a:pt x="621991" y="5078452"/>
                </a:lnTo>
                <a:lnTo>
                  <a:pt x="1114575" y="5078452"/>
                </a:lnTo>
                <a:close/>
                <a:moveTo>
                  <a:pt x="0" y="4979081"/>
                </a:moveTo>
                <a:lnTo>
                  <a:pt x="0" y="5075657"/>
                </a:lnTo>
                <a:lnTo>
                  <a:pt x="47984" y="5075657"/>
                </a:lnTo>
                <a:close/>
                <a:moveTo>
                  <a:pt x="1114575" y="4796328"/>
                </a:moveTo>
                <a:lnTo>
                  <a:pt x="770336" y="4796328"/>
                </a:lnTo>
                <a:lnTo>
                  <a:pt x="721637" y="4889578"/>
                </a:lnTo>
                <a:lnTo>
                  <a:pt x="1114575" y="4889578"/>
                </a:lnTo>
                <a:close/>
                <a:moveTo>
                  <a:pt x="1114575" y="4599870"/>
                </a:moveTo>
                <a:lnTo>
                  <a:pt x="861303" y="4599870"/>
                </a:lnTo>
                <a:lnTo>
                  <a:pt x="812613" y="4697244"/>
                </a:lnTo>
                <a:lnTo>
                  <a:pt x="814441" y="4697244"/>
                </a:lnTo>
                <a:lnTo>
                  <a:pt x="813674" y="4698783"/>
                </a:lnTo>
                <a:lnTo>
                  <a:pt x="1114575" y="4698783"/>
                </a:lnTo>
                <a:close/>
                <a:moveTo>
                  <a:pt x="0" y="4544702"/>
                </a:moveTo>
                <a:lnTo>
                  <a:pt x="0" y="4758036"/>
                </a:lnTo>
                <a:lnTo>
                  <a:pt x="158784" y="5075655"/>
                </a:lnTo>
                <a:lnTo>
                  <a:pt x="264973" y="5075655"/>
                </a:lnTo>
                <a:close/>
                <a:moveTo>
                  <a:pt x="1114575" y="4409219"/>
                </a:moveTo>
                <a:lnTo>
                  <a:pt x="960546" y="4409219"/>
                </a:lnTo>
                <a:lnTo>
                  <a:pt x="960523" y="4409265"/>
                </a:lnTo>
                <a:lnTo>
                  <a:pt x="958685" y="4409265"/>
                </a:lnTo>
                <a:lnTo>
                  <a:pt x="909996" y="4502494"/>
                </a:lnTo>
                <a:lnTo>
                  <a:pt x="1114575" y="4502494"/>
                </a:lnTo>
                <a:close/>
                <a:moveTo>
                  <a:pt x="1114575" y="4218659"/>
                </a:moveTo>
                <a:lnTo>
                  <a:pt x="1051925" y="4218659"/>
                </a:lnTo>
                <a:lnTo>
                  <a:pt x="1007378" y="4311893"/>
                </a:lnTo>
                <a:lnTo>
                  <a:pt x="1008243" y="4311893"/>
                </a:lnTo>
                <a:lnTo>
                  <a:pt x="1007824" y="4312767"/>
                </a:lnTo>
                <a:lnTo>
                  <a:pt x="1114575" y="4312767"/>
                </a:lnTo>
                <a:close/>
                <a:moveTo>
                  <a:pt x="0" y="4121228"/>
                </a:moveTo>
                <a:lnTo>
                  <a:pt x="0" y="4344228"/>
                </a:lnTo>
                <a:lnTo>
                  <a:pt x="329330" y="5002832"/>
                </a:lnTo>
                <a:lnTo>
                  <a:pt x="329965" y="5001669"/>
                </a:lnTo>
                <a:lnTo>
                  <a:pt x="330414" y="5002566"/>
                </a:lnTo>
                <a:lnTo>
                  <a:pt x="388408" y="4896427"/>
                </a:lnTo>
                <a:close/>
                <a:moveTo>
                  <a:pt x="1114575" y="4093369"/>
                </a:moveTo>
                <a:lnTo>
                  <a:pt x="1100614" y="4121287"/>
                </a:lnTo>
                <a:lnTo>
                  <a:pt x="1114575" y="4121287"/>
                </a:lnTo>
                <a:close/>
                <a:moveTo>
                  <a:pt x="0" y="3688374"/>
                </a:moveTo>
                <a:lnTo>
                  <a:pt x="0" y="3905283"/>
                </a:lnTo>
                <a:lnTo>
                  <a:pt x="440179" y="4785813"/>
                </a:lnTo>
                <a:lnTo>
                  <a:pt x="441299" y="4783585"/>
                </a:lnTo>
                <a:lnTo>
                  <a:pt x="442295" y="4785577"/>
                </a:lnTo>
                <a:lnTo>
                  <a:pt x="495668" y="4679385"/>
                </a:lnTo>
                <a:close/>
                <a:moveTo>
                  <a:pt x="1114575" y="3663740"/>
                </a:moveTo>
                <a:lnTo>
                  <a:pt x="402500" y="5080223"/>
                </a:lnTo>
                <a:lnTo>
                  <a:pt x="509223" y="5080223"/>
                </a:lnTo>
                <a:lnTo>
                  <a:pt x="1114575" y="3879510"/>
                </a:lnTo>
                <a:close/>
                <a:moveTo>
                  <a:pt x="0" y="3254256"/>
                </a:moveTo>
                <a:lnTo>
                  <a:pt x="0" y="3469615"/>
                </a:lnTo>
                <a:lnTo>
                  <a:pt x="551028" y="4568794"/>
                </a:lnTo>
                <a:lnTo>
                  <a:pt x="551569" y="4567720"/>
                </a:lnTo>
                <a:lnTo>
                  <a:pt x="552001" y="4568585"/>
                </a:lnTo>
                <a:lnTo>
                  <a:pt x="605305" y="4462389"/>
                </a:lnTo>
                <a:close/>
                <a:moveTo>
                  <a:pt x="56532" y="2933689"/>
                </a:moveTo>
                <a:lnTo>
                  <a:pt x="0" y="2933689"/>
                </a:lnTo>
                <a:lnTo>
                  <a:pt x="0" y="3036894"/>
                </a:lnTo>
                <a:lnTo>
                  <a:pt x="657735" y="4351773"/>
                </a:lnTo>
                <a:lnTo>
                  <a:pt x="658802" y="4349624"/>
                </a:lnTo>
                <a:lnTo>
                  <a:pt x="659792" y="4351599"/>
                </a:lnTo>
                <a:lnTo>
                  <a:pt x="712657" y="4245396"/>
                </a:lnTo>
                <a:close/>
                <a:moveTo>
                  <a:pt x="277997" y="2933689"/>
                </a:moveTo>
                <a:lnTo>
                  <a:pt x="167276" y="2933689"/>
                </a:lnTo>
                <a:lnTo>
                  <a:pt x="167508" y="2934154"/>
                </a:lnTo>
                <a:lnTo>
                  <a:pt x="165645" y="2934154"/>
                </a:lnTo>
                <a:lnTo>
                  <a:pt x="768067" y="4134236"/>
                </a:lnTo>
                <a:lnTo>
                  <a:pt x="768443" y="4133490"/>
                </a:lnTo>
                <a:lnTo>
                  <a:pt x="769003" y="4134607"/>
                </a:lnTo>
                <a:lnTo>
                  <a:pt x="822294" y="4028353"/>
                </a:lnTo>
                <a:close/>
                <a:moveTo>
                  <a:pt x="495206" y="2933689"/>
                </a:moveTo>
                <a:lnTo>
                  <a:pt x="384265" y="2933689"/>
                </a:lnTo>
                <a:lnTo>
                  <a:pt x="384498" y="2934154"/>
                </a:lnTo>
                <a:lnTo>
                  <a:pt x="382683" y="2934154"/>
                </a:lnTo>
                <a:lnTo>
                  <a:pt x="874773" y="3917215"/>
                </a:lnTo>
                <a:lnTo>
                  <a:pt x="875648" y="3915387"/>
                </a:lnTo>
                <a:lnTo>
                  <a:pt x="876764" y="3917617"/>
                </a:lnTo>
                <a:lnTo>
                  <a:pt x="929646" y="3807197"/>
                </a:lnTo>
                <a:close/>
                <a:moveTo>
                  <a:pt x="711861" y="2933689"/>
                </a:moveTo>
                <a:lnTo>
                  <a:pt x="605823" y="2933689"/>
                </a:lnTo>
                <a:lnTo>
                  <a:pt x="606055" y="2934154"/>
                </a:lnTo>
                <a:lnTo>
                  <a:pt x="604382" y="2934154"/>
                </a:lnTo>
                <a:lnTo>
                  <a:pt x="985105" y="3696054"/>
                </a:lnTo>
                <a:lnTo>
                  <a:pt x="985567" y="3695178"/>
                </a:lnTo>
                <a:lnTo>
                  <a:pt x="986006" y="3696059"/>
                </a:lnTo>
                <a:lnTo>
                  <a:pt x="1035147" y="3602771"/>
                </a:lnTo>
                <a:lnTo>
                  <a:pt x="1039283" y="3589815"/>
                </a:lnTo>
                <a:close/>
                <a:moveTo>
                  <a:pt x="929161" y="2933689"/>
                </a:moveTo>
                <a:lnTo>
                  <a:pt x="822812" y="2933689"/>
                </a:lnTo>
                <a:lnTo>
                  <a:pt x="823048" y="2934154"/>
                </a:lnTo>
                <a:lnTo>
                  <a:pt x="821420" y="2934154"/>
                </a:lnTo>
                <a:lnTo>
                  <a:pt x="1095954" y="3479034"/>
                </a:lnTo>
                <a:lnTo>
                  <a:pt x="1096845" y="3477243"/>
                </a:lnTo>
                <a:lnTo>
                  <a:pt x="1097768" y="3479074"/>
                </a:lnTo>
                <a:lnTo>
                  <a:pt x="1114575" y="3445304"/>
                </a:lnTo>
                <a:lnTo>
                  <a:pt x="1114575" y="3299928"/>
                </a:lnTo>
                <a:close/>
                <a:moveTo>
                  <a:pt x="1114575" y="2933689"/>
                </a:moveTo>
                <a:lnTo>
                  <a:pt x="1039801" y="2933689"/>
                </a:lnTo>
                <a:lnTo>
                  <a:pt x="1040033" y="2934154"/>
                </a:lnTo>
                <a:lnTo>
                  <a:pt x="1038458" y="2934154"/>
                </a:lnTo>
                <a:lnTo>
                  <a:pt x="1114575" y="3086375"/>
                </a:lnTo>
                <a:close/>
                <a:moveTo>
                  <a:pt x="1114575" y="2743549"/>
                </a:moveTo>
                <a:lnTo>
                  <a:pt x="0" y="2743549"/>
                </a:lnTo>
                <a:lnTo>
                  <a:pt x="0" y="2836792"/>
                </a:lnTo>
                <a:lnTo>
                  <a:pt x="1114575" y="2836792"/>
                </a:lnTo>
                <a:close/>
                <a:moveTo>
                  <a:pt x="1114575" y="2552719"/>
                </a:moveTo>
                <a:lnTo>
                  <a:pt x="0" y="2552719"/>
                </a:lnTo>
                <a:lnTo>
                  <a:pt x="0" y="2645377"/>
                </a:lnTo>
                <a:lnTo>
                  <a:pt x="1114575" y="2645377"/>
                </a:lnTo>
                <a:close/>
                <a:moveTo>
                  <a:pt x="1084252" y="2362593"/>
                </a:moveTo>
                <a:lnTo>
                  <a:pt x="0" y="2362593"/>
                </a:lnTo>
                <a:lnTo>
                  <a:pt x="0" y="2455797"/>
                </a:lnTo>
                <a:lnTo>
                  <a:pt x="1114575" y="2455797"/>
                </a:lnTo>
                <a:lnTo>
                  <a:pt x="1114575" y="2420654"/>
                </a:lnTo>
                <a:close/>
                <a:moveTo>
                  <a:pt x="985105" y="2171736"/>
                </a:moveTo>
                <a:lnTo>
                  <a:pt x="0" y="2171736"/>
                </a:lnTo>
                <a:lnTo>
                  <a:pt x="0" y="2266216"/>
                </a:lnTo>
                <a:lnTo>
                  <a:pt x="1034715" y="2266216"/>
                </a:lnTo>
                <a:lnTo>
                  <a:pt x="1034056" y="2264969"/>
                </a:lnTo>
                <a:lnTo>
                  <a:pt x="1034312" y="2264969"/>
                </a:lnTo>
                <a:close/>
                <a:moveTo>
                  <a:pt x="892396" y="1976653"/>
                </a:moveTo>
                <a:lnTo>
                  <a:pt x="0" y="1976653"/>
                </a:lnTo>
                <a:lnTo>
                  <a:pt x="0" y="2074363"/>
                </a:lnTo>
                <a:lnTo>
                  <a:pt x="941076" y="2074363"/>
                </a:lnTo>
                <a:lnTo>
                  <a:pt x="940427" y="2073066"/>
                </a:lnTo>
                <a:close/>
                <a:moveTo>
                  <a:pt x="795000" y="1786385"/>
                </a:moveTo>
                <a:lnTo>
                  <a:pt x="0" y="1786385"/>
                </a:lnTo>
                <a:lnTo>
                  <a:pt x="0" y="1884773"/>
                </a:lnTo>
                <a:lnTo>
                  <a:pt x="845134" y="1884773"/>
                </a:lnTo>
                <a:lnTo>
                  <a:pt x="796464" y="1787073"/>
                </a:lnTo>
                <a:lnTo>
                  <a:pt x="795344" y="1787073"/>
                </a:lnTo>
                <a:close/>
                <a:moveTo>
                  <a:pt x="704626" y="1595209"/>
                </a:moveTo>
                <a:lnTo>
                  <a:pt x="0" y="1595209"/>
                </a:lnTo>
                <a:lnTo>
                  <a:pt x="0" y="1693673"/>
                </a:lnTo>
                <a:lnTo>
                  <a:pt x="746311" y="1693673"/>
                </a:lnTo>
                <a:lnTo>
                  <a:pt x="745964" y="1692910"/>
                </a:lnTo>
                <a:lnTo>
                  <a:pt x="749203" y="1692910"/>
                </a:lnTo>
                <a:close/>
                <a:moveTo>
                  <a:pt x="597769" y="1391926"/>
                </a:moveTo>
                <a:lnTo>
                  <a:pt x="596636" y="1394186"/>
                </a:lnTo>
                <a:lnTo>
                  <a:pt x="595575" y="1392228"/>
                </a:lnTo>
                <a:lnTo>
                  <a:pt x="542222" y="1498408"/>
                </a:lnTo>
                <a:lnTo>
                  <a:pt x="544328" y="1498408"/>
                </a:lnTo>
                <a:lnTo>
                  <a:pt x="544151" y="1498757"/>
                </a:lnTo>
                <a:lnTo>
                  <a:pt x="655550" y="1498757"/>
                </a:lnTo>
                <a:close/>
                <a:moveTo>
                  <a:pt x="490421" y="1174937"/>
                </a:moveTo>
                <a:lnTo>
                  <a:pt x="489576" y="1176614"/>
                </a:lnTo>
                <a:lnTo>
                  <a:pt x="488869" y="1175209"/>
                </a:lnTo>
                <a:lnTo>
                  <a:pt x="325184" y="1498408"/>
                </a:lnTo>
                <a:lnTo>
                  <a:pt x="327339" y="1498408"/>
                </a:lnTo>
                <a:lnTo>
                  <a:pt x="327162" y="1498760"/>
                </a:lnTo>
                <a:lnTo>
                  <a:pt x="433072" y="1498760"/>
                </a:lnTo>
                <a:lnTo>
                  <a:pt x="543634" y="1281323"/>
                </a:lnTo>
                <a:close/>
                <a:moveTo>
                  <a:pt x="381062" y="953380"/>
                </a:moveTo>
                <a:lnTo>
                  <a:pt x="379739" y="956045"/>
                </a:lnTo>
                <a:lnTo>
                  <a:pt x="378537" y="953527"/>
                </a:lnTo>
                <a:lnTo>
                  <a:pt x="108149" y="1498408"/>
                </a:lnTo>
                <a:lnTo>
                  <a:pt x="110350" y="1498408"/>
                </a:lnTo>
                <a:lnTo>
                  <a:pt x="110173" y="1498760"/>
                </a:lnTo>
                <a:lnTo>
                  <a:pt x="216555" y="1498760"/>
                </a:lnTo>
                <a:lnTo>
                  <a:pt x="433996" y="1064324"/>
                </a:lnTo>
                <a:lnTo>
                  <a:pt x="429843" y="1055507"/>
                </a:lnTo>
                <a:close/>
                <a:moveTo>
                  <a:pt x="266954" y="736391"/>
                </a:moveTo>
                <a:lnTo>
                  <a:pt x="0" y="1271084"/>
                </a:lnTo>
                <a:lnTo>
                  <a:pt x="0" y="1493000"/>
                </a:lnTo>
                <a:lnTo>
                  <a:pt x="325184" y="842688"/>
                </a:lnTo>
                <a:lnTo>
                  <a:pt x="316380" y="829221"/>
                </a:lnTo>
                <a:lnTo>
                  <a:pt x="267688" y="736508"/>
                </a:lnTo>
                <a:lnTo>
                  <a:pt x="267360" y="737163"/>
                </a:lnTo>
                <a:close/>
                <a:moveTo>
                  <a:pt x="161499" y="514826"/>
                </a:moveTo>
                <a:lnTo>
                  <a:pt x="0" y="837628"/>
                </a:lnTo>
                <a:lnTo>
                  <a:pt x="0" y="1052638"/>
                </a:lnTo>
                <a:lnTo>
                  <a:pt x="214724" y="625712"/>
                </a:lnTo>
                <a:lnTo>
                  <a:pt x="205911" y="608095"/>
                </a:lnTo>
                <a:lnTo>
                  <a:pt x="161843" y="514833"/>
                </a:lnTo>
                <a:lnTo>
                  <a:pt x="161669" y="515183"/>
                </a:lnTo>
                <a:close/>
                <a:moveTo>
                  <a:pt x="1114575" y="466140"/>
                </a:moveTo>
                <a:lnTo>
                  <a:pt x="1109421" y="466140"/>
                </a:lnTo>
                <a:lnTo>
                  <a:pt x="1114575" y="476447"/>
                </a:lnTo>
                <a:close/>
                <a:moveTo>
                  <a:pt x="50132" y="297808"/>
                </a:moveTo>
                <a:lnTo>
                  <a:pt x="49818" y="298440"/>
                </a:lnTo>
                <a:lnTo>
                  <a:pt x="49503" y="297844"/>
                </a:lnTo>
                <a:lnTo>
                  <a:pt x="0" y="397398"/>
                </a:lnTo>
                <a:lnTo>
                  <a:pt x="0" y="615600"/>
                </a:lnTo>
                <a:lnTo>
                  <a:pt x="103485" y="408647"/>
                </a:lnTo>
                <a:lnTo>
                  <a:pt x="94679" y="382234"/>
                </a:lnTo>
                <a:close/>
                <a:moveTo>
                  <a:pt x="1114575" y="275001"/>
                </a:moveTo>
                <a:lnTo>
                  <a:pt x="1012392" y="275001"/>
                </a:lnTo>
                <a:lnTo>
                  <a:pt x="1012671" y="275538"/>
                </a:lnTo>
                <a:lnTo>
                  <a:pt x="1012038" y="275538"/>
                </a:lnTo>
                <a:lnTo>
                  <a:pt x="1060731" y="368767"/>
                </a:lnTo>
                <a:lnTo>
                  <a:pt x="1114575" y="368767"/>
                </a:lnTo>
                <a:close/>
                <a:moveTo>
                  <a:pt x="1114575" y="84932"/>
                </a:moveTo>
                <a:lnTo>
                  <a:pt x="918802" y="84932"/>
                </a:lnTo>
                <a:lnTo>
                  <a:pt x="919058" y="85423"/>
                </a:lnTo>
                <a:lnTo>
                  <a:pt x="918743" y="85423"/>
                </a:lnTo>
                <a:lnTo>
                  <a:pt x="967462" y="178552"/>
                </a:lnTo>
                <a:lnTo>
                  <a:pt x="1114575" y="178552"/>
                </a:lnTo>
                <a:close/>
                <a:moveTo>
                  <a:pt x="124240" y="0"/>
                </a:moveTo>
                <a:lnTo>
                  <a:pt x="17294" y="0"/>
                </a:lnTo>
                <a:lnTo>
                  <a:pt x="1114575" y="2202726"/>
                </a:lnTo>
                <a:lnTo>
                  <a:pt x="1114575" y="1985720"/>
                </a:lnTo>
                <a:close/>
                <a:moveTo>
                  <a:pt x="337881" y="0"/>
                </a:moveTo>
                <a:lnTo>
                  <a:pt x="229005" y="0"/>
                </a:lnTo>
                <a:lnTo>
                  <a:pt x="976197" y="1489302"/>
                </a:lnTo>
                <a:lnTo>
                  <a:pt x="1114575" y="1765940"/>
                </a:lnTo>
                <a:lnTo>
                  <a:pt x="1114575" y="1553214"/>
                </a:lnTo>
                <a:lnTo>
                  <a:pt x="1108684" y="1541473"/>
                </a:lnTo>
                <a:close/>
                <a:moveTo>
                  <a:pt x="549117" y="0"/>
                </a:moveTo>
                <a:lnTo>
                  <a:pt x="435822" y="0"/>
                </a:lnTo>
                <a:lnTo>
                  <a:pt x="1114575" y="1352362"/>
                </a:lnTo>
                <a:lnTo>
                  <a:pt x="1114575" y="1133115"/>
                </a:lnTo>
                <a:close/>
                <a:moveTo>
                  <a:pt x="767292" y="0"/>
                </a:moveTo>
                <a:lnTo>
                  <a:pt x="654677" y="0"/>
                </a:lnTo>
                <a:lnTo>
                  <a:pt x="1114575" y="913094"/>
                </a:lnTo>
                <a:lnTo>
                  <a:pt x="1114575" y="6926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669FE33-025F-444B-B175-6CA85240C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70" y="6467878"/>
            <a:ext cx="1444402" cy="32755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CCB0E-E512-4D39-A425-86D40D85EF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8204" y="1771650"/>
            <a:ext cx="9285134" cy="435768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153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_Red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>
            <a:extLst>
              <a:ext uri="{FF2B5EF4-FFF2-40B4-BE49-F238E27FC236}">
                <a16:creationId xmlns:a16="http://schemas.microsoft.com/office/drawing/2014/main" id="{5051483A-0C44-C146-BACD-3A36187313DB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-7065"/>
            <a:ext cx="1114575" cy="6872131"/>
          </a:xfrm>
          <a:custGeom>
            <a:avLst/>
            <a:gdLst>
              <a:gd name="connsiteX0" fmla="*/ 69304 w 1114575"/>
              <a:gd name="connsiteY0" fmla="*/ 6624272 h 6872131"/>
              <a:gd name="connsiteX1" fmla="*/ 68695 w 1114575"/>
              <a:gd name="connsiteY1" fmla="*/ 6625398 h 6872131"/>
              <a:gd name="connsiteX2" fmla="*/ 68262 w 1114575"/>
              <a:gd name="connsiteY2" fmla="*/ 6624517 h 6872131"/>
              <a:gd name="connsiteX3" fmla="*/ 10766 w 1114575"/>
              <a:gd name="connsiteY3" fmla="*/ 6730697 h 6872131"/>
              <a:gd name="connsiteX4" fmla="*/ 82499 w 1114575"/>
              <a:gd name="connsiteY4" fmla="*/ 6872131 h 6872131"/>
              <a:gd name="connsiteX5" fmla="*/ 191099 w 1114575"/>
              <a:gd name="connsiteY5" fmla="*/ 6872131 h 6872131"/>
              <a:gd name="connsiteX6" fmla="*/ 174959 w 1114575"/>
              <a:gd name="connsiteY6" fmla="*/ 6407283 h 6872131"/>
              <a:gd name="connsiteX7" fmla="*/ 174651 w 1114575"/>
              <a:gd name="connsiteY7" fmla="*/ 6407898 h 6872131"/>
              <a:gd name="connsiteX8" fmla="*/ 174452 w 1114575"/>
              <a:gd name="connsiteY8" fmla="*/ 6407499 h 6872131"/>
              <a:gd name="connsiteX9" fmla="*/ 125759 w 1114575"/>
              <a:gd name="connsiteY9" fmla="*/ 6504872 h 6872131"/>
              <a:gd name="connsiteX10" fmla="*/ 121098 w 1114575"/>
              <a:gd name="connsiteY10" fmla="*/ 6513678 h 6872131"/>
              <a:gd name="connsiteX11" fmla="*/ 300553 w 1114575"/>
              <a:gd name="connsiteY11" fmla="*/ 6872131 h 6872131"/>
              <a:gd name="connsiteX12" fmla="*/ 407427 w 1114575"/>
              <a:gd name="connsiteY12" fmla="*/ 6872131 h 6872131"/>
              <a:gd name="connsiteX13" fmla="*/ 286358 w 1114575"/>
              <a:gd name="connsiteY13" fmla="*/ 6190294 h 6872131"/>
              <a:gd name="connsiteX14" fmla="*/ 285769 w 1114575"/>
              <a:gd name="connsiteY14" fmla="*/ 6191424 h 6872131"/>
              <a:gd name="connsiteX15" fmla="*/ 285301 w 1114575"/>
              <a:gd name="connsiteY15" fmla="*/ 6190480 h 6872131"/>
              <a:gd name="connsiteX16" fmla="*/ 236608 w 1114575"/>
              <a:gd name="connsiteY16" fmla="*/ 6283710 h 6872131"/>
              <a:gd name="connsiteX17" fmla="*/ 227801 w 1114575"/>
              <a:gd name="connsiteY17" fmla="*/ 6296659 h 6872131"/>
              <a:gd name="connsiteX18" fmla="*/ 517391 w 1114575"/>
              <a:gd name="connsiteY18" fmla="*/ 6872131 h 6872131"/>
              <a:gd name="connsiteX19" fmla="*/ 624709 w 1114575"/>
              <a:gd name="connsiteY19" fmla="*/ 6872131 h 6872131"/>
              <a:gd name="connsiteX20" fmla="*/ 391460 w 1114575"/>
              <a:gd name="connsiteY20" fmla="*/ 5973305 h 6872131"/>
              <a:gd name="connsiteX21" fmla="*/ 347395 w 1114575"/>
              <a:gd name="connsiteY21" fmla="*/ 6061874 h 6872131"/>
              <a:gd name="connsiteX22" fmla="*/ 338582 w 1114575"/>
              <a:gd name="connsiteY22" fmla="*/ 6084147 h 6872131"/>
              <a:gd name="connsiteX23" fmla="*/ 338657 w 1114575"/>
              <a:gd name="connsiteY23" fmla="*/ 6084295 h 6872131"/>
              <a:gd name="connsiteX24" fmla="*/ 338654 w 1114575"/>
              <a:gd name="connsiteY24" fmla="*/ 6084301 h 6872131"/>
              <a:gd name="connsiteX25" fmla="*/ 734489 w 1114575"/>
              <a:gd name="connsiteY25" fmla="*/ 6872131 h 6872131"/>
              <a:gd name="connsiteX26" fmla="*/ 845583 w 1114575"/>
              <a:gd name="connsiteY26" fmla="*/ 6872131 h 6872131"/>
              <a:gd name="connsiteX27" fmla="*/ 1114575 w 1114575"/>
              <a:gd name="connsiteY27" fmla="*/ 5839191 h 6872131"/>
              <a:gd name="connsiteX28" fmla="*/ 1100614 w 1114575"/>
              <a:gd name="connsiteY28" fmla="*/ 5866762 h 6872131"/>
              <a:gd name="connsiteX29" fmla="*/ 1109421 w 1114575"/>
              <a:gd name="connsiteY29" fmla="*/ 5884889 h 6872131"/>
              <a:gd name="connsiteX30" fmla="*/ 1114575 w 1114575"/>
              <a:gd name="connsiteY30" fmla="*/ 5894703 h 6872131"/>
              <a:gd name="connsiteX31" fmla="*/ 503947 w 1114575"/>
              <a:gd name="connsiteY31" fmla="*/ 5756325 h 6872131"/>
              <a:gd name="connsiteX32" fmla="*/ 503108 w 1114575"/>
              <a:gd name="connsiteY32" fmla="*/ 5757986 h 6872131"/>
              <a:gd name="connsiteX33" fmla="*/ 502339 w 1114575"/>
              <a:gd name="connsiteY33" fmla="*/ 5756453 h 6872131"/>
              <a:gd name="connsiteX34" fmla="*/ 457789 w 1114575"/>
              <a:gd name="connsiteY34" fmla="*/ 5845009 h 6872131"/>
              <a:gd name="connsiteX35" fmla="*/ 448986 w 1114575"/>
              <a:gd name="connsiteY35" fmla="*/ 5866762 h 6872131"/>
              <a:gd name="connsiteX36" fmla="*/ 951710 w 1114575"/>
              <a:gd name="connsiteY36" fmla="*/ 6872131 h 6872131"/>
              <a:gd name="connsiteX37" fmla="*/ 1065037 w 1114575"/>
              <a:gd name="connsiteY37" fmla="*/ 6872131 h 6872131"/>
              <a:gd name="connsiteX38" fmla="*/ 608524 w 1114575"/>
              <a:gd name="connsiteY38" fmla="*/ 5543578 h 6872131"/>
              <a:gd name="connsiteX39" fmla="*/ 568642 w 1114575"/>
              <a:gd name="connsiteY39" fmla="*/ 5623340 h 6872131"/>
              <a:gd name="connsiteX40" fmla="*/ 555689 w 1114575"/>
              <a:gd name="connsiteY40" fmla="*/ 5649757 h 6872131"/>
              <a:gd name="connsiteX41" fmla="*/ 555702 w 1114575"/>
              <a:gd name="connsiteY41" fmla="*/ 5649780 h 6872131"/>
              <a:gd name="connsiteX42" fmla="*/ 555571 w 1114575"/>
              <a:gd name="connsiteY42" fmla="*/ 5650045 h 6872131"/>
              <a:gd name="connsiteX43" fmla="*/ 861440 w 1114575"/>
              <a:gd name="connsiteY43" fmla="*/ 6259495 h 6872131"/>
              <a:gd name="connsiteX44" fmla="*/ 1114575 w 1114575"/>
              <a:gd name="connsiteY44" fmla="*/ 6764310 h 6872131"/>
              <a:gd name="connsiteX45" fmla="*/ 1114575 w 1114575"/>
              <a:gd name="connsiteY45" fmla="*/ 6545611 h 6872131"/>
              <a:gd name="connsiteX46" fmla="*/ 905008 w 1114575"/>
              <a:gd name="connsiteY46" fmla="*/ 6130852 h 6872131"/>
              <a:gd name="connsiteX47" fmla="*/ 1114575 w 1114575"/>
              <a:gd name="connsiteY47" fmla="*/ 5413892 h 6872131"/>
              <a:gd name="connsiteX48" fmla="*/ 994429 w 1114575"/>
              <a:gd name="connsiteY48" fmla="*/ 5654417 h 6872131"/>
              <a:gd name="connsiteX49" fmla="*/ 998572 w 1114575"/>
              <a:gd name="connsiteY49" fmla="*/ 5663227 h 6872131"/>
              <a:gd name="connsiteX50" fmla="*/ 1047261 w 1114575"/>
              <a:gd name="connsiteY50" fmla="*/ 5760599 h 6872131"/>
              <a:gd name="connsiteX51" fmla="*/ 1048254 w 1114575"/>
              <a:gd name="connsiteY51" fmla="*/ 5758611 h 6872131"/>
              <a:gd name="connsiteX52" fmla="*/ 1049131 w 1114575"/>
              <a:gd name="connsiteY52" fmla="*/ 5760370 h 6872131"/>
              <a:gd name="connsiteX53" fmla="*/ 1114575 w 1114575"/>
              <a:gd name="connsiteY53" fmla="*/ 5629281 h 6872131"/>
              <a:gd name="connsiteX54" fmla="*/ 486530 w 1114575"/>
              <a:gd name="connsiteY54" fmla="*/ 5167030 h 6872131"/>
              <a:gd name="connsiteX55" fmla="*/ 380351 w 1114575"/>
              <a:gd name="connsiteY55" fmla="*/ 5167030 h 6872131"/>
              <a:gd name="connsiteX56" fmla="*/ 0 w 1114575"/>
              <a:gd name="connsiteY56" fmla="*/ 5916255 h 6872131"/>
              <a:gd name="connsiteX57" fmla="*/ 0 w 1114575"/>
              <a:gd name="connsiteY57" fmla="*/ 6127477 h 6872131"/>
              <a:gd name="connsiteX58" fmla="*/ 689817 w 1114575"/>
              <a:gd name="connsiteY58" fmla="*/ 5167030 h 6872131"/>
              <a:gd name="connsiteX59" fmla="*/ 583654 w 1114575"/>
              <a:gd name="connsiteY59" fmla="*/ 5167030 h 6872131"/>
              <a:gd name="connsiteX60" fmla="*/ 0 w 1114575"/>
              <a:gd name="connsiteY60" fmla="*/ 6328014 h 6872131"/>
              <a:gd name="connsiteX61" fmla="*/ 0 w 1114575"/>
              <a:gd name="connsiteY61" fmla="*/ 6543437 h 6872131"/>
              <a:gd name="connsiteX62" fmla="*/ 910746 w 1114575"/>
              <a:gd name="connsiteY62" fmla="*/ 5167030 h 6872131"/>
              <a:gd name="connsiteX63" fmla="*/ 799988 w 1114575"/>
              <a:gd name="connsiteY63" fmla="*/ 5167030 h 6872131"/>
              <a:gd name="connsiteX64" fmla="*/ 799982 w 1114575"/>
              <a:gd name="connsiteY64" fmla="*/ 5167037 h 6872131"/>
              <a:gd name="connsiteX65" fmla="*/ 799146 w 1114575"/>
              <a:gd name="connsiteY65" fmla="*/ 5167037 h 6872131"/>
              <a:gd name="connsiteX66" fmla="*/ 666541 w 1114575"/>
              <a:gd name="connsiteY66" fmla="*/ 5432725 h 6872131"/>
              <a:gd name="connsiteX67" fmla="*/ 1114575 w 1114575"/>
              <a:gd name="connsiteY67" fmla="*/ 6323848 h 6872131"/>
              <a:gd name="connsiteX68" fmla="*/ 1114575 w 1114575"/>
              <a:gd name="connsiteY68" fmla="*/ 6111406 h 6872131"/>
              <a:gd name="connsiteX69" fmla="*/ 773592 w 1114575"/>
              <a:gd name="connsiteY69" fmla="*/ 5432702 h 6872131"/>
              <a:gd name="connsiteX70" fmla="*/ 269541 w 1114575"/>
              <a:gd name="connsiteY70" fmla="*/ 5167024 h 6872131"/>
              <a:gd name="connsiteX71" fmla="*/ 264878 w 1114575"/>
              <a:gd name="connsiteY71" fmla="*/ 5167024 h 6872131"/>
              <a:gd name="connsiteX72" fmla="*/ 163362 w 1114575"/>
              <a:gd name="connsiteY72" fmla="*/ 5167024 h 6872131"/>
              <a:gd name="connsiteX73" fmla="*/ 0 w 1114575"/>
              <a:gd name="connsiteY73" fmla="*/ 5167024 h 6872131"/>
              <a:gd name="connsiteX74" fmla="*/ 0 w 1114575"/>
              <a:gd name="connsiteY74" fmla="*/ 5260220 h 6872131"/>
              <a:gd name="connsiteX75" fmla="*/ 114155 w 1114575"/>
              <a:gd name="connsiteY75" fmla="*/ 5260220 h 6872131"/>
              <a:gd name="connsiteX76" fmla="*/ 0 w 1114575"/>
              <a:gd name="connsiteY76" fmla="*/ 5487092 h 6872131"/>
              <a:gd name="connsiteX77" fmla="*/ 0 w 1114575"/>
              <a:gd name="connsiteY77" fmla="*/ 5701687 h 6872131"/>
              <a:gd name="connsiteX78" fmla="*/ 1114575 w 1114575"/>
              <a:gd name="connsiteY78" fmla="*/ 5167024 h 6872131"/>
              <a:gd name="connsiteX79" fmla="*/ 1021988 w 1114575"/>
              <a:gd name="connsiteY79" fmla="*/ 5167024 h 6872131"/>
              <a:gd name="connsiteX80" fmla="*/ 1021981 w 1114575"/>
              <a:gd name="connsiteY80" fmla="*/ 5167037 h 6872131"/>
              <a:gd name="connsiteX81" fmla="*/ 1020845 w 1114575"/>
              <a:gd name="connsiteY81" fmla="*/ 5167037 h 6872131"/>
              <a:gd name="connsiteX82" fmla="*/ 883580 w 1114575"/>
              <a:gd name="connsiteY82" fmla="*/ 5437385 h 6872131"/>
              <a:gd name="connsiteX83" fmla="*/ 936412 w 1114575"/>
              <a:gd name="connsiteY83" fmla="*/ 5543578 h 6872131"/>
              <a:gd name="connsiteX84" fmla="*/ 936966 w 1114575"/>
              <a:gd name="connsiteY84" fmla="*/ 5542487 h 6872131"/>
              <a:gd name="connsiteX85" fmla="*/ 937411 w 1114575"/>
              <a:gd name="connsiteY85" fmla="*/ 5543384 h 6872131"/>
              <a:gd name="connsiteX86" fmla="*/ 1114575 w 1114575"/>
              <a:gd name="connsiteY86" fmla="*/ 5194202 h 6872131"/>
              <a:gd name="connsiteX87" fmla="*/ 733214 w 1114575"/>
              <a:gd name="connsiteY87" fmla="*/ 5078458 h 6872131"/>
              <a:gd name="connsiteX88" fmla="*/ 627379 w 1114575"/>
              <a:gd name="connsiteY88" fmla="*/ 5078458 h 6872131"/>
              <a:gd name="connsiteX89" fmla="*/ 582980 w 1114575"/>
              <a:gd name="connsiteY89" fmla="*/ 5167020 h 6872131"/>
              <a:gd name="connsiteX90" fmla="*/ 693462 w 1114575"/>
              <a:gd name="connsiteY90" fmla="*/ 5167020 h 6872131"/>
              <a:gd name="connsiteX91" fmla="*/ 1114575 w 1114575"/>
              <a:gd name="connsiteY91" fmla="*/ 4984720 h 6872131"/>
              <a:gd name="connsiteX92" fmla="*/ 676815 w 1114575"/>
              <a:gd name="connsiteY92" fmla="*/ 4984720 h 6872131"/>
              <a:gd name="connsiteX93" fmla="*/ 676556 w 1114575"/>
              <a:gd name="connsiteY93" fmla="*/ 4985222 h 6872131"/>
              <a:gd name="connsiteX94" fmla="*/ 670684 w 1114575"/>
              <a:gd name="connsiteY94" fmla="*/ 4985222 h 6872131"/>
              <a:gd name="connsiteX95" fmla="*/ 621991 w 1114575"/>
              <a:gd name="connsiteY95" fmla="*/ 5078452 h 6872131"/>
              <a:gd name="connsiteX96" fmla="*/ 1114575 w 1114575"/>
              <a:gd name="connsiteY96" fmla="*/ 5078452 h 6872131"/>
              <a:gd name="connsiteX97" fmla="*/ 0 w 1114575"/>
              <a:gd name="connsiteY97" fmla="*/ 4979081 h 6872131"/>
              <a:gd name="connsiteX98" fmla="*/ 0 w 1114575"/>
              <a:gd name="connsiteY98" fmla="*/ 5075657 h 6872131"/>
              <a:gd name="connsiteX99" fmla="*/ 47984 w 1114575"/>
              <a:gd name="connsiteY99" fmla="*/ 5075657 h 6872131"/>
              <a:gd name="connsiteX100" fmla="*/ 1114575 w 1114575"/>
              <a:gd name="connsiteY100" fmla="*/ 4796328 h 6872131"/>
              <a:gd name="connsiteX101" fmla="*/ 770336 w 1114575"/>
              <a:gd name="connsiteY101" fmla="*/ 4796328 h 6872131"/>
              <a:gd name="connsiteX102" fmla="*/ 721637 w 1114575"/>
              <a:gd name="connsiteY102" fmla="*/ 4889578 h 6872131"/>
              <a:gd name="connsiteX103" fmla="*/ 1114575 w 1114575"/>
              <a:gd name="connsiteY103" fmla="*/ 4889578 h 6872131"/>
              <a:gd name="connsiteX104" fmla="*/ 1114575 w 1114575"/>
              <a:gd name="connsiteY104" fmla="*/ 4599870 h 6872131"/>
              <a:gd name="connsiteX105" fmla="*/ 861303 w 1114575"/>
              <a:gd name="connsiteY105" fmla="*/ 4599870 h 6872131"/>
              <a:gd name="connsiteX106" fmla="*/ 812613 w 1114575"/>
              <a:gd name="connsiteY106" fmla="*/ 4697244 h 6872131"/>
              <a:gd name="connsiteX107" fmla="*/ 814441 w 1114575"/>
              <a:gd name="connsiteY107" fmla="*/ 4697244 h 6872131"/>
              <a:gd name="connsiteX108" fmla="*/ 813674 w 1114575"/>
              <a:gd name="connsiteY108" fmla="*/ 4698783 h 6872131"/>
              <a:gd name="connsiteX109" fmla="*/ 1114575 w 1114575"/>
              <a:gd name="connsiteY109" fmla="*/ 4698783 h 6872131"/>
              <a:gd name="connsiteX110" fmla="*/ 0 w 1114575"/>
              <a:gd name="connsiteY110" fmla="*/ 4544702 h 6872131"/>
              <a:gd name="connsiteX111" fmla="*/ 0 w 1114575"/>
              <a:gd name="connsiteY111" fmla="*/ 4758036 h 6872131"/>
              <a:gd name="connsiteX112" fmla="*/ 158784 w 1114575"/>
              <a:gd name="connsiteY112" fmla="*/ 5075655 h 6872131"/>
              <a:gd name="connsiteX113" fmla="*/ 264973 w 1114575"/>
              <a:gd name="connsiteY113" fmla="*/ 5075655 h 6872131"/>
              <a:gd name="connsiteX114" fmla="*/ 1114575 w 1114575"/>
              <a:gd name="connsiteY114" fmla="*/ 4409219 h 6872131"/>
              <a:gd name="connsiteX115" fmla="*/ 960546 w 1114575"/>
              <a:gd name="connsiteY115" fmla="*/ 4409219 h 6872131"/>
              <a:gd name="connsiteX116" fmla="*/ 960523 w 1114575"/>
              <a:gd name="connsiteY116" fmla="*/ 4409265 h 6872131"/>
              <a:gd name="connsiteX117" fmla="*/ 958685 w 1114575"/>
              <a:gd name="connsiteY117" fmla="*/ 4409265 h 6872131"/>
              <a:gd name="connsiteX118" fmla="*/ 909996 w 1114575"/>
              <a:gd name="connsiteY118" fmla="*/ 4502494 h 6872131"/>
              <a:gd name="connsiteX119" fmla="*/ 1114575 w 1114575"/>
              <a:gd name="connsiteY119" fmla="*/ 4502494 h 6872131"/>
              <a:gd name="connsiteX120" fmla="*/ 1114575 w 1114575"/>
              <a:gd name="connsiteY120" fmla="*/ 4218659 h 6872131"/>
              <a:gd name="connsiteX121" fmla="*/ 1051925 w 1114575"/>
              <a:gd name="connsiteY121" fmla="*/ 4218659 h 6872131"/>
              <a:gd name="connsiteX122" fmla="*/ 1007378 w 1114575"/>
              <a:gd name="connsiteY122" fmla="*/ 4311893 h 6872131"/>
              <a:gd name="connsiteX123" fmla="*/ 1008243 w 1114575"/>
              <a:gd name="connsiteY123" fmla="*/ 4311893 h 6872131"/>
              <a:gd name="connsiteX124" fmla="*/ 1007824 w 1114575"/>
              <a:gd name="connsiteY124" fmla="*/ 4312767 h 6872131"/>
              <a:gd name="connsiteX125" fmla="*/ 1114575 w 1114575"/>
              <a:gd name="connsiteY125" fmla="*/ 4312767 h 6872131"/>
              <a:gd name="connsiteX126" fmla="*/ 0 w 1114575"/>
              <a:gd name="connsiteY126" fmla="*/ 4121228 h 6872131"/>
              <a:gd name="connsiteX127" fmla="*/ 0 w 1114575"/>
              <a:gd name="connsiteY127" fmla="*/ 4344228 h 6872131"/>
              <a:gd name="connsiteX128" fmla="*/ 329330 w 1114575"/>
              <a:gd name="connsiteY128" fmla="*/ 5002832 h 6872131"/>
              <a:gd name="connsiteX129" fmla="*/ 329965 w 1114575"/>
              <a:gd name="connsiteY129" fmla="*/ 5001669 h 6872131"/>
              <a:gd name="connsiteX130" fmla="*/ 330414 w 1114575"/>
              <a:gd name="connsiteY130" fmla="*/ 5002566 h 6872131"/>
              <a:gd name="connsiteX131" fmla="*/ 388408 w 1114575"/>
              <a:gd name="connsiteY131" fmla="*/ 4896427 h 6872131"/>
              <a:gd name="connsiteX132" fmla="*/ 1114575 w 1114575"/>
              <a:gd name="connsiteY132" fmla="*/ 4093369 h 6872131"/>
              <a:gd name="connsiteX133" fmla="*/ 1100614 w 1114575"/>
              <a:gd name="connsiteY133" fmla="*/ 4121287 h 6872131"/>
              <a:gd name="connsiteX134" fmla="*/ 1114575 w 1114575"/>
              <a:gd name="connsiteY134" fmla="*/ 4121287 h 6872131"/>
              <a:gd name="connsiteX135" fmla="*/ 0 w 1114575"/>
              <a:gd name="connsiteY135" fmla="*/ 3688374 h 6872131"/>
              <a:gd name="connsiteX136" fmla="*/ 0 w 1114575"/>
              <a:gd name="connsiteY136" fmla="*/ 3905283 h 6872131"/>
              <a:gd name="connsiteX137" fmla="*/ 440179 w 1114575"/>
              <a:gd name="connsiteY137" fmla="*/ 4785813 h 6872131"/>
              <a:gd name="connsiteX138" fmla="*/ 441299 w 1114575"/>
              <a:gd name="connsiteY138" fmla="*/ 4783585 h 6872131"/>
              <a:gd name="connsiteX139" fmla="*/ 442295 w 1114575"/>
              <a:gd name="connsiteY139" fmla="*/ 4785577 h 6872131"/>
              <a:gd name="connsiteX140" fmla="*/ 495668 w 1114575"/>
              <a:gd name="connsiteY140" fmla="*/ 4679385 h 6872131"/>
              <a:gd name="connsiteX141" fmla="*/ 1114575 w 1114575"/>
              <a:gd name="connsiteY141" fmla="*/ 3663740 h 6872131"/>
              <a:gd name="connsiteX142" fmla="*/ 402500 w 1114575"/>
              <a:gd name="connsiteY142" fmla="*/ 5080223 h 6872131"/>
              <a:gd name="connsiteX143" fmla="*/ 509223 w 1114575"/>
              <a:gd name="connsiteY143" fmla="*/ 5080223 h 6872131"/>
              <a:gd name="connsiteX144" fmla="*/ 1114575 w 1114575"/>
              <a:gd name="connsiteY144" fmla="*/ 3879510 h 6872131"/>
              <a:gd name="connsiteX145" fmla="*/ 0 w 1114575"/>
              <a:gd name="connsiteY145" fmla="*/ 3254256 h 6872131"/>
              <a:gd name="connsiteX146" fmla="*/ 0 w 1114575"/>
              <a:gd name="connsiteY146" fmla="*/ 3469615 h 6872131"/>
              <a:gd name="connsiteX147" fmla="*/ 551028 w 1114575"/>
              <a:gd name="connsiteY147" fmla="*/ 4568794 h 6872131"/>
              <a:gd name="connsiteX148" fmla="*/ 551569 w 1114575"/>
              <a:gd name="connsiteY148" fmla="*/ 4567720 h 6872131"/>
              <a:gd name="connsiteX149" fmla="*/ 552001 w 1114575"/>
              <a:gd name="connsiteY149" fmla="*/ 4568585 h 6872131"/>
              <a:gd name="connsiteX150" fmla="*/ 605305 w 1114575"/>
              <a:gd name="connsiteY150" fmla="*/ 4462389 h 6872131"/>
              <a:gd name="connsiteX151" fmla="*/ 56532 w 1114575"/>
              <a:gd name="connsiteY151" fmla="*/ 2933689 h 6872131"/>
              <a:gd name="connsiteX152" fmla="*/ 0 w 1114575"/>
              <a:gd name="connsiteY152" fmla="*/ 2933689 h 6872131"/>
              <a:gd name="connsiteX153" fmla="*/ 0 w 1114575"/>
              <a:gd name="connsiteY153" fmla="*/ 3036894 h 6872131"/>
              <a:gd name="connsiteX154" fmla="*/ 657735 w 1114575"/>
              <a:gd name="connsiteY154" fmla="*/ 4351773 h 6872131"/>
              <a:gd name="connsiteX155" fmla="*/ 658802 w 1114575"/>
              <a:gd name="connsiteY155" fmla="*/ 4349624 h 6872131"/>
              <a:gd name="connsiteX156" fmla="*/ 659792 w 1114575"/>
              <a:gd name="connsiteY156" fmla="*/ 4351599 h 6872131"/>
              <a:gd name="connsiteX157" fmla="*/ 712657 w 1114575"/>
              <a:gd name="connsiteY157" fmla="*/ 4245396 h 6872131"/>
              <a:gd name="connsiteX158" fmla="*/ 277997 w 1114575"/>
              <a:gd name="connsiteY158" fmla="*/ 2933689 h 6872131"/>
              <a:gd name="connsiteX159" fmla="*/ 167276 w 1114575"/>
              <a:gd name="connsiteY159" fmla="*/ 2933689 h 6872131"/>
              <a:gd name="connsiteX160" fmla="*/ 167508 w 1114575"/>
              <a:gd name="connsiteY160" fmla="*/ 2934154 h 6872131"/>
              <a:gd name="connsiteX161" fmla="*/ 165645 w 1114575"/>
              <a:gd name="connsiteY161" fmla="*/ 2934154 h 6872131"/>
              <a:gd name="connsiteX162" fmla="*/ 768067 w 1114575"/>
              <a:gd name="connsiteY162" fmla="*/ 4134236 h 6872131"/>
              <a:gd name="connsiteX163" fmla="*/ 768443 w 1114575"/>
              <a:gd name="connsiteY163" fmla="*/ 4133490 h 6872131"/>
              <a:gd name="connsiteX164" fmla="*/ 769003 w 1114575"/>
              <a:gd name="connsiteY164" fmla="*/ 4134607 h 6872131"/>
              <a:gd name="connsiteX165" fmla="*/ 822294 w 1114575"/>
              <a:gd name="connsiteY165" fmla="*/ 4028353 h 6872131"/>
              <a:gd name="connsiteX166" fmla="*/ 495206 w 1114575"/>
              <a:gd name="connsiteY166" fmla="*/ 2933689 h 6872131"/>
              <a:gd name="connsiteX167" fmla="*/ 384265 w 1114575"/>
              <a:gd name="connsiteY167" fmla="*/ 2933689 h 6872131"/>
              <a:gd name="connsiteX168" fmla="*/ 384498 w 1114575"/>
              <a:gd name="connsiteY168" fmla="*/ 2934154 h 6872131"/>
              <a:gd name="connsiteX169" fmla="*/ 382683 w 1114575"/>
              <a:gd name="connsiteY169" fmla="*/ 2934154 h 6872131"/>
              <a:gd name="connsiteX170" fmla="*/ 874773 w 1114575"/>
              <a:gd name="connsiteY170" fmla="*/ 3917215 h 6872131"/>
              <a:gd name="connsiteX171" fmla="*/ 875648 w 1114575"/>
              <a:gd name="connsiteY171" fmla="*/ 3915387 h 6872131"/>
              <a:gd name="connsiteX172" fmla="*/ 876764 w 1114575"/>
              <a:gd name="connsiteY172" fmla="*/ 3917617 h 6872131"/>
              <a:gd name="connsiteX173" fmla="*/ 929646 w 1114575"/>
              <a:gd name="connsiteY173" fmla="*/ 3807197 h 6872131"/>
              <a:gd name="connsiteX174" fmla="*/ 711861 w 1114575"/>
              <a:gd name="connsiteY174" fmla="*/ 2933689 h 6872131"/>
              <a:gd name="connsiteX175" fmla="*/ 605823 w 1114575"/>
              <a:gd name="connsiteY175" fmla="*/ 2933689 h 6872131"/>
              <a:gd name="connsiteX176" fmla="*/ 606055 w 1114575"/>
              <a:gd name="connsiteY176" fmla="*/ 2934154 h 6872131"/>
              <a:gd name="connsiteX177" fmla="*/ 604382 w 1114575"/>
              <a:gd name="connsiteY177" fmla="*/ 2934154 h 6872131"/>
              <a:gd name="connsiteX178" fmla="*/ 985105 w 1114575"/>
              <a:gd name="connsiteY178" fmla="*/ 3696054 h 6872131"/>
              <a:gd name="connsiteX179" fmla="*/ 985567 w 1114575"/>
              <a:gd name="connsiteY179" fmla="*/ 3695178 h 6872131"/>
              <a:gd name="connsiteX180" fmla="*/ 986006 w 1114575"/>
              <a:gd name="connsiteY180" fmla="*/ 3696059 h 6872131"/>
              <a:gd name="connsiteX181" fmla="*/ 1035147 w 1114575"/>
              <a:gd name="connsiteY181" fmla="*/ 3602771 h 6872131"/>
              <a:gd name="connsiteX182" fmla="*/ 1039283 w 1114575"/>
              <a:gd name="connsiteY182" fmla="*/ 3589815 h 6872131"/>
              <a:gd name="connsiteX183" fmla="*/ 929161 w 1114575"/>
              <a:gd name="connsiteY183" fmla="*/ 2933689 h 6872131"/>
              <a:gd name="connsiteX184" fmla="*/ 822812 w 1114575"/>
              <a:gd name="connsiteY184" fmla="*/ 2933689 h 6872131"/>
              <a:gd name="connsiteX185" fmla="*/ 823048 w 1114575"/>
              <a:gd name="connsiteY185" fmla="*/ 2934154 h 6872131"/>
              <a:gd name="connsiteX186" fmla="*/ 821420 w 1114575"/>
              <a:gd name="connsiteY186" fmla="*/ 2934154 h 6872131"/>
              <a:gd name="connsiteX187" fmla="*/ 1095954 w 1114575"/>
              <a:gd name="connsiteY187" fmla="*/ 3479034 h 6872131"/>
              <a:gd name="connsiteX188" fmla="*/ 1096845 w 1114575"/>
              <a:gd name="connsiteY188" fmla="*/ 3477243 h 6872131"/>
              <a:gd name="connsiteX189" fmla="*/ 1097768 w 1114575"/>
              <a:gd name="connsiteY189" fmla="*/ 3479074 h 6872131"/>
              <a:gd name="connsiteX190" fmla="*/ 1114575 w 1114575"/>
              <a:gd name="connsiteY190" fmla="*/ 3445304 h 6872131"/>
              <a:gd name="connsiteX191" fmla="*/ 1114575 w 1114575"/>
              <a:gd name="connsiteY191" fmla="*/ 3299928 h 6872131"/>
              <a:gd name="connsiteX192" fmla="*/ 1114575 w 1114575"/>
              <a:gd name="connsiteY192" fmla="*/ 2933689 h 6872131"/>
              <a:gd name="connsiteX193" fmla="*/ 1039801 w 1114575"/>
              <a:gd name="connsiteY193" fmla="*/ 2933689 h 6872131"/>
              <a:gd name="connsiteX194" fmla="*/ 1040033 w 1114575"/>
              <a:gd name="connsiteY194" fmla="*/ 2934154 h 6872131"/>
              <a:gd name="connsiteX195" fmla="*/ 1038458 w 1114575"/>
              <a:gd name="connsiteY195" fmla="*/ 2934154 h 6872131"/>
              <a:gd name="connsiteX196" fmla="*/ 1114575 w 1114575"/>
              <a:gd name="connsiteY196" fmla="*/ 3086375 h 6872131"/>
              <a:gd name="connsiteX197" fmla="*/ 1114575 w 1114575"/>
              <a:gd name="connsiteY197" fmla="*/ 2743549 h 6872131"/>
              <a:gd name="connsiteX198" fmla="*/ 0 w 1114575"/>
              <a:gd name="connsiteY198" fmla="*/ 2743549 h 6872131"/>
              <a:gd name="connsiteX199" fmla="*/ 0 w 1114575"/>
              <a:gd name="connsiteY199" fmla="*/ 2836792 h 6872131"/>
              <a:gd name="connsiteX200" fmla="*/ 1114575 w 1114575"/>
              <a:gd name="connsiteY200" fmla="*/ 2836792 h 6872131"/>
              <a:gd name="connsiteX201" fmla="*/ 1114575 w 1114575"/>
              <a:gd name="connsiteY201" fmla="*/ 2552719 h 6872131"/>
              <a:gd name="connsiteX202" fmla="*/ 0 w 1114575"/>
              <a:gd name="connsiteY202" fmla="*/ 2552719 h 6872131"/>
              <a:gd name="connsiteX203" fmla="*/ 0 w 1114575"/>
              <a:gd name="connsiteY203" fmla="*/ 2645377 h 6872131"/>
              <a:gd name="connsiteX204" fmla="*/ 1114575 w 1114575"/>
              <a:gd name="connsiteY204" fmla="*/ 2645377 h 6872131"/>
              <a:gd name="connsiteX205" fmla="*/ 1084252 w 1114575"/>
              <a:gd name="connsiteY205" fmla="*/ 2362593 h 6872131"/>
              <a:gd name="connsiteX206" fmla="*/ 0 w 1114575"/>
              <a:gd name="connsiteY206" fmla="*/ 2362593 h 6872131"/>
              <a:gd name="connsiteX207" fmla="*/ 0 w 1114575"/>
              <a:gd name="connsiteY207" fmla="*/ 2455797 h 6872131"/>
              <a:gd name="connsiteX208" fmla="*/ 1114575 w 1114575"/>
              <a:gd name="connsiteY208" fmla="*/ 2455797 h 6872131"/>
              <a:gd name="connsiteX209" fmla="*/ 1114575 w 1114575"/>
              <a:gd name="connsiteY209" fmla="*/ 2420654 h 6872131"/>
              <a:gd name="connsiteX210" fmla="*/ 985105 w 1114575"/>
              <a:gd name="connsiteY210" fmla="*/ 2171736 h 6872131"/>
              <a:gd name="connsiteX211" fmla="*/ 0 w 1114575"/>
              <a:gd name="connsiteY211" fmla="*/ 2171736 h 6872131"/>
              <a:gd name="connsiteX212" fmla="*/ 0 w 1114575"/>
              <a:gd name="connsiteY212" fmla="*/ 2266216 h 6872131"/>
              <a:gd name="connsiteX213" fmla="*/ 1034715 w 1114575"/>
              <a:gd name="connsiteY213" fmla="*/ 2266216 h 6872131"/>
              <a:gd name="connsiteX214" fmla="*/ 1034056 w 1114575"/>
              <a:gd name="connsiteY214" fmla="*/ 2264969 h 6872131"/>
              <a:gd name="connsiteX215" fmla="*/ 1034312 w 1114575"/>
              <a:gd name="connsiteY215" fmla="*/ 2264969 h 6872131"/>
              <a:gd name="connsiteX216" fmla="*/ 892396 w 1114575"/>
              <a:gd name="connsiteY216" fmla="*/ 1976653 h 6872131"/>
              <a:gd name="connsiteX217" fmla="*/ 0 w 1114575"/>
              <a:gd name="connsiteY217" fmla="*/ 1976653 h 6872131"/>
              <a:gd name="connsiteX218" fmla="*/ 0 w 1114575"/>
              <a:gd name="connsiteY218" fmla="*/ 2074363 h 6872131"/>
              <a:gd name="connsiteX219" fmla="*/ 941076 w 1114575"/>
              <a:gd name="connsiteY219" fmla="*/ 2074363 h 6872131"/>
              <a:gd name="connsiteX220" fmla="*/ 940427 w 1114575"/>
              <a:gd name="connsiteY220" fmla="*/ 2073066 h 6872131"/>
              <a:gd name="connsiteX221" fmla="*/ 795000 w 1114575"/>
              <a:gd name="connsiteY221" fmla="*/ 1786385 h 6872131"/>
              <a:gd name="connsiteX222" fmla="*/ 0 w 1114575"/>
              <a:gd name="connsiteY222" fmla="*/ 1786385 h 6872131"/>
              <a:gd name="connsiteX223" fmla="*/ 0 w 1114575"/>
              <a:gd name="connsiteY223" fmla="*/ 1884773 h 6872131"/>
              <a:gd name="connsiteX224" fmla="*/ 845134 w 1114575"/>
              <a:gd name="connsiteY224" fmla="*/ 1884773 h 6872131"/>
              <a:gd name="connsiteX225" fmla="*/ 796464 w 1114575"/>
              <a:gd name="connsiteY225" fmla="*/ 1787073 h 6872131"/>
              <a:gd name="connsiteX226" fmla="*/ 795344 w 1114575"/>
              <a:gd name="connsiteY226" fmla="*/ 1787073 h 6872131"/>
              <a:gd name="connsiteX227" fmla="*/ 704626 w 1114575"/>
              <a:gd name="connsiteY227" fmla="*/ 1595209 h 6872131"/>
              <a:gd name="connsiteX228" fmla="*/ 0 w 1114575"/>
              <a:gd name="connsiteY228" fmla="*/ 1595209 h 6872131"/>
              <a:gd name="connsiteX229" fmla="*/ 0 w 1114575"/>
              <a:gd name="connsiteY229" fmla="*/ 1693673 h 6872131"/>
              <a:gd name="connsiteX230" fmla="*/ 746311 w 1114575"/>
              <a:gd name="connsiteY230" fmla="*/ 1693673 h 6872131"/>
              <a:gd name="connsiteX231" fmla="*/ 745964 w 1114575"/>
              <a:gd name="connsiteY231" fmla="*/ 1692910 h 6872131"/>
              <a:gd name="connsiteX232" fmla="*/ 749203 w 1114575"/>
              <a:gd name="connsiteY232" fmla="*/ 1692910 h 6872131"/>
              <a:gd name="connsiteX233" fmla="*/ 597769 w 1114575"/>
              <a:gd name="connsiteY233" fmla="*/ 1391926 h 6872131"/>
              <a:gd name="connsiteX234" fmla="*/ 596636 w 1114575"/>
              <a:gd name="connsiteY234" fmla="*/ 1394186 h 6872131"/>
              <a:gd name="connsiteX235" fmla="*/ 595575 w 1114575"/>
              <a:gd name="connsiteY235" fmla="*/ 1392228 h 6872131"/>
              <a:gd name="connsiteX236" fmla="*/ 542222 w 1114575"/>
              <a:gd name="connsiteY236" fmla="*/ 1498408 h 6872131"/>
              <a:gd name="connsiteX237" fmla="*/ 544328 w 1114575"/>
              <a:gd name="connsiteY237" fmla="*/ 1498408 h 6872131"/>
              <a:gd name="connsiteX238" fmla="*/ 544151 w 1114575"/>
              <a:gd name="connsiteY238" fmla="*/ 1498757 h 6872131"/>
              <a:gd name="connsiteX239" fmla="*/ 655550 w 1114575"/>
              <a:gd name="connsiteY239" fmla="*/ 1498757 h 6872131"/>
              <a:gd name="connsiteX240" fmla="*/ 490421 w 1114575"/>
              <a:gd name="connsiteY240" fmla="*/ 1174937 h 6872131"/>
              <a:gd name="connsiteX241" fmla="*/ 489576 w 1114575"/>
              <a:gd name="connsiteY241" fmla="*/ 1176614 h 6872131"/>
              <a:gd name="connsiteX242" fmla="*/ 488869 w 1114575"/>
              <a:gd name="connsiteY242" fmla="*/ 1175209 h 6872131"/>
              <a:gd name="connsiteX243" fmla="*/ 325184 w 1114575"/>
              <a:gd name="connsiteY243" fmla="*/ 1498408 h 6872131"/>
              <a:gd name="connsiteX244" fmla="*/ 327339 w 1114575"/>
              <a:gd name="connsiteY244" fmla="*/ 1498408 h 6872131"/>
              <a:gd name="connsiteX245" fmla="*/ 327162 w 1114575"/>
              <a:gd name="connsiteY245" fmla="*/ 1498760 h 6872131"/>
              <a:gd name="connsiteX246" fmla="*/ 433072 w 1114575"/>
              <a:gd name="connsiteY246" fmla="*/ 1498760 h 6872131"/>
              <a:gd name="connsiteX247" fmla="*/ 543634 w 1114575"/>
              <a:gd name="connsiteY247" fmla="*/ 1281323 h 6872131"/>
              <a:gd name="connsiteX248" fmla="*/ 381062 w 1114575"/>
              <a:gd name="connsiteY248" fmla="*/ 953380 h 6872131"/>
              <a:gd name="connsiteX249" fmla="*/ 379739 w 1114575"/>
              <a:gd name="connsiteY249" fmla="*/ 956045 h 6872131"/>
              <a:gd name="connsiteX250" fmla="*/ 378537 w 1114575"/>
              <a:gd name="connsiteY250" fmla="*/ 953527 h 6872131"/>
              <a:gd name="connsiteX251" fmla="*/ 108149 w 1114575"/>
              <a:gd name="connsiteY251" fmla="*/ 1498408 h 6872131"/>
              <a:gd name="connsiteX252" fmla="*/ 110350 w 1114575"/>
              <a:gd name="connsiteY252" fmla="*/ 1498408 h 6872131"/>
              <a:gd name="connsiteX253" fmla="*/ 110173 w 1114575"/>
              <a:gd name="connsiteY253" fmla="*/ 1498760 h 6872131"/>
              <a:gd name="connsiteX254" fmla="*/ 216555 w 1114575"/>
              <a:gd name="connsiteY254" fmla="*/ 1498760 h 6872131"/>
              <a:gd name="connsiteX255" fmla="*/ 433996 w 1114575"/>
              <a:gd name="connsiteY255" fmla="*/ 1064324 h 6872131"/>
              <a:gd name="connsiteX256" fmla="*/ 429843 w 1114575"/>
              <a:gd name="connsiteY256" fmla="*/ 1055507 h 6872131"/>
              <a:gd name="connsiteX257" fmla="*/ 266954 w 1114575"/>
              <a:gd name="connsiteY257" fmla="*/ 736391 h 6872131"/>
              <a:gd name="connsiteX258" fmla="*/ 0 w 1114575"/>
              <a:gd name="connsiteY258" fmla="*/ 1271084 h 6872131"/>
              <a:gd name="connsiteX259" fmla="*/ 0 w 1114575"/>
              <a:gd name="connsiteY259" fmla="*/ 1493000 h 6872131"/>
              <a:gd name="connsiteX260" fmla="*/ 325184 w 1114575"/>
              <a:gd name="connsiteY260" fmla="*/ 842688 h 6872131"/>
              <a:gd name="connsiteX261" fmla="*/ 316380 w 1114575"/>
              <a:gd name="connsiteY261" fmla="*/ 829221 h 6872131"/>
              <a:gd name="connsiteX262" fmla="*/ 267688 w 1114575"/>
              <a:gd name="connsiteY262" fmla="*/ 736508 h 6872131"/>
              <a:gd name="connsiteX263" fmla="*/ 267360 w 1114575"/>
              <a:gd name="connsiteY263" fmla="*/ 737163 h 6872131"/>
              <a:gd name="connsiteX264" fmla="*/ 161499 w 1114575"/>
              <a:gd name="connsiteY264" fmla="*/ 514826 h 6872131"/>
              <a:gd name="connsiteX265" fmla="*/ 0 w 1114575"/>
              <a:gd name="connsiteY265" fmla="*/ 837628 h 6872131"/>
              <a:gd name="connsiteX266" fmla="*/ 0 w 1114575"/>
              <a:gd name="connsiteY266" fmla="*/ 1052638 h 6872131"/>
              <a:gd name="connsiteX267" fmla="*/ 214724 w 1114575"/>
              <a:gd name="connsiteY267" fmla="*/ 625712 h 6872131"/>
              <a:gd name="connsiteX268" fmla="*/ 205911 w 1114575"/>
              <a:gd name="connsiteY268" fmla="*/ 608095 h 6872131"/>
              <a:gd name="connsiteX269" fmla="*/ 161843 w 1114575"/>
              <a:gd name="connsiteY269" fmla="*/ 514833 h 6872131"/>
              <a:gd name="connsiteX270" fmla="*/ 161669 w 1114575"/>
              <a:gd name="connsiteY270" fmla="*/ 515183 h 6872131"/>
              <a:gd name="connsiteX271" fmla="*/ 1114575 w 1114575"/>
              <a:gd name="connsiteY271" fmla="*/ 466140 h 6872131"/>
              <a:gd name="connsiteX272" fmla="*/ 1109421 w 1114575"/>
              <a:gd name="connsiteY272" fmla="*/ 466140 h 6872131"/>
              <a:gd name="connsiteX273" fmla="*/ 1114575 w 1114575"/>
              <a:gd name="connsiteY273" fmla="*/ 476447 h 6872131"/>
              <a:gd name="connsiteX274" fmla="*/ 50132 w 1114575"/>
              <a:gd name="connsiteY274" fmla="*/ 297808 h 6872131"/>
              <a:gd name="connsiteX275" fmla="*/ 49818 w 1114575"/>
              <a:gd name="connsiteY275" fmla="*/ 298440 h 6872131"/>
              <a:gd name="connsiteX276" fmla="*/ 49503 w 1114575"/>
              <a:gd name="connsiteY276" fmla="*/ 297844 h 6872131"/>
              <a:gd name="connsiteX277" fmla="*/ 0 w 1114575"/>
              <a:gd name="connsiteY277" fmla="*/ 397398 h 6872131"/>
              <a:gd name="connsiteX278" fmla="*/ 0 w 1114575"/>
              <a:gd name="connsiteY278" fmla="*/ 615600 h 6872131"/>
              <a:gd name="connsiteX279" fmla="*/ 103485 w 1114575"/>
              <a:gd name="connsiteY279" fmla="*/ 408647 h 6872131"/>
              <a:gd name="connsiteX280" fmla="*/ 94679 w 1114575"/>
              <a:gd name="connsiteY280" fmla="*/ 382234 h 6872131"/>
              <a:gd name="connsiteX281" fmla="*/ 1114575 w 1114575"/>
              <a:gd name="connsiteY281" fmla="*/ 275001 h 6872131"/>
              <a:gd name="connsiteX282" fmla="*/ 1012392 w 1114575"/>
              <a:gd name="connsiteY282" fmla="*/ 275001 h 6872131"/>
              <a:gd name="connsiteX283" fmla="*/ 1012671 w 1114575"/>
              <a:gd name="connsiteY283" fmla="*/ 275538 h 6872131"/>
              <a:gd name="connsiteX284" fmla="*/ 1012038 w 1114575"/>
              <a:gd name="connsiteY284" fmla="*/ 275538 h 6872131"/>
              <a:gd name="connsiteX285" fmla="*/ 1060731 w 1114575"/>
              <a:gd name="connsiteY285" fmla="*/ 368767 h 6872131"/>
              <a:gd name="connsiteX286" fmla="*/ 1114575 w 1114575"/>
              <a:gd name="connsiteY286" fmla="*/ 368767 h 6872131"/>
              <a:gd name="connsiteX287" fmla="*/ 1114575 w 1114575"/>
              <a:gd name="connsiteY287" fmla="*/ 84932 h 6872131"/>
              <a:gd name="connsiteX288" fmla="*/ 918802 w 1114575"/>
              <a:gd name="connsiteY288" fmla="*/ 84932 h 6872131"/>
              <a:gd name="connsiteX289" fmla="*/ 919058 w 1114575"/>
              <a:gd name="connsiteY289" fmla="*/ 85423 h 6872131"/>
              <a:gd name="connsiteX290" fmla="*/ 918743 w 1114575"/>
              <a:gd name="connsiteY290" fmla="*/ 85423 h 6872131"/>
              <a:gd name="connsiteX291" fmla="*/ 967462 w 1114575"/>
              <a:gd name="connsiteY291" fmla="*/ 178552 h 6872131"/>
              <a:gd name="connsiteX292" fmla="*/ 1114575 w 1114575"/>
              <a:gd name="connsiteY292" fmla="*/ 178552 h 6872131"/>
              <a:gd name="connsiteX293" fmla="*/ 124240 w 1114575"/>
              <a:gd name="connsiteY293" fmla="*/ 0 h 6872131"/>
              <a:gd name="connsiteX294" fmla="*/ 17294 w 1114575"/>
              <a:gd name="connsiteY294" fmla="*/ 0 h 6872131"/>
              <a:gd name="connsiteX295" fmla="*/ 1114575 w 1114575"/>
              <a:gd name="connsiteY295" fmla="*/ 2202726 h 6872131"/>
              <a:gd name="connsiteX296" fmla="*/ 1114575 w 1114575"/>
              <a:gd name="connsiteY296" fmla="*/ 1985720 h 6872131"/>
              <a:gd name="connsiteX297" fmla="*/ 337881 w 1114575"/>
              <a:gd name="connsiteY297" fmla="*/ 0 h 6872131"/>
              <a:gd name="connsiteX298" fmla="*/ 229005 w 1114575"/>
              <a:gd name="connsiteY298" fmla="*/ 0 h 6872131"/>
              <a:gd name="connsiteX299" fmla="*/ 976197 w 1114575"/>
              <a:gd name="connsiteY299" fmla="*/ 1489302 h 6872131"/>
              <a:gd name="connsiteX300" fmla="*/ 1114575 w 1114575"/>
              <a:gd name="connsiteY300" fmla="*/ 1765940 h 6872131"/>
              <a:gd name="connsiteX301" fmla="*/ 1114575 w 1114575"/>
              <a:gd name="connsiteY301" fmla="*/ 1553214 h 6872131"/>
              <a:gd name="connsiteX302" fmla="*/ 1108684 w 1114575"/>
              <a:gd name="connsiteY302" fmla="*/ 1541473 h 6872131"/>
              <a:gd name="connsiteX303" fmla="*/ 549117 w 1114575"/>
              <a:gd name="connsiteY303" fmla="*/ 0 h 6872131"/>
              <a:gd name="connsiteX304" fmla="*/ 435822 w 1114575"/>
              <a:gd name="connsiteY304" fmla="*/ 0 h 6872131"/>
              <a:gd name="connsiteX305" fmla="*/ 1114575 w 1114575"/>
              <a:gd name="connsiteY305" fmla="*/ 1352362 h 6872131"/>
              <a:gd name="connsiteX306" fmla="*/ 1114575 w 1114575"/>
              <a:gd name="connsiteY306" fmla="*/ 1133115 h 6872131"/>
              <a:gd name="connsiteX307" fmla="*/ 767292 w 1114575"/>
              <a:gd name="connsiteY307" fmla="*/ 0 h 6872131"/>
              <a:gd name="connsiteX308" fmla="*/ 654677 w 1114575"/>
              <a:gd name="connsiteY308" fmla="*/ 0 h 6872131"/>
              <a:gd name="connsiteX309" fmla="*/ 1114575 w 1114575"/>
              <a:gd name="connsiteY309" fmla="*/ 913094 h 6872131"/>
              <a:gd name="connsiteX310" fmla="*/ 1114575 w 1114575"/>
              <a:gd name="connsiteY310" fmla="*/ 692635 h 687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</a:cxnLst>
            <a:rect l="l" t="t" r="r" b="b"/>
            <a:pathLst>
              <a:path w="1114575" h="6872131">
                <a:moveTo>
                  <a:pt x="69304" y="6624272"/>
                </a:moveTo>
                <a:lnTo>
                  <a:pt x="68695" y="6625398"/>
                </a:lnTo>
                <a:lnTo>
                  <a:pt x="68262" y="6624517"/>
                </a:lnTo>
                <a:lnTo>
                  <a:pt x="10766" y="6730697"/>
                </a:lnTo>
                <a:lnTo>
                  <a:pt x="82499" y="6872131"/>
                </a:lnTo>
                <a:lnTo>
                  <a:pt x="191099" y="6872131"/>
                </a:lnTo>
                <a:close/>
                <a:moveTo>
                  <a:pt x="174959" y="6407283"/>
                </a:moveTo>
                <a:lnTo>
                  <a:pt x="174651" y="6407898"/>
                </a:lnTo>
                <a:lnTo>
                  <a:pt x="174452" y="6407499"/>
                </a:lnTo>
                <a:lnTo>
                  <a:pt x="125759" y="6504872"/>
                </a:lnTo>
                <a:lnTo>
                  <a:pt x="121098" y="6513678"/>
                </a:lnTo>
                <a:lnTo>
                  <a:pt x="300553" y="6872131"/>
                </a:lnTo>
                <a:lnTo>
                  <a:pt x="407427" y="6872131"/>
                </a:lnTo>
                <a:close/>
                <a:moveTo>
                  <a:pt x="286358" y="6190294"/>
                </a:moveTo>
                <a:lnTo>
                  <a:pt x="285769" y="6191424"/>
                </a:lnTo>
                <a:lnTo>
                  <a:pt x="285301" y="6190480"/>
                </a:lnTo>
                <a:lnTo>
                  <a:pt x="236608" y="6283710"/>
                </a:lnTo>
                <a:lnTo>
                  <a:pt x="227801" y="6296659"/>
                </a:lnTo>
                <a:lnTo>
                  <a:pt x="517391" y="6872131"/>
                </a:lnTo>
                <a:lnTo>
                  <a:pt x="624709" y="6872131"/>
                </a:lnTo>
                <a:close/>
                <a:moveTo>
                  <a:pt x="391460" y="5973305"/>
                </a:moveTo>
                <a:lnTo>
                  <a:pt x="347395" y="6061874"/>
                </a:lnTo>
                <a:lnTo>
                  <a:pt x="338582" y="6084147"/>
                </a:lnTo>
                <a:lnTo>
                  <a:pt x="338657" y="6084295"/>
                </a:lnTo>
                <a:lnTo>
                  <a:pt x="338654" y="6084301"/>
                </a:lnTo>
                <a:lnTo>
                  <a:pt x="734489" y="6872131"/>
                </a:lnTo>
                <a:lnTo>
                  <a:pt x="845583" y="6872131"/>
                </a:lnTo>
                <a:close/>
                <a:moveTo>
                  <a:pt x="1114575" y="5839191"/>
                </a:moveTo>
                <a:lnTo>
                  <a:pt x="1100614" y="5866762"/>
                </a:lnTo>
                <a:lnTo>
                  <a:pt x="1109421" y="5884889"/>
                </a:lnTo>
                <a:lnTo>
                  <a:pt x="1114575" y="5894703"/>
                </a:lnTo>
                <a:close/>
                <a:moveTo>
                  <a:pt x="503947" y="5756325"/>
                </a:moveTo>
                <a:lnTo>
                  <a:pt x="503108" y="5757986"/>
                </a:lnTo>
                <a:lnTo>
                  <a:pt x="502339" y="5756453"/>
                </a:lnTo>
                <a:lnTo>
                  <a:pt x="457789" y="5845009"/>
                </a:lnTo>
                <a:lnTo>
                  <a:pt x="448986" y="5866762"/>
                </a:lnTo>
                <a:lnTo>
                  <a:pt x="951710" y="6872131"/>
                </a:lnTo>
                <a:lnTo>
                  <a:pt x="1065037" y="6872131"/>
                </a:lnTo>
                <a:close/>
                <a:moveTo>
                  <a:pt x="608524" y="5543578"/>
                </a:moveTo>
                <a:lnTo>
                  <a:pt x="568642" y="5623340"/>
                </a:lnTo>
                <a:lnTo>
                  <a:pt x="555689" y="5649757"/>
                </a:lnTo>
                <a:lnTo>
                  <a:pt x="555702" y="5649780"/>
                </a:lnTo>
                <a:lnTo>
                  <a:pt x="555571" y="5650045"/>
                </a:lnTo>
                <a:lnTo>
                  <a:pt x="861440" y="6259495"/>
                </a:lnTo>
                <a:lnTo>
                  <a:pt x="1114575" y="6764310"/>
                </a:lnTo>
                <a:lnTo>
                  <a:pt x="1114575" y="6545611"/>
                </a:lnTo>
                <a:lnTo>
                  <a:pt x="905008" y="6130852"/>
                </a:lnTo>
                <a:close/>
                <a:moveTo>
                  <a:pt x="1114575" y="5413892"/>
                </a:moveTo>
                <a:lnTo>
                  <a:pt x="994429" y="5654417"/>
                </a:lnTo>
                <a:lnTo>
                  <a:pt x="998572" y="5663227"/>
                </a:lnTo>
                <a:lnTo>
                  <a:pt x="1047261" y="5760599"/>
                </a:lnTo>
                <a:lnTo>
                  <a:pt x="1048254" y="5758611"/>
                </a:lnTo>
                <a:lnTo>
                  <a:pt x="1049131" y="5760370"/>
                </a:lnTo>
                <a:lnTo>
                  <a:pt x="1114575" y="5629281"/>
                </a:lnTo>
                <a:close/>
                <a:moveTo>
                  <a:pt x="486530" y="5167030"/>
                </a:moveTo>
                <a:lnTo>
                  <a:pt x="380351" y="5167030"/>
                </a:lnTo>
                <a:lnTo>
                  <a:pt x="0" y="5916255"/>
                </a:lnTo>
                <a:lnTo>
                  <a:pt x="0" y="6127477"/>
                </a:lnTo>
                <a:close/>
                <a:moveTo>
                  <a:pt x="689817" y="5167030"/>
                </a:moveTo>
                <a:lnTo>
                  <a:pt x="583654" y="5167030"/>
                </a:lnTo>
                <a:lnTo>
                  <a:pt x="0" y="6328014"/>
                </a:lnTo>
                <a:lnTo>
                  <a:pt x="0" y="6543437"/>
                </a:lnTo>
                <a:close/>
                <a:moveTo>
                  <a:pt x="910746" y="5167030"/>
                </a:moveTo>
                <a:lnTo>
                  <a:pt x="799988" y="5167030"/>
                </a:lnTo>
                <a:lnTo>
                  <a:pt x="799982" y="5167037"/>
                </a:lnTo>
                <a:lnTo>
                  <a:pt x="799146" y="5167037"/>
                </a:lnTo>
                <a:lnTo>
                  <a:pt x="666541" y="5432725"/>
                </a:lnTo>
                <a:lnTo>
                  <a:pt x="1114575" y="6323848"/>
                </a:lnTo>
                <a:lnTo>
                  <a:pt x="1114575" y="6111406"/>
                </a:lnTo>
                <a:lnTo>
                  <a:pt x="773592" y="5432702"/>
                </a:lnTo>
                <a:close/>
                <a:moveTo>
                  <a:pt x="269541" y="5167024"/>
                </a:moveTo>
                <a:lnTo>
                  <a:pt x="264878" y="5167024"/>
                </a:lnTo>
                <a:lnTo>
                  <a:pt x="163362" y="5167024"/>
                </a:lnTo>
                <a:lnTo>
                  <a:pt x="0" y="5167024"/>
                </a:lnTo>
                <a:lnTo>
                  <a:pt x="0" y="5260220"/>
                </a:lnTo>
                <a:lnTo>
                  <a:pt x="114155" y="5260220"/>
                </a:lnTo>
                <a:lnTo>
                  <a:pt x="0" y="5487092"/>
                </a:lnTo>
                <a:lnTo>
                  <a:pt x="0" y="5701687"/>
                </a:lnTo>
                <a:close/>
                <a:moveTo>
                  <a:pt x="1114575" y="5167024"/>
                </a:moveTo>
                <a:lnTo>
                  <a:pt x="1021988" y="5167024"/>
                </a:lnTo>
                <a:lnTo>
                  <a:pt x="1021981" y="5167037"/>
                </a:lnTo>
                <a:lnTo>
                  <a:pt x="1020845" y="5167037"/>
                </a:lnTo>
                <a:lnTo>
                  <a:pt x="883580" y="5437385"/>
                </a:lnTo>
                <a:lnTo>
                  <a:pt x="936412" y="5543578"/>
                </a:lnTo>
                <a:lnTo>
                  <a:pt x="936966" y="5542487"/>
                </a:lnTo>
                <a:lnTo>
                  <a:pt x="937411" y="5543384"/>
                </a:lnTo>
                <a:lnTo>
                  <a:pt x="1114575" y="5194202"/>
                </a:lnTo>
                <a:close/>
                <a:moveTo>
                  <a:pt x="733214" y="5078458"/>
                </a:moveTo>
                <a:lnTo>
                  <a:pt x="627379" y="5078458"/>
                </a:lnTo>
                <a:lnTo>
                  <a:pt x="582980" y="5167020"/>
                </a:lnTo>
                <a:lnTo>
                  <a:pt x="693462" y="5167020"/>
                </a:lnTo>
                <a:close/>
                <a:moveTo>
                  <a:pt x="1114575" y="4984720"/>
                </a:moveTo>
                <a:lnTo>
                  <a:pt x="676815" y="4984720"/>
                </a:lnTo>
                <a:lnTo>
                  <a:pt x="676556" y="4985222"/>
                </a:lnTo>
                <a:lnTo>
                  <a:pt x="670684" y="4985222"/>
                </a:lnTo>
                <a:lnTo>
                  <a:pt x="621991" y="5078452"/>
                </a:lnTo>
                <a:lnTo>
                  <a:pt x="1114575" y="5078452"/>
                </a:lnTo>
                <a:close/>
                <a:moveTo>
                  <a:pt x="0" y="4979081"/>
                </a:moveTo>
                <a:lnTo>
                  <a:pt x="0" y="5075657"/>
                </a:lnTo>
                <a:lnTo>
                  <a:pt x="47984" y="5075657"/>
                </a:lnTo>
                <a:close/>
                <a:moveTo>
                  <a:pt x="1114575" y="4796328"/>
                </a:moveTo>
                <a:lnTo>
                  <a:pt x="770336" y="4796328"/>
                </a:lnTo>
                <a:lnTo>
                  <a:pt x="721637" y="4889578"/>
                </a:lnTo>
                <a:lnTo>
                  <a:pt x="1114575" y="4889578"/>
                </a:lnTo>
                <a:close/>
                <a:moveTo>
                  <a:pt x="1114575" y="4599870"/>
                </a:moveTo>
                <a:lnTo>
                  <a:pt x="861303" y="4599870"/>
                </a:lnTo>
                <a:lnTo>
                  <a:pt x="812613" y="4697244"/>
                </a:lnTo>
                <a:lnTo>
                  <a:pt x="814441" y="4697244"/>
                </a:lnTo>
                <a:lnTo>
                  <a:pt x="813674" y="4698783"/>
                </a:lnTo>
                <a:lnTo>
                  <a:pt x="1114575" y="4698783"/>
                </a:lnTo>
                <a:close/>
                <a:moveTo>
                  <a:pt x="0" y="4544702"/>
                </a:moveTo>
                <a:lnTo>
                  <a:pt x="0" y="4758036"/>
                </a:lnTo>
                <a:lnTo>
                  <a:pt x="158784" y="5075655"/>
                </a:lnTo>
                <a:lnTo>
                  <a:pt x="264973" y="5075655"/>
                </a:lnTo>
                <a:close/>
                <a:moveTo>
                  <a:pt x="1114575" y="4409219"/>
                </a:moveTo>
                <a:lnTo>
                  <a:pt x="960546" y="4409219"/>
                </a:lnTo>
                <a:lnTo>
                  <a:pt x="960523" y="4409265"/>
                </a:lnTo>
                <a:lnTo>
                  <a:pt x="958685" y="4409265"/>
                </a:lnTo>
                <a:lnTo>
                  <a:pt x="909996" y="4502494"/>
                </a:lnTo>
                <a:lnTo>
                  <a:pt x="1114575" y="4502494"/>
                </a:lnTo>
                <a:close/>
                <a:moveTo>
                  <a:pt x="1114575" y="4218659"/>
                </a:moveTo>
                <a:lnTo>
                  <a:pt x="1051925" y="4218659"/>
                </a:lnTo>
                <a:lnTo>
                  <a:pt x="1007378" y="4311893"/>
                </a:lnTo>
                <a:lnTo>
                  <a:pt x="1008243" y="4311893"/>
                </a:lnTo>
                <a:lnTo>
                  <a:pt x="1007824" y="4312767"/>
                </a:lnTo>
                <a:lnTo>
                  <a:pt x="1114575" y="4312767"/>
                </a:lnTo>
                <a:close/>
                <a:moveTo>
                  <a:pt x="0" y="4121228"/>
                </a:moveTo>
                <a:lnTo>
                  <a:pt x="0" y="4344228"/>
                </a:lnTo>
                <a:lnTo>
                  <a:pt x="329330" y="5002832"/>
                </a:lnTo>
                <a:lnTo>
                  <a:pt x="329965" y="5001669"/>
                </a:lnTo>
                <a:lnTo>
                  <a:pt x="330414" y="5002566"/>
                </a:lnTo>
                <a:lnTo>
                  <a:pt x="388408" y="4896427"/>
                </a:lnTo>
                <a:close/>
                <a:moveTo>
                  <a:pt x="1114575" y="4093369"/>
                </a:moveTo>
                <a:lnTo>
                  <a:pt x="1100614" y="4121287"/>
                </a:lnTo>
                <a:lnTo>
                  <a:pt x="1114575" y="4121287"/>
                </a:lnTo>
                <a:close/>
                <a:moveTo>
                  <a:pt x="0" y="3688374"/>
                </a:moveTo>
                <a:lnTo>
                  <a:pt x="0" y="3905283"/>
                </a:lnTo>
                <a:lnTo>
                  <a:pt x="440179" y="4785813"/>
                </a:lnTo>
                <a:lnTo>
                  <a:pt x="441299" y="4783585"/>
                </a:lnTo>
                <a:lnTo>
                  <a:pt x="442295" y="4785577"/>
                </a:lnTo>
                <a:lnTo>
                  <a:pt x="495668" y="4679385"/>
                </a:lnTo>
                <a:close/>
                <a:moveTo>
                  <a:pt x="1114575" y="3663740"/>
                </a:moveTo>
                <a:lnTo>
                  <a:pt x="402500" y="5080223"/>
                </a:lnTo>
                <a:lnTo>
                  <a:pt x="509223" y="5080223"/>
                </a:lnTo>
                <a:lnTo>
                  <a:pt x="1114575" y="3879510"/>
                </a:lnTo>
                <a:close/>
                <a:moveTo>
                  <a:pt x="0" y="3254256"/>
                </a:moveTo>
                <a:lnTo>
                  <a:pt x="0" y="3469615"/>
                </a:lnTo>
                <a:lnTo>
                  <a:pt x="551028" y="4568794"/>
                </a:lnTo>
                <a:lnTo>
                  <a:pt x="551569" y="4567720"/>
                </a:lnTo>
                <a:lnTo>
                  <a:pt x="552001" y="4568585"/>
                </a:lnTo>
                <a:lnTo>
                  <a:pt x="605305" y="4462389"/>
                </a:lnTo>
                <a:close/>
                <a:moveTo>
                  <a:pt x="56532" y="2933689"/>
                </a:moveTo>
                <a:lnTo>
                  <a:pt x="0" y="2933689"/>
                </a:lnTo>
                <a:lnTo>
                  <a:pt x="0" y="3036894"/>
                </a:lnTo>
                <a:lnTo>
                  <a:pt x="657735" y="4351773"/>
                </a:lnTo>
                <a:lnTo>
                  <a:pt x="658802" y="4349624"/>
                </a:lnTo>
                <a:lnTo>
                  <a:pt x="659792" y="4351599"/>
                </a:lnTo>
                <a:lnTo>
                  <a:pt x="712657" y="4245396"/>
                </a:lnTo>
                <a:close/>
                <a:moveTo>
                  <a:pt x="277997" y="2933689"/>
                </a:moveTo>
                <a:lnTo>
                  <a:pt x="167276" y="2933689"/>
                </a:lnTo>
                <a:lnTo>
                  <a:pt x="167508" y="2934154"/>
                </a:lnTo>
                <a:lnTo>
                  <a:pt x="165645" y="2934154"/>
                </a:lnTo>
                <a:lnTo>
                  <a:pt x="768067" y="4134236"/>
                </a:lnTo>
                <a:lnTo>
                  <a:pt x="768443" y="4133490"/>
                </a:lnTo>
                <a:lnTo>
                  <a:pt x="769003" y="4134607"/>
                </a:lnTo>
                <a:lnTo>
                  <a:pt x="822294" y="4028353"/>
                </a:lnTo>
                <a:close/>
                <a:moveTo>
                  <a:pt x="495206" y="2933689"/>
                </a:moveTo>
                <a:lnTo>
                  <a:pt x="384265" y="2933689"/>
                </a:lnTo>
                <a:lnTo>
                  <a:pt x="384498" y="2934154"/>
                </a:lnTo>
                <a:lnTo>
                  <a:pt x="382683" y="2934154"/>
                </a:lnTo>
                <a:lnTo>
                  <a:pt x="874773" y="3917215"/>
                </a:lnTo>
                <a:lnTo>
                  <a:pt x="875648" y="3915387"/>
                </a:lnTo>
                <a:lnTo>
                  <a:pt x="876764" y="3917617"/>
                </a:lnTo>
                <a:lnTo>
                  <a:pt x="929646" y="3807197"/>
                </a:lnTo>
                <a:close/>
                <a:moveTo>
                  <a:pt x="711861" y="2933689"/>
                </a:moveTo>
                <a:lnTo>
                  <a:pt x="605823" y="2933689"/>
                </a:lnTo>
                <a:lnTo>
                  <a:pt x="606055" y="2934154"/>
                </a:lnTo>
                <a:lnTo>
                  <a:pt x="604382" y="2934154"/>
                </a:lnTo>
                <a:lnTo>
                  <a:pt x="985105" y="3696054"/>
                </a:lnTo>
                <a:lnTo>
                  <a:pt x="985567" y="3695178"/>
                </a:lnTo>
                <a:lnTo>
                  <a:pt x="986006" y="3696059"/>
                </a:lnTo>
                <a:lnTo>
                  <a:pt x="1035147" y="3602771"/>
                </a:lnTo>
                <a:lnTo>
                  <a:pt x="1039283" y="3589815"/>
                </a:lnTo>
                <a:close/>
                <a:moveTo>
                  <a:pt x="929161" y="2933689"/>
                </a:moveTo>
                <a:lnTo>
                  <a:pt x="822812" y="2933689"/>
                </a:lnTo>
                <a:lnTo>
                  <a:pt x="823048" y="2934154"/>
                </a:lnTo>
                <a:lnTo>
                  <a:pt x="821420" y="2934154"/>
                </a:lnTo>
                <a:lnTo>
                  <a:pt x="1095954" y="3479034"/>
                </a:lnTo>
                <a:lnTo>
                  <a:pt x="1096845" y="3477243"/>
                </a:lnTo>
                <a:lnTo>
                  <a:pt x="1097768" y="3479074"/>
                </a:lnTo>
                <a:lnTo>
                  <a:pt x="1114575" y="3445304"/>
                </a:lnTo>
                <a:lnTo>
                  <a:pt x="1114575" y="3299928"/>
                </a:lnTo>
                <a:close/>
                <a:moveTo>
                  <a:pt x="1114575" y="2933689"/>
                </a:moveTo>
                <a:lnTo>
                  <a:pt x="1039801" y="2933689"/>
                </a:lnTo>
                <a:lnTo>
                  <a:pt x="1040033" y="2934154"/>
                </a:lnTo>
                <a:lnTo>
                  <a:pt x="1038458" y="2934154"/>
                </a:lnTo>
                <a:lnTo>
                  <a:pt x="1114575" y="3086375"/>
                </a:lnTo>
                <a:close/>
                <a:moveTo>
                  <a:pt x="1114575" y="2743549"/>
                </a:moveTo>
                <a:lnTo>
                  <a:pt x="0" y="2743549"/>
                </a:lnTo>
                <a:lnTo>
                  <a:pt x="0" y="2836792"/>
                </a:lnTo>
                <a:lnTo>
                  <a:pt x="1114575" y="2836792"/>
                </a:lnTo>
                <a:close/>
                <a:moveTo>
                  <a:pt x="1114575" y="2552719"/>
                </a:moveTo>
                <a:lnTo>
                  <a:pt x="0" y="2552719"/>
                </a:lnTo>
                <a:lnTo>
                  <a:pt x="0" y="2645377"/>
                </a:lnTo>
                <a:lnTo>
                  <a:pt x="1114575" y="2645377"/>
                </a:lnTo>
                <a:close/>
                <a:moveTo>
                  <a:pt x="1084252" y="2362593"/>
                </a:moveTo>
                <a:lnTo>
                  <a:pt x="0" y="2362593"/>
                </a:lnTo>
                <a:lnTo>
                  <a:pt x="0" y="2455797"/>
                </a:lnTo>
                <a:lnTo>
                  <a:pt x="1114575" y="2455797"/>
                </a:lnTo>
                <a:lnTo>
                  <a:pt x="1114575" y="2420654"/>
                </a:lnTo>
                <a:close/>
                <a:moveTo>
                  <a:pt x="985105" y="2171736"/>
                </a:moveTo>
                <a:lnTo>
                  <a:pt x="0" y="2171736"/>
                </a:lnTo>
                <a:lnTo>
                  <a:pt x="0" y="2266216"/>
                </a:lnTo>
                <a:lnTo>
                  <a:pt x="1034715" y="2266216"/>
                </a:lnTo>
                <a:lnTo>
                  <a:pt x="1034056" y="2264969"/>
                </a:lnTo>
                <a:lnTo>
                  <a:pt x="1034312" y="2264969"/>
                </a:lnTo>
                <a:close/>
                <a:moveTo>
                  <a:pt x="892396" y="1976653"/>
                </a:moveTo>
                <a:lnTo>
                  <a:pt x="0" y="1976653"/>
                </a:lnTo>
                <a:lnTo>
                  <a:pt x="0" y="2074363"/>
                </a:lnTo>
                <a:lnTo>
                  <a:pt x="941076" y="2074363"/>
                </a:lnTo>
                <a:lnTo>
                  <a:pt x="940427" y="2073066"/>
                </a:lnTo>
                <a:close/>
                <a:moveTo>
                  <a:pt x="795000" y="1786385"/>
                </a:moveTo>
                <a:lnTo>
                  <a:pt x="0" y="1786385"/>
                </a:lnTo>
                <a:lnTo>
                  <a:pt x="0" y="1884773"/>
                </a:lnTo>
                <a:lnTo>
                  <a:pt x="845134" y="1884773"/>
                </a:lnTo>
                <a:lnTo>
                  <a:pt x="796464" y="1787073"/>
                </a:lnTo>
                <a:lnTo>
                  <a:pt x="795344" y="1787073"/>
                </a:lnTo>
                <a:close/>
                <a:moveTo>
                  <a:pt x="704626" y="1595209"/>
                </a:moveTo>
                <a:lnTo>
                  <a:pt x="0" y="1595209"/>
                </a:lnTo>
                <a:lnTo>
                  <a:pt x="0" y="1693673"/>
                </a:lnTo>
                <a:lnTo>
                  <a:pt x="746311" y="1693673"/>
                </a:lnTo>
                <a:lnTo>
                  <a:pt x="745964" y="1692910"/>
                </a:lnTo>
                <a:lnTo>
                  <a:pt x="749203" y="1692910"/>
                </a:lnTo>
                <a:close/>
                <a:moveTo>
                  <a:pt x="597769" y="1391926"/>
                </a:moveTo>
                <a:lnTo>
                  <a:pt x="596636" y="1394186"/>
                </a:lnTo>
                <a:lnTo>
                  <a:pt x="595575" y="1392228"/>
                </a:lnTo>
                <a:lnTo>
                  <a:pt x="542222" y="1498408"/>
                </a:lnTo>
                <a:lnTo>
                  <a:pt x="544328" y="1498408"/>
                </a:lnTo>
                <a:lnTo>
                  <a:pt x="544151" y="1498757"/>
                </a:lnTo>
                <a:lnTo>
                  <a:pt x="655550" y="1498757"/>
                </a:lnTo>
                <a:close/>
                <a:moveTo>
                  <a:pt x="490421" y="1174937"/>
                </a:moveTo>
                <a:lnTo>
                  <a:pt x="489576" y="1176614"/>
                </a:lnTo>
                <a:lnTo>
                  <a:pt x="488869" y="1175209"/>
                </a:lnTo>
                <a:lnTo>
                  <a:pt x="325184" y="1498408"/>
                </a:lnTo>
                <a:lnTo>
                  <a:pt x="327339" y="1498408"/>
                </a:lnTo>
                <a:lnTo>
                  <a:pt x="327162" y="1498760"/>
                </a:lnTo>
                <a:lnTo>
                  <a:pt x="433072" y="1498760"/>
                </a:lnTo>
                <a:lnTo>
                  <a:pt x="543634" y="1281323"/>
                </a:lnTo>
                <a:close/>
                <a:moveTo>
                  <a:pt x="381062" y="953380"/>
                </a:moveTo>
                <a:lnTo>
                  <a:pt x="379739" y="956045"/>
                </a:lnTo>
                <a:lnTo>
                  <a:pt x="378537" y="953527"/>
                </a:lnTo>
                <a:lnTo>
                  <a:pt x="108149" y="1498408"/>
                </a:lnTo>
                <a:lnTo>
                  <a:pt x="110350" y="1498408"/>
                </a:lnTo>
                <a:lnTo>
                  <a:pt x="110173" y="1498760"/>
                </a:lnTo>
                <a:lnTo>
                  <a:pt x="216555" y="1498760"/>
                </a:lnTo>
                <a:lnTo>
                  <a:pt x="433996" y="1064324"/>
                </a:lnTo>
                <a:lnTo>
                  <a:pt x="429843" y="1055507"/>
                </a:lnTo>
                <a:close/>
                <a:moveTo>
                  <a:pt x="266954" y="736391"/>
                </a:moveTo>
                <a:lnTo>
                  <a:pt x="0" y="1271084"/>
                </a:lnTo>
                <a:lnTo>
                  <a:pt x="0" y="1493000"/>
                </a:lnTo>
                <a:lnTo>
                  <a:pt x="325184" y="842688"/>
                </a:lnTo>
                <a:lnTo>
                  <a:pt x="316380" y="829221"/>
                </a:lnTo>
                <a:lnTo>
                  <a:pt x="267688" y="736508"/>
                </a:lnTo>
                <a:lnTo>
                  <a:pt x="267360" y="737163"/>
                </a:lnTo>
                <a:close/>
                <a:moveTo>
                  <a:pt x="161499" y="514826"/>
                </a:moveTo>
                <a:lnTo>
                  <a:pt x="0" y="837628"/>
                </a:lnTo>
                <a:lnTo>
                  <a:pt x="0" y="1052638"/>
                </a:lnTo>
                <a:lnTo>
                  <a:pt x="214724" y="625712"/>
                </a:lnTo>
                <a:lnTo>
                  <a:pt x="205911" y="608095"/>
                </a:lnTo>
                <a:lnTo>
                  <a:pt x="161843" y="514833"/>
                </a:lnTo>
                <a:lnTo>
                  <a:pt x="161669" y="515183"/>
                </a:lnTo>
                <a:close/>
                <a:moveTo>
                  <a:pt x="1114575" y="466140"/>
                </a:moveTo>
                <a:lnTo>
                  <a:pt x="1109421" y="466140"/>
                </a:lnTo>
                <a:lnTo>
                  <a:pt x="1114575" y="476447"/>
                </a:lnTo>
                <a:close/>
                <a:moveTo>
                  <a:pt x="50132" y="297808"/>
                </a:moveTo>
                <a:lnTo>
                  <a:pt x="49818" y="298440"/>
                </a:lnTo>
                <a:lnTo>
                  <a:pt x="49503" y="297844"/>
                </a:lnTo>
                <a:lnTo>
                  <a:pt x="0" y="397398"/>
                </a:lnTo>
                <a:lnTo>
                  <a:pt x="0" y="615600"/>
                </a:lnTo>
                <a:lnTo>
                  <a:pt x="103485" y="408647"/>
                </a:lnTo>
                <a:lnTo>
                  <a:pt x="94679" y="382234"/>
                </a:lnTo>
                <a:close/>
                <a:moveTo>
                  <a:pt x="1114575" y="275001"/>
                </a:moveTo>
                <a:lnTo>
                  <a:pt x="1012392" y="275001"/>
                </a:lnTo>
                <a:lnTo>
                  <a:pt x="1012671" y="275538"/>
                </a:lnTo>
                <a:lnTo>
                  <a:pt x="1012038" y="275538"/>
                </a:lnTo>
                <a:lnTo>
                  <a:pt x="1060731" y="368767"/>
                </a:lnTo>
                <a:lnTo>
                  <a:pt x="1114575" y="368767"/>
                </a:lnTo>
                <a:close/>
                <a:moveTo>
                  <a:pt x="1114575" y="84932"/>
                </a:moveTo>
                <a:lnTo>
                  <a:pt x="918802" y="84932"/>
                </a:lnTo>
                <a:lnTo>
                  <a:pt x="919058" y="85423"/>
                </a:lnTo>
                <a:lnTo>
                  <a:pt x="918743" y="85423"/>
                </a:lnTo>
                <a:lnTo>
                  <a:pt x="967462" y="178552"/>
                </a:lnTo>
                <a:lnTo>
                  <a:pt x="1114575" y="178552"/>
                </a:lnTo>
                <a:close/>
                <a:moveTo>
                  <a:pt x="124240" y="0"/>
                </a:moveTo>
                <a:lnTo>
                  <a:pt x="17294" y="0"/>
                </a:lnTo>
                <a:lnTo>
                  <a:pt x="1114575" y="2202726"/>
                </a:lnTo>
                <a:lnTo>
                  <a:pt x="1114575" y="1985720"/>
                </a:lnTo>
                <a:close/>
                <a:moveTo>
                  <a:pt x="337881" y="0"/>
                </a:moveTo>
                <a:lnTo>
                  <a:pt x="229005" y="0"/>
                </a:lnTo>
                <a:lnTo>
                  <a:pt x="976197" y="1489302"/>
                </a:lnTo>
                <a:lnTo>
                  <a:pt x="1114575" y="1765940"/>
                </a:lnTo>
                <a:lnTo>
                  <a:pt x="1114575" y="1553214"/>
                </a:lnTo>
                <a:lnTo>
                  <a:pt x="1108684" y="1541473"/>
                </a:lnTo>
                <a:close/>
                <a:moveTo>
                  <a:pt x="549117" y="0"/>
                </a:moveTo>
                <a:lnTo>
                  <a:pt x="435822" y="0"/>
                </a:lnTo>
                <a:lnTo>
                  <a:pt x="1114575" y="1352362"/>
                </a:lnTo>
                <a:lnTo>
                  <a:pt x="1114575" y="1133115"/>
                </a:lnTo>
                <a:close/>
                <a:moveTo>
                  <a:pt x="767292" y="0"/>
                </a:moveTo>
                <a:lnTo>
                  <a:pt x="654677" y="0"/>
                </a:lnTo>
                <a:lnTo>
                  <a:pt x="1114575" y="913094"/>
                </a:lnTo>
                <a:lnTo>
                  <a:pt x="1114575" y="692635"/>
                </a:lnTo>
                <a:close/>
              </a:path>
            </a:pathLst>
          </a:custGeom>
          <a:solidFill>
            <a:srgbClr val="DA291C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7B10266-8FA1-694E-99B6-24F8DC855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70" y="6467878"/>
            <a:ext cx="1444402" cy="327558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0198B6AA-0DEE-3540-994C-C051B165E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204" y="185411"/>
            <a:ext cx="9285061" cy="117642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Sample Line Chart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96B1E9-87B2-4248-A6F4-050CEDFDD27A}"/>
              </a:ext>
            </a:extLst>
          </p:cNvPr>
          <p:cNvGrpSpPr/>
          <p:nvPr userDrawn="1"/>
        </p:nvGrpSpPr>
        <p:grpSpPr>
          <a:xfrm>
            <a:off x="5485635" y="1519836"/>
            <a:ext cx="2670199" cy="79896"/>
            <a:chOff x="25400" y="2473325"/>
            <a:chExt cx="10080625" cy="301625"/>
          </a:xfrm>
        </p:grpSpPr>
        <p:sp>
          <p:nvSpPr>
            <p:cNvPr id="36" name="Freeform 1">
              <a:extLst>
                <a:ext uri="{FF2B5EF4-FFF2-40B4-BE49-F238E27FC236}">
                  <a16:creationId xmlns:a16="http://schemas.microsoft.com/office/drawing/2014/main" id="{08BE6E32-81C9-B744-BD41-CA0701641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2900" y="2473325"/>
              <a:ext cx="781050" cy="301625"/>
            </a:xfrm>
            <a:custGeom>
              <a:avLst/>
              <a:gdLst>
                <a:gd name="T0" fmla="*/ 2170 w 2171"/>
                <a:gd name="T1" fmla="*/ 837 h 838"/>
                <a:gd name="T2" fmla="*/ 1787 w 2171"/>
                <a:gd name="T3" fmla="*/ 0 h 838"/>
                <a:gd name="T4" fmla="*/ 0 w 2171"/>
                <a:gd name="T5" fmla="*/ 0 h 838"/>
                <a:gd name="T6" fmla="*/ 420 w 2171"/>
                <a:gd name="T7" fmla="*/ 837 h 838"/>
                <a:gd name="T8" fmla="*/ 2170 w 2171"/>
                <a:gd name="T9" fmla="*/ 837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1" h="838">
                  <a:moveTo>
                    <a:pt x="2170" y="837"/>
                  </a:moveTo>
                  <a:lnTo>
                    <a:pt x="1787" y="0"/>
                  </a:lnTo>
                  <a:lnTo>
                    <a:pt x="0" y="0"/>
                  </a:lnTo>
                  <a:lnTo>
                    <a:pt x="420" y="837"/>
                  </a:lnTo>
                  <a:lnTo>
                    <a:pt x="2170" y="837"/>
                  </a:lnTo>
                </a:path>
              </a:pathLst>
            </a:custGeom>
            <a:solidFill>
              <a:srgbClr val="DA29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2">
              <a:extLst>
                <a:ext uri="{FF2B5EF4-FFF2-40B4-BE49-F238E27FC236}">
                  <a16:creationId xmlns:a16="http://schemas.microsoft.com/office/drawing/2014/main" id="{086E4C61-4883-3644-AB6A-90479136F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9538" y="2473325"/>
              <a:ext cx="1417637" cy="301625"/>
            </a:xfrm>
            <a:custGeom>
              <a:avLst/>
              <a:gdLst>
                <a:gd name="T0" fmla="*/ 3937 w 3938"/>
                <a:gd name="T1" fmla="*/ 0 h 838"/>
                <a:gd name="T2" fmla="*/ 0 w 3938"/>
                <a:gd name="T3" fmla="*/ 0 h 838"/>
                <a:gd name="T4" fmla="*/ 346 w 3938"/>
                <a:gd name="T5" fmla="*/ 837 h 838"/>
                <a:gd name="T6" fmla="*/ 3555 w 3938"/>
                <a:gd name="T7" fmla="*/ 837 h 838"/>
                <a:gd name="T8" fmla="*/ 3937 w 3938"/>
                <a:gd name="T9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8" h="838">
                  <a:moveTo>
                    <a:pt x="3937" y="0"/>
                  </a:moveTo>
                  <a:lnTo>
                    <a:pt x="0" y="0"/>
                  </a:lnTo>
                  <a:lnTo>
                    <a:pt x="346" y="837"/>
                  </a:lnTo>
                  <a:lnTo>
                    <a:pt x="3555" y="837"/>
                  </a:lnTo>
                  <a:lnTo>
                    <a:pt x="3937" y="0"/>
                  </a:lnTo>
                </a:path>
              </a:pathLst>
            </a:custGeom>
            <a:solidFill>
              <a:srgbClr val="DA29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" name="Freeform 3">
              <a:extLst>
                <a:ext uri="{FF2B5EF4-FFF2-40B4-BE49-F238E27FC236}">
                  <a16:creationId xmlns:a16="http://schemas.microsoft.com/office/drawing/2014/main" id="{3D4B3222-61B3-1A44-BFE2-0D2A13494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0063" y="2473325"/>
              <a:ext cx="715962" cy="301625"/>
            </a:xfrm>
            <a:custGeom>
              <a:avLst/>
              <a:gdLst>
                <a:gd name="T0" fmla="*/ 0 w 1987"/>
                <a:gd name="T1" fmla="*/ 837 h 838"/>
                <a:gd name="T2" fmla="*/ 1586 w 1987"/>
                <a:gd name="T3" fmla="*/ 837 h 838"/>
                <a:gd name="T4" fmla="*/ 1986 w 1987"/>
                <a:gd name="T5" fmla="*/ 0 h 838"/>
                <a:gd name="T6" fmla="*/ 419 w 1987"/>
                <a:gd name="T7" fmla="*/ 0 h 838"/>
                <a:gd name="T8" fmla="*/ 0 w 1987"/>
                <a:gd name="T9" fmla="*/ 837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7" h="838">
                  <a:moveTo>
                    <a:pt x="0" y="837"/>
                  </a:moveTo>
                  <a:lnTo>
                    <a:pt x="1586" y="837"/>
                  </a:lnTo>
                  <a:lnTo>
                    <a:pt x="1986" y="0"/>
                  </a:lnTo>
                  <a:lnTo>
                    <a:pt x="419" y="0"/>
                  </a:lnTo>
                  <a:lnTo>
                    <a:pt x="0" y="837"/>
                  </a:lnTo>
                </a:path>
              </a:pathLst>
            </a:custGeom>
            <a:solidFill>
              <a:srgbClr val="DA29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" name="Freeform 4">
              <a:extLst>
                <a:ext uri="{FF2B5EF4-FFF2-40B4-BE49-F238E27FC236}">
                  <a16:creationId xmlns:a16="http://schemas.microsoft.com/office/drawing/2014/main" id="{D905DDAE-B25C-DB4B-AA51-9E2615BB2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5313" y="2473325"/>
              <a:ext cx="747712" cy="301625"/>
            </a:xfrm>
            <a:custGeom>
              <a:avLst/>
              <a:gdLst>
                <a:gd name="T0" fmla="*/ 0 w 2079"/>
                <a:gd name="T1" fmla="*/ 837 h 838"/>
                <a:gd name="T2" fmla="*/ 1677 w 2079"/>
                <a:gd name="T3" fmla="*/ 837 h 838"/>
                <a:gd name="T4" fmla="*/ 2078 w 2079"/>
                <a:gd name="T5" fmla="*/ 0 h 838"/>
                <a:gd name="T6" fmla="*/ 401 w 2079"/>
                <a:gd name="T7" fmla="*/ 0 h 838"/>
                <a:gd name="T8" fmla="*/ 0 w 2079"/>
                <a:gd name="T9" fmla="*/ 837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9" h="838">
                  <a:moveTo>
                    <a:pt x="0" y="837"/>
                  </a:moveTo>
                  <a:lnTo>
                    <a:pt x="1677" y="837"/>
                  </a:lnTo>
                  <a:lnTo>
                    <a:pt x="2078" y="0"/>
                  </a:lnTo>
                  <a:lnTo>
                    <a:pt x="401" y="0"/>
                  </a:lnTo>
                  <a:lnTo>
                    <a:pt x="0" y="837"/>
                  </a:lnTo>
                </a:path>
              </a:pathLst>
            </a:custGeom>
            <a:solidFill>
              <a:srgbClr val="DA29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ABC96FA5-F2A3-E74C-B01D-E99874B91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" y="2473325"/>
              <a:ext cx="2717800" cy="301625"/>
            </a:xfrm>
            <a:custGeom>
              <a:avLst/>
              <a:gdLst>
                <a:gd name="T0" fmla="*/ 7547 w 7548"/>
                <a:gd name="T1" fmla="*/ 0 h 838"/>
                <a:gd name="T2" fmla="*/ 0 w 7548"/>
                <a:gd name="T3" fmla="*/ 0 h 838"/>
                <a:gd name="T4" fmla="*/ 0 w 7548"/>
                <a:gd name="T5" fmla="*/ 837 h 838"/>
                <a:gd name="T6" fmla="*/ 7146 w 7548"/>
                <a:gd name="T7" fmla="*/ 837 h 838"/>
                <a:gd name="T8" fmla="*/ 7547 w 7548"/>
                <a:gd name="T9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48" h="838">
                  <a:moveTo>
                    <a:pt x="7547" y="0"/>
                  </a:moveTo>
                  <a:lnTo>
                    <a:pt x="0" y="0"/>
                  </a:lnTo>
                  <a:lnTo>
                    <a:pt x="0" y="837"/>
                  </a:lnTo>
                  <a:lnTo>
                    <a:pt x="7146" y="837"/>
                  </a:lnTo>
                  <a:lnTo>
                    <a:pt x="7547" y="0"/>
                  </a:lnTo>
                </a:path>
              </a:pathLst>
            </a:custGeom>
            <a:solidFill>
              <a:srgbClr val="DA29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3F2BFC76-0C4D-314F-99EF-B622BA1AB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488" y="2473325"/>
              <a:ext cx="755650" cy="301625"/>
            </a:xfrm>
            <a:custGeom>
              <a:avLst/>
              <a:gdLst>
                <a:gd name="T0" fmla="*/ 2097 w 2098"/>
                <a:gd name="T1" fmla="*/ 837 h 838"/>
                <a:gd name="T2" fmla="*/ 1695 w 2098"/>
                <a:gd name="T3" fmla="*/ 0 h 838"/>
                <a:gd name="T4" fmla="*/ 0 w 2098"/>
                <a:gd name="T5" fmla="*/ 0 h 838"/>
                <a:gd name="T6" fmla="*/ 420 w 2098"/>
                <a:gd name="T7" fmla="*/ 837 h 838"/>
                <a:gd name="T8" fmla="*/ 2097 w 2098"/>
                <a:gd name="T9" fmla="*/ 837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8" h="838">
                  <a:moveTo>
                    <a:pt x="2097" y="837"/>
                  </a:moveTo>
                  <a:lnTo>
                    <a:pt x="1695" y="0"/>
                  </a:lnTo>
                  <a:lnTo>
                    <a:pt x="0" y="0"/>
                  </a:lnTo>
                  <a:lnTo>
                    <a:pt x="420" y="837"/>
                  </a:lnTo>
                  <a:lnTo>
                    <a:pt x="2097" y="837"/>
                  </a:lnTo>
                </a:path>
              </a:pathLst>
            </a:custGeom>
            <a:solidFill>
              <a:srgbClr val="DA29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C23FE380-6654-8545-97CE-2CAB83C6C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438" y="2473325"/>
              <a:ext cx="1423987" cy="301625"/>
            </a:xfrm>
            <a:custGeom>
              <a:avLst/>
              <a:gdLst>
                <a:gd name="T0" fmla="*/ 0 w 3956"/>
                <a:gd name="T1" fmla="*/ 0 h 838"/>
                <a:gd name="T2" fmla="*/ 383 w 3956"/>
                <a:gd name="T3" fmla="*/ 837 h 838"/>
                <a:gd name="T4" fmla="*/ 3572 w 3956"/>
                <a:gd name="T5" fmla="*/ 837 h 838"/>
                <a:gd name="T6" fmla="*/ 3955 w 3956"/>
                <a:gd name="T7" fmla="*/ 0 h 838"/>
                <a:gd name="T8" fmla="*/ 0 w 3956"/>
                <a:gd name="T9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6" h="838">
                  <a:moveTo>
                    <a:pt x="0" y="0"/>
                  </a:moveTo>
                  <a:lnTo>
                    <a:pt x="383" y="837"/>
                  </a:lnTo>
                  <a:lnTo>
                    <a:pt x="3572" y="837"/>
                  </a:lnTo>
                  <a:lnTo>
                    <a:pt x="3955" y="0"/>
                  </a:lnTo>
                  <a:lnTo>
                    <a:pt x="0" y="0"/>
                  </a:lnTo>
                </a:path>
              </a:pathLst>
            </a:custGeom>
            <a:solidFill>
              <a:srgbClr val="DA29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1339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AA2A3-4B9B-4873-8B1F-04366C11F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95656-84D0-4849-A0AE-03D7C53E7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1B5F3-2E10-4BAA-B2B3-AC3A1CA32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38F0-DE05-4E2E-AB36-9D334538DA1F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916E0-0C2F-4327-ABFD-8DEEAB8EB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55B29-15B6-4B84-B935-550D80B4D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C701-3826-49FA-AF9C-4564C5F2C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6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73500" y="216958"/>
            <a:ext cx="10778122" cy="103629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667" b="1" i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SECONDARY SLIDE HEADER</a:t>
            </a:r>
          </a:p>
        </p:txBody>
      </p:sp>
      <p:sp>
        <p:nvSpPr>
          <p:cNvPr id="9" name="Content Placeholder 15"/>
          <p:cNvSpPr>
            <a:spLocks noGrp="1"/>
          </p:cNvSpPr>
          <p:nvPr>
            <p:ph sz="quarter" idx="10"/>
          </p:nvPr>
        </p:nvSpPr>
        <p:spPr>
          <a:xfrm>
            <a:off x="571500" y="1541100"/>
            <a:ext cx="5453466" cy="46082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 i="0">
                <a:solidFill>
                  <a:srgbClr val="58595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63" indent="0">
              <a:buNone/>
              <a:defRPr>
                <a:solidFill>
                  <a:srgbClr val="58595B"/>
                </a:solidFill>
              </a:defRPr>
            </a:lvl2pPr>
            <a:lvl3pPr marL="914327" indent="0">
              <a:buNone/>
              <a:defRPr>
                <a:solidFill>
                  <a:srgbClr val="58595B"/>
                </a:solidFill>
              </a:defRPr>
            </a:lvl3pPr>
            <a:lvl4pPr marL="1371490" indent="0">
              <a:buNone/>
              <a:defRPr>
                <a:solidFill>
                  <a:srgbClr val="58595B"/>
                </a:solidFill>
              </a:defRPr>
            </a:lvl4pPr>
            <a:lvl5pPr marL="1828654" indent="0">
              <a:buNone/>
              <a:defRPr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648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 Placeholder 4">
            <a:extLst>
              <a:ext uri="{FF2B5EF4-FFF2-40B4-BE49-F238E27FC236}">
                <a16:creationId xmlns:a16="http://schemas.microsoft.com/office/drawing/2014/main" id="{01A71D3C-78F1-374C-86AC-34DC8B3675E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697147" y="1404572"/>
            <a:ext cx="8837128" cy="517793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52" name="Title 5">
            <a:extLst>
              <a:ext uri="{FF2B5EF4-FFF2-40B4-BE49-F238E27FC236}">
                <a16:creationId xmlns:a16="http://schemas.microsoft.com/office/drawing/2014/main" id="{145E15DD-3412-EA46-8D1D-32533649328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696383" y="175251"/>
            <a:ext cx="8837892" cy="1176427"/>
          </a:xfrm>
        </p:spPr>
        <p:txBody>
          <a:bodyPr/>
          <a:lstStyle/>
          <a:p>
            <a:r>
              <a:rPr lang="en-US" dirty="0"/>
              <a:t>Title and Content Slide </a:t>
            </a:r>
          </a:p>
        </p:txBody>
      </p:sp>
      <p:sp>
        <p:nvSpPr>
          <p:cNvPr id="153" name="Text Placeholder 2">
            <a:extLst>
              <a:ext uri="{FF2B5EF4-FFF2-40B4-BE49-F238E27FC236}">
                <a16:creationId xmlns:a16="http://schemas.microsoft.com/office/drawing/2014/main" id="{EEA02BE3-29F4-274D-B389-12C00141B1D7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2696382" y="1951463"/>
            <a:ext cx="8837129" cy="4032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copy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1" name="Freeform 220">
            <a:extLst>
              <a:ext uri="{FF2B5EF4-FFF2-40B4-BE49-F238E27FC236}">
                <a16:creationId xmlns:a16="http://schemas.microsoft.com/office/drawing/2014/main" id="{B4A749B7-8262-534C-A835-D993ACEB39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14497"/>
            <a:ext cx="2168364" cy="6888810"/>
          </a:xfrm>
          <a:custGeom>
            <a:avLst/>
            <a:gdLst>
              <a:gd name="connsiteX0" fmla="*/ 293629 w 2168364"/>
              <a:gd name="connsiteY0" fmla="*/ 6874687 h 6888810"/>
              <a:gd name="connsiteX1" fmla="*/ 327446 w 2168364"/>
              <a:gd name="connsiteY1" fmla="*/ 6888810 h 6888810"/>
              <a:gd name="connsiteX2" fmla="*/ 259382 w 2168364"/>
              <a:gd name="connsiteY2" fmla="*/ 6888810 h 6888810"/>
              <a:gd name="connsiteX3" fmla="*/ 1308715 w 2168364"/>
              <a:gd name="connsiteY3" fmla="*/ 6809380 h 6888810"/>
              <a:gd name="connsiteX4" fmla="*/ 1388149 w 2168364"/>
              <a:gd name="connsiteY4" fmla="*/ 6888810 h 6888810"/>
              <a:gd name="connsiteX5" fmla="*/ 1259240 w 2168364"/>
              <a:gd name="connsiteY5" fmla="*/ 6888810 h 6888810"/>
              <a:gd name="connsiteX6" fmla="*/ 1244706 w 2168364"/>
              <a:gd name="connsiteY6" fmla="*/ 6874277 h 6888810"/>
              <a:gd name="connsiteX7" fmla="*/ 390731 w 2168364"/>
              <a:gd name="connsiteY7" fmla="*/ 6778016 h 6888810"/>
              <a:gd name="connsiteX8" fmla="*/ 443305 w 2168364"/>
              <a:gd name="connsiteY8" fmla="*/ 6831507 h 6888810"/>
              <a:gd name="connsiteX9" fmla="*/ 390731 w 2168364"/>
              <a:gd name="connsiteY9" fmla="*/ 6884901 h 6888810"/>
              <a:gd name="connsiteX10" fmla="*/ 337278 w 2168364"/>
              <a:gd name="connsiteY10" fmla="*/ 6831507 h 6888810"/>
              <a:gd name="connsiteX11" fmla="*/ 390731 w 2168364"/>
              <a:gd name="connsiteY11" fmla="*/ 6778016 h 6888810"/>
              <a:gd name="connsiteX12" fmla="*/ 953535 w 2168364"/>
              <a:gd name="connsiteY12" fmla="*/ 6714857 h 6888810"/>
              <a:gd name="connsiteX13" fmla="*/ 970780 w 2168364"/>
              <a:gd name="connsiteY13" fmla="*/ 6732008 h 6888810"/>
              <a:gd name="connsiteX14" fmla="*/ 1131808 w 2168364"/>
              <a:gd name="connsiteY14" fmla="*/ 6888810 h 6888810"/>
              <a:gd name="connsiteX15" fmla="*/ 1004400 w 2168364"/>
              <a:gd name="connsiteY15" fmla="*/ 6888810 h 6888810"/>
              <a:gd name="connsiteX16" fmla="*/ 956847 w 2168364"/>
              <a:gd name="connsiteY16" fmla="*/ 6841247 h 6888810"/>
              <a:gd name="connsiteX17" fmla="*/ 909283 w 2168364"/>
              <a:gd name="connsiteY17" fmla="*/ 6888810 h 6888810"/>
              <a:gd name="connsiteX18" fmla="*/ 779588 w 2168364"/>
              <a:gd name="connsiteY18" fmla="*/ 6888810 h 6888810"/>
              <a:gd name="connsiteX19" fmla="*/ 487403 w 2168364"/>
              <a:gd name="connsiteY19" fmla="*/ 6682203 h 6888810"/>
              <a:gd name="connsiteX20" fmla="*/ 539977 w 2168364"/>
              <a:gd name="connsiteY20" fmla="*/ 6734826 h 6888810"/>
              <a:gd name="connsiteX21" fmla="*/ 487403 w 2168364"/>
              <a:gd name="connsiteY21" fmla="*/ 6788230 h 6888810"/>
              <a:gd name="connsiteX22" fmla="*/ 433950 w 2168364"/>
              <a:gd name="connsiteY22" fmla="*/ 6734826 h 6888810"/>
              <a:gd name="connsiteX23" fmla="*/ 487403 w 2168364"/>
              <a:gd name="connsiteY23" fmla="*/ 6682203 h 6888810"/>
              <a:gd name="connsiteX24" fmla="*/ 1367175 w 2168364"/>
              <a:gd name="connsiteY24" fmla="*/ 6612169 h 6888810"/>
              <a:gd name="connsiteX25" fmla="*/ 1643805 w 2168364"/>
              <a:gd name="connsiteY25" fmla="*/ 6888810 h 6888810"/>
              <a:gd name="connsiteX26" fmla="*/ 1514939 w 2168364"/>
              <a:gd name="connsiteY26" fmla="*/ 6888810 h 6888810"/>
              <a:gd name="connsiteX27" fmla="*/ 1366298 w 2168364"/>
              <a:gd name="connsiteY27" fmla="*/ 6740163 h 6888810"/>
              <a:gd name="connsiteX28" fmla="*/ 1183796 w 2168364"/>
              <a:gd name="connsiteY28" fmla="*/ 6567207 h 6888810"/>
              <a:gd name="connsiteX29" fmla="*/ 1146442 w 2168364"/>
              <a:gd name="connsiteY29" fmla="*/ 6582555 h 6888810"/>
              <a:gd name="connsiteX30" fmla="*/ 1146442 w 2168364"/>
              <a:gd name="connsiteY30" fmla="*/ 6657297 h 6888810"/>
              <a:gd name="connsiteX31" fmla="*/ 1221148 w 2168364"/>
              <a:gd name="connsiteY31" fmla="*/ 6657297 h 6888810"/>
              <a:gd name="connsiteX32" fmla="*/ 1221148 w 2168364"/>
              <a:gd name="connsiteY32" fmla="*/ 6582555 h 6888810"/>
              <a:gd name="connsiteX33" fmla="*/ 1183796 w 2168364"/>
              <a:gd name="connsiteY33" fmla="*/ 6567207 h 6888810"/>
              <a:gd name="connsiteX34" fmla="*/ 2056196 w 2168364"/>
              <a:gd name="connsiteY34" fmla="*/ 6526413 h 6888810"/>
              <a:gd name="connsiteX35" fmla="*/ 2094133 w 2168364"/>
              <a:gd name="connsiteY35" fmla="*/ 6542401 h 6888810"/>
              <a:gd name="connsiteX36" fmla="*/ 2094133 w 2168364"/>
              <a:gd name="connsiteY36" fmla="*/ 6616963 h 6888810"/>
              <a:gd name="connsiteX37" fmla="*/ 2018843 w 2168364"/>
              <a:gd name="connsiteY37" fmla="*/ 6616963 h 6888810"/>
              <a:gd name="connsiteX38" fmla="*/ 2018843 w 2168364"/>
              <a:gd name="connsiteY38" fmla="*/ 6542401 h 6888810"/>
              <a:gd name="connsiteX39" fmla="*/ 2056196 w 2168364"/>
              <a:gd name="connsiteY39" fmla="*/ 6526413 h 6888810"/>
              <a:gd name="connsiteX40" fmla="*/ 1183455 w 2168364"/>
              <a:gd name="connsiteY40" fmla="*/ 6484134 h 6888810"/>
              <a:gd name="connsiteX41" fmla="*/ 1280172 w 2168364"/>
              <a:gd name="connsiteY41" fmla="*/ 6523502 h 6888810"/>
              <a:gd name="connsiteX42" fmla="*/ 1280172 w 2168364"/>
              <a:gd name="connsiteY42" fmla="*/ 6716349 h 6888810"/>
              <a:gd name="connsiteX43" fmla="*/ 1204785 w 2168364"/>
              <a:gd name="connsiteY43" fmla="*/ 6754939 h 6888810"/>
              <a:gd name="connsiteX44" fmla="*/ 1204785 w 2168364"/>
              <a:gd name="connsiteY44" fmla="*/ 6833773 h 6888810"/>
              <a:gd name="connsiteX45" fmla="*/ 1087419 w 2168364"/>
              <a:gd name="connsiteY45" fmla="*/ 6716349 h 6888810"/>
              <a:gd name="connsiteX46" fmla="*/ 1049822 w 2168364"/>
              <a:gd name="connsiteY46" fmla="*/ 6598243 h 6888810"/>
              <a:gd name="connsiteX47" fmla="*/ 1087419 w 2168364"/>
              <a:gd name="connsiteY47" fmla="*/ 6523502 h 6888810"/>
              <a:gd name="connsiteX48" fmla="*/ 1146442 w 2168364"/>
              <a:gd name="connsiteY48" fmla="*/ 6489006 h 6888810"/>
              <a:gd name="connsiteX49" fmla="*/ 1183455 w 2168364"/>
              <a:gd name="connsiteY49" fmla="*/ 6484134 h 6888810"/>
              <a:gd name="connsiteX50" fmla="*/ 2167935 w 2168364"/>
              <a:gd name="connsiteY50" fmla="*/ 6413670 h 6888810"/>
              <a:gd name="connsiteX51" fmla="*/ 2167935 w 2168364"/>
              <a:gd name="connsiteY51" fmla="*/ 6519696 h 6888810"/>
              <a:gd name="connsiteX52" fmla="*/ 2131843 w 2168364"/>
              <a:gd name="connsiteY52" fmla="*/ 6504090 h 6888810"/>
              <a:gd name="connsiteX53" fmla="*/ 2131843 w 2168364"/>
              <a:gd name="connsiteY53" fmla="*/ 6429277 h 6888810"/>
              <a:gd name="connsiteX54" fmla="*/ 2167935 w 2168364"/>
              <a:gd name="connsiteY54" fmla="*/ 6413670 h 6888810"/>
              <a:gd name="connsiteX55" fmla="*/ 0 w 2168364"/>
              <a:gd name="connsiteY55" fmla="*/ 6413670 h 6888810"/>
              <a:gd name="connsiteX56" fmla="*/ 37802 w 2168364"/>
              <a:gd name="connsiteY56" fmla="*/ 6429276 h 6888810"/>
              <a:gd name="connsiteX57" fmla="*/ 37802 w 2168364"/>
              <a:gd name="connsiteY57" fmla="*/ 6504090 h 6888810"/>
              <a:gd name="connsiteX58" fmla="*/ 0 w 2168364"/>
              <a:gd name="connsiteY58" fmla="*/ 6519696 h 6888810"/>
              <a:gd name="connsiteX59" fmla="*/ 0 w 2168364"/>
              <a:gd name="connsiteY59" fmla="*/ 6413670 h 6888810"/>
              <a:gd name="connsiteX60" fmla="*/ 1941803 w 2168364"/>
              <a:gd name="connsiteY60" fmla="*/ 6305622 h 6888810"/>
              <a:gd name="connsiteX61" fmla="*/ 1904511 w 2168364"/>
              <a:gd name="connsiteY61" fmla="*/ 6320966 h 6888810"/>
              <a:gd name="connsiteX62" fmla="*/ 1904511 w 2168364"/>
              <a:gd name="connsiteY62" fmla="*/ 6396466 h 6888810"/>
              <a:gd name="connsiteX63" fmla="*/ 1979094 w 2168364"/>
              <a:gd name="connsiteY63" fmla="*/ 6396466 h 6888810"/>
              <a:gd name="connsiteX64" fmla="*/ 1979094 w 2168364"/>
              <a:gd name="connsiteY64" fmla="*/ 6320966 h 6888810"/>
              <a:gd name="connsiteX65" fmla="*/ 1941803 w 2168364"/>
              <a:gd name="connsiteY65" fmla="*/ 6305622 h 6888810"/>
              <a:gd name="connsiteX66" fmla="*/ 1942192 w 2168364"/>
              <a:gd name="connsiteY66" fmla="*/ 6222474 h 6888810"/>
              <a:gd name="connsiteX67" fmla="*/ 2038196 w 2168364"/>
              <a:gd name="connsiteY67" fmla="*/ 6262709 h 6888810"/>
              <a:gd name="connsiteX68" fmla="*/ 2038196 w 2168364"/>
              <a:gd name="connsiteY68" fmla="*/ 6454723 h 6888810"/>
              <a:gd name="connsiteX69" fmla="*/ 1963516 w 2168364"/>
              <a:gd name="connsiteY69" fmla="*/ 6493301 h 6888810"/>
              <a:gd name="connsiteX70" fmla="*/ 1963516 w 2168364"/>
              <a:gd name="connsiteY70" fmla="*/ 6572114 h 6888810"/>
              <a:gd name="connsiteX71" fmla="*/ 1845410 w 2168364"/>
              <a:gd name="connsiteY71" fmla="*/ 6454723 h 6888810"/>
              <a:gd name="connsiteX72" fmla="*/ 1807728 w 2168364"/>
              <a:gd name="connsiteY72" fmla="*/ 6337430 h 6888810"/>
              <a:gd name="connsiteX73" fmla="*/ 1845410 w 2168364"/>
              <a:gd name="connsiteY73" fmla="*/ 6262709 h 6888810"/>
              <a:gd name="connsiteX74" fmla="*/ 1905290 w 2168364"/>
              <a:gd name="connsiteY74" fmla="*/ 6227443 h 6888810"/>
              <a:gd name="connsiteX75" fmla="*/ 1942192 w 2168364"/>
              <a:gd name="connsiteY75" fmla="*/ 6222474 h 6888810"/>
              <a:gd name="connsiteX76" fmla="*/ 1731240 w 2168364"/>
              <a:gd name="connsiteY76" fmla="*/ 6201371 h 6888810"/>
              <a:gd name="connsiteX77" fmla="*/ 1768521 w 2168364"/>
              <a:gd name="connsiteY77" fmla="*/ 6216692 h 6888810"/>
              <a:gd name="connsiteX78" fmla="*/ 1768521 w 2168364"/>
              <a:gd name="connsiteY78" fmla="*/ 6292079 h 6888810"/>
              <a:gd name="connsiteX79" fmla="*/ 1693959 w 2168364"/>
              <a:gd name="connsiteY79" fmla="*/ 6292079 h 6888810"/>
              <a:gd name="connsiteX80" fmla="*/ 1693959 w 2168364"/>
              <a:gd name="connsiteY80" fmla="*/ 6216692 h 6888810"/>
              <a:gd name="connsiteX81" fmla="*/ 1731240 w 2168364"/>
              <a:gd name="connsiteY81" fmla="*/ 6201371 h 6888810"/>
              <a:gd name="connsiteX82" fmla="*/ 1022174 w 2168364"/>
              <a:gd name="connsiteY82" fmla="*/ 6136115 h 6888810"/>
              <a:gd name="connsiteX83" fmla="*/ 1150944 w 2168364"/>
              <a:gd name="connsiteY83" fmla="*/ 6136115 h 6888810"/>
              <a:gd name="connsiteX84" fmla="*/ 598072 w 2168364"/>
              <a:gd name="connsiteY84" fmla="*/ 6688550 h 6888810"/>
              <a:gd name="connsiteX85" fmla="*/ 533200 w 2168364"/>
              <a:gd name="connsiteY85" fmla="*/ 6624527 h 6888810"/>
              <a:gd name="connsiteX86" fmla="*/ 767357 w 2168364"/>
              <a:gd name="connsiteY86" fmla="*/ 6136115 h 6888810"/>
              <a:gd name="connsiteX87" fmla="*/ 896160 w 2168364"/>
              <a:gd name="connsiteY87" fmla="*/ 6136115 h 6888810"/>
              <a:gd name="connsiteX88" fmla="*/ 142742 w 2168364"/>
              <a:gd name="connsiteY88" fmla="*/ 6888810 h 6888810"/>
              <a:gd name="connsiteX89" fmla="*/ 13733 w 2168364"/>
              <a:gd name="connsiteY89" fmla="*/ 6888810 h 6888810"/>
              <a:gd name="connsiteX90" fmla="*/ 256807 w 2168364"/>
              <a:gd name="connsiteY90" fmla="*/ 6136115 h 6888810"/>
              <a:gd name="connsiteX91" fmla="*/ 385697 w 2168364"/>
              <a:gd name="connsiteY91" fmla="*/ 6136115 h 6888810"/>
              <a:gd name="connsiteX92" fmla="*/ 222417 w 2168364"/>
              <a:gd name="connsiteY92" fmla="*/ 6299400 h 6888810"/>
              <a:gd name="connsiteX93" fmla="*/ 285547 w 2168364"/>
              <a:gd name="connsiteY93" fmla="*/ 6362629 h 6888810"/>
              <a:gd name="connsiteX94" fmla="*/ 512055 w 2168364"/>
              <a:gd name="connsiteY94" fmla="*/ 6136115 h 6888810"/>
              <a:gd name="connsiteX95" fmla="*/ 640946 w 2168364"/>
              <a:gd name="connsiteY95" fmla="*/ 6136115 h 6888810"/>
              <a:gd name="connsiteX96" fmla="*/ 0 w 2168364"/>
              <a:gd name="connsiteY96" fmla="*/ 6776200 h 6888810"/>
              <a:gd name="connsiteX97" fmla="*/ 0 w 2168364"/>
              <a:gd name="connsiteY97" fmla="*/ 6647403 h 6888810"/>
              <a:gd name="connsiteX98" fmla="*/ 220760 w 2168364"/>
              <a:gd name="connsiteY98" fmla="*/ 6426638 h 6888810"/>
              <a:gd name="connsiteX99" fmla="*/ 157533 w 2168364"/>
              <a:gd name="connsiteY99" fmla="*/ 6363408 h 6888810"/>
              <a:gd name="connsiteX100" fmla="*/ 93526 w 2168364"/>
              <a:gd name="connsiteY100" fmla="*/ 6298621 h 6888810"/>
              <a:gd name="connsiteX101" fmla="*/ 1277832 w 2168364"/>
              <a:gd name="connsiteY101" fmla="*/ 6136114 h 6888810"/>
              <a:gd name="connsiteX102" fmla="*/ 1401003 w 2168364"/>
              <a:gd name="connsiteY102" fmla="*/ 6136114 h 6888810"/>
              <a:gd name="connsiteX103" fmla="*/ 651924 w 2168364"/>
              <a:gd name="connsiteY103" fmla="*/ 6888810 h 6888810"/>
              <a:gd name="connsiteX104" fmla="*/ 524482 w 2168364"/>
              <a:gd name="connsiteY104" fmla="*/ 6888810 h 6888810"/>
              <a:gd name="connsiteX105" fmla="*/ 2167935 w 2168364"/>
              <a:gd name="connsiteY105" fmla="*/ 5999151 h 6888810"/>
              <a:gd name="connsiteX106" fmla="*/ 2167935 w 2168364"/>
              <a:gd name="connsiteY106" fmla="*/ 6082769 h 6888810"/>
              <a:gd name="connsiteX107" fmla="*/ 2130188 w 2168364"/>
              <a:gd name="connsiteY107" fmla="*/ 6098344 h 6888810"/>
              <a:gd name="connsiteX108" fmla="*/ 2114622 w 2168364"/>
              <a:gd name="connsiteY108" fmla="*/ 6136113 h 6888810"/>
              <a:gd name="connsiteX109" fmla="*/ 2115497 w 2168364"/>
              <a:gd name="connsiteY109" fmla="*/ 6136113 h 6888810"/>
              <a:gd name="connsiteX110" fmla="*/ 2130188 w 2168364"/>
              <a:gd name="connsiteY110" fmla="*/ 6169691 h 6888810"/>
              <a:gd name="connsiteX111" fmla="*/ 2167935 w 2168364"/>
              <a:gd name="connsiteY111" fmla="*/ 6185263 h 6888810"/>
              <a:gd name="connsiteX112" fmla="*/ 2167935 w 2168364"/>
              <a:gd name="connsiteY112" fmla="*/ 6324634 h 6888810"/>
              <a:gd name="connsiteX113" fmla="*/ 2072010 w 2168364"/>
              <a:gd name="connsiteY113" fmla="*/ 6228768 h 6888810"/>
              <a:gd name="connsiteX114" fmla="*/ 2071233 w 2168364"/>
              <a:gd name="connsiteY114" fmla="*/ 6228768 h 6888810"/>
              <a:gd name="connsiteX115" fmla="*/ 2031831 w 2168364"/>
              <a:gd name="connsiteY115" fmla="*/ 6136113 h 6888810"/>
              <a:gd name="connsiteX116" fmla="*/ 2033486 w 2168364"/>
              <a:gd name="connsiteY116" fmla="*/ 6113918 h 6888810"/>
              <a:gd name="connsiteX117" fmla="*/ 2071233 w 2168364"/>
              <a:gd name="connsiteY117" fmla="*/ 6039354 h 6888810"/>
              <a:gd name="connsiteX118" fmla="*/ 2130966 w 2168364"/>
              <a:gd name="connsiteY118" fmla="*/ 6004115 h 6888810"/>
              <a:gd name="connsiteX119" fmla="*/ 2167935 w 2168364"/>
              <a:gd name="connsiteY119" fmla="*/ 5999151 h 6888810"/>
              <a:gd name="connsiteX120" fmla="*/ 0 w 2168364"/>
              <a:gd name="connsiteY120" fmla="*/ 5999151 h 6888810"/>
              <a:gd name="connsiteX121" fmla="*/ 96760 w 2168364"/>
              <a:gd name="connsiteY121" fmla="*/ 6039354 h 6888810"/>
              <a:gd name="connsiteX122" fmla="*/ 136087 w 2168364"/>
              <a:gd name="connsiteY122" fmla="*/ 6136113 h 6888810"/>
              <a:gd name="connsiteX123" fmla="*/ 136103 w 2168364"/>
              <a:gd name="connsiteY123" fmla="*/ 6136113 h 6888810"/>
              <a:gd name="connsiteX124" fmla="*/ 96771 w 2168364"/>
              <a:gd name="connsiteY124" fmla="*/ 6228842 h 6888810"/>
              <a:gd name="connsiteX125" fmla="*/ 21321 w 2168364"/>
              <a:gd name="connsiteY125" fmla="*/ 6267414 h 6888810"/>
              <a:gd name="connsiteX126" fmla="*/ 21321 w 2168364"/>
              <a:gd name="connsiteY126" fmla="*/ 6346117 h 6888810"/>
              <a:gd name="connsiteX127" fmla="*/ 0 w 2168364"/>
              <a:gd name="connsiteY127" fmla="*/ 6324785 h 6888810"/>
              <a:gd name="connsiteX128" fmla="*/ 0 w 2168364"/>
              <a:gd name="connsiteY128" fmla="*/ 6185303 h 6888810"/>
              <a:gd name="connsiteX129" fmla="*/ 37676 w 2168364"/>
              <a:gd name="connsiteY129" fmla="*/ 6169718 h 6888810"/>
              <a:gd name="connsiteX130" fmla="*/ 53254 w 2168364"/>
              <a:gd name="connsiteY130" fmla="*/ 6136113 h 6888810"/>
              <a:gd name="connsiteX131" fmla="*/ 53247 w 2168364"/>
              <a:gd name="connsiteY131" fmla="*/ 6136113 h 6888810"/>
              <a:gd name="connsiteX132" fmla="*/ 37672 w 2168364"/>
              <a:gd name="connsiteY132" fmla="*/ 6098344 h 6888810"/>
              <a:gd name="connsiteX133" fmla="*/ 0 w 2168364"/>
              <a:gd name="connsiteY133" fmla="*/ 6082769 h 6888810"/>
              <a:gd name="connsiteX134" fmla="*/ 0 w 2168364"/>
              <a:gd name="connsiteY134" fmla="*/ 5999151 h 6888810"/>
              <a:gd name="connsiteX135" fmla="*/ 2168364 w 2168364"/>
              <a:gd name="connsiteY135" fmla="*/ 5751241 h 6888810"/>
              <a:gd name="connsiteX136" fmla="*/ 2168364 w 2168364"/>
              <a:gd name="connsiteY136" fmla="*/ 5880116 h 6888810"/>
              <a:gd name="connsiteX137" fmla="*/ 1911437 w 2168364"/>
              <a:gd name="connsiteY137" fmla="*/ 6136113 h 6888810"/>
              <a:gd name="connsiteX138" fmla="*/ 1782632 w 2168364"/>
              <a:gd name="connsiteY138" fmla="*/ 6136113 h 6888810"/>
              <a:gd name="connsiteX139" fmla="*/ 0 w 2168364"/>
              <a:gd name="connsiteY139" fmla="*/ 5751241 h 6888810"/>
              <a:gd name="connsiteX140" fmla="*/ 385732 w 2168364"/>
              <a:gd name="connsiteY140" fmla="*/ 6136113 h 6888810"/>
              <a:gd name="connsiteX141" fmla="*/ 256830 w 2168364"/>
              <a:gd name="connsiteY141" fmla="*/ 6136113 h 6888810"/>
              <a:gd name="connsiteX142" fmla="*/ 0 w 2168364"/>
              <a:gd name="connsiteY142" fmla="*/ 5880116 h 6888810"/>
              <a:gd name="connsiteX143" fmla="*/ 635028 w 2168364"/>
              <a:gd name="connsiteY143" fmla="*/ 5749522 h 6888810"/>
              <a:gd name="connsiteX144" fmla="*/ 763788 w 2168364"/>
              <a:gd name="connsiteY144" fmla="*/ 5749522 h 6888810"/>
              <a:gd name="connsiteX145" fmla="*/ 1082181 w 2168364"/>
              <a:gd name="connsiteY145" fmla="*/ 6068012 h 6888810"/>
              <a:gd name="connsiteX146" fmla="*/ 1082961 w 2168364"/>
              <a:gd name="connsiteY146" fmla="*/ 6068012 h 6888810"/>
              <a:gd name="connsiteX147" fmla="*/ 1150944 w 2168364"/>
              <a:gd name="connsiteY147" fmla="*/ 6136113 h 6888810"/>
              <a:gd name="connsiteX148" fmla="*/ 1022184 w 2168364"/>
              <a:gd name="connsiteY148" fmla="*/ 6136113 h 6888810"/>
              <a:gd name="connsiteX149" fmla="*/ 379814 w 2168364"/>
              <a:gd name="connsiteY149" fmla="*/ 5749522 h 6888810"/>
              <a:gd name="connsiteX150" fmla="*/ 509534 w 2168364"/>
              <a:gd name="connsiteY150" fmla="*/ 5749522 h 6888810"/>
              <a:gd name="connsiteX151" fmla="*/ 896160 w 2168364"/>
              <a:gd name="connsiteY151" fmla="*/ 6136113 h 6888810"/>
              <a:gd name="connsiteX152" fmla="*/ 767317 w 2168364"/>
              <a:gd name="connsiteY152" fmla="*/ 6136113 h 6888810"/>
              <a:gd name="connsiteX153" fmla="*/ 1060830 w 2168364"/>
              <a:gd name="connsiteY153" fmla="*/ 5672145 h 6888810"/>
              <a:gd name="connsiteX154" fmla="*/ 1023462 w 2168364"/>
              <a:gd name="connsiteY154" fmla="*/ 5688223 h 6888810"/>
              <a:gd name="connsiteX155" fmla="*/ 1023462 w 2168364"/>
              <a:gd name="connsiteY155" fmla="*/ 5762864 h 6888810"/>
              <a:gd name="connsiteX156" fmla="*/ 1098051 w 2168364"/>
              <a:gd name="connsiteY156" fmla="*/ 5762864 h 6888810"/>
              <a:gd name="connsiteX157" fmla="*/ 1098051 w 2168364"/>
              <a:gd name="connsiteY157" fmla="*/ 5688223 h 6888810"/>
              <a:gd name="connsiteX158" fmla="*/ 1060830 w 2168364"/>
              <a:gd name="connsiteY158" fmla="*/ 5672145 h 6888810"/>
              <a:gd name="connsiteX159" fmla="*/ 1297338 w 2168364"/>
              <a:gd name="connsiteY159" fmla="*/ 5654520 h 6888810"/>
              <a:gd name="connsiteX160" fmla="*/ 1335032 w 2168364"/>
              <a:gd name="connsiteY160" fmla="*/ 5669843 h 6888810"/>
              <a:gd name="connsiteX161" fmla="*/ 1335032 w 2168364"/>
              <a:gd name="connsiteY161" fmla="*/ 5744463 h 6888810"/>
              <a:gd name="connsiteX162" fmla="*/ 1259645 w 2168364"/>
              <a:gd name="connsiteY162" fmla="*/ 5744463 h 6888810"/>
              <a:gd name="connsiteX163" fmla="*/ 1259645 w 2168364"/>
              <a:gd name="connsiteY163" fmla="*/ 5669843 h 6888810"/>
              <a:gd name="connsiteX164" fmla="*/ 1297338 w 2168364"/>
              <a:gd name="connsiteY164" fmla="*/ 5654520 h 6888810"/>
              <a:gd name="connsiteX165" fmla="*/ 624064 w 2168364"/>
              <a:gd name="connsiteY165" fmla="*/ 5590760 h 6888810"/>
              <a:gd name="connsiteX166" fmla="*/ 661320 w 2168364"/>
              <a:gd name="connsiteY166" fmla="*/ 5606856 h 6888810"/>
              <a:gd name="connsiteX167" fmla="*/ 661320 w 2168364"/>
              <a:gd name="connsiteY167" fmla="*/ 5681580 h 6888810"/>
              <a:gd name="connsiteX168" fmla="*/ 586808 w 2168364"/>
              <a:gd name="connsiteY168" fmla="*/ 5681580 h 6888810"/>
              <a:gd name="connsiteX169" fmla="*/ 586808 w 2168364"/>
              <a:gd name="connsiteY169" fmla="*/ 5606856 h 6888810"/>
              <a:gd name="connsiteX170" fmla="*/ 624064 w 2168364"/>
              <a:gd name="connsiteY170" fmla="*/ 5590760 h 6888810"/>
              <a:gd name="connsiteX171" fmla="*/ 487686 w 2168364"/>
              <a:gd name="connsiteY171" fmla="*/ 5590760 h 6888810"/>
              <a:gd name="connsiteX172" fmla="*/ 525118 w 2168364"/>
              <a:gd name="connsiteY172" fmla="*/ 5606856 h 6888810"/>
              <a:gd name="connsiteX173" fmla="*/ 525118 w 2168364"/>
              <a:gd name="connsiteY173" fmla="*/ 5681580 h 6888810"/>
              <a:gd name="connsiteX174" fmla="*/ 449668 w 2168364"/>
              <a:gd name="connsiteY174" fmla="*/ 5681580 h 6888810"/>
              <a:gd name="connsiteX175" fmla="*/ 449668 w 2168364"/>
              <a:gd name="connsiteY175" fmla="*/ 5606856 h 6888810"/>
              <a:gd name="connsiteX176" fmla="*/ 487686 w 2168364"/>
              <a:gd name="connsiteY176" fmla="*/ 5590760 h 6888810"/>
              <a:gd name="connsiteX177" fmla="*/ 350978 w 2168364"/>
              <a:gd name="connsiteY177" fmla="*/ 5590760 h 6888810"/>
              <a:gd name="connsiteX178" fmla="*/ 388346 w 2168364"/>
              <a:gd name="connsiteY178" fmla="*/ 5606856 h 6888810"/>
              <a:gd name="connsiteX179" fmla="*/ 388346 w 2168364"/>
              <a:gd name="connsiteY179" fmla="*/ 5681580 h 6888810"/>
              <a:gd name="connsiteX180" fmla="*/ 313610 w 2168364"/>
              <a:gd name="connsiteY180" fmla="*/ 5681580 h 6888810"/>
              <a:gd name="connsiteX181" fmla="*/ 313610 w 2168364"/>
              <a:gd name="connsiteY181" fmla="*/ 5606856 h 6888810"/>
              <a:gd name="connsiteX182" fmla="*/ 350978 w 2168364"/>
              <a:gd name="connsiteY182" fmla="*/ 5590760 h 6888810"/>
              <a:gd name="connsiteX183" fmla="*/ 1061195 w 2168364"/>
              <a:gd name="connsiteY183" fmla="*/ 5588832 h 6888810"/>
              <a:gd name="connsiteX184" fmla="*/ 1157235 w 2168364"/>
              <a:gd name="connsiteY184" fmla="*/ 5629076 h 6888810"/>
              <a:gd name="connsiteX185" fmla="*/ 1157235 w 2168364"/>
              <a:gd name="connsiteY185" fmla="*/ 5821914 h 6888810"/>
              <a:gd name="connsiteX186" fmla="*/ 1081768 w 2168364"/>
              <a:gd name="connsiteY186" fmla="*/ 5859721 h 6888810"/>
              <a:gd name="connsiteX187" fmla="*/ 1081768 w 2168364"/>
              <a:gd name="connsiteY187" fmla="*/ 5939332 h 6888810"/>
              <a:gd name="connsiteX188" fmla="*/ 964376 w 2168364"/>
              <a:gd name="connsiteY188" fmla="*/ 5821914 h 6888810"/>
              <a:gd name="connsiteX189" fmla="*/ 964376 w 2168364"/>
              <a:gd name="connsiteY189" fmla="*/ 5629076 h 6888810"/>
              <a:gd name="connsiteX190" fmla="*/ 1061195 w 2168364"/>
              <a:gd name="connsiteY190" fmla="*/ 5588832 h 6888810"/>
              <a:gd name="connsiteX191" fmla="*/ 2167934 w 2168364"/>
              <a:gd name="connsiteY191" fmla="*/ 5496027 h 6888810"/>
              <a:gd name="connsiteX192" fmla="*/ 2167934 w 2168364"/>
              <a:gd name="connsiteY192" fmla="*/ 5624901 h 6888810"/>
              <a:gd name="connsiteX193" fmla="*/ 1655878 w 2168364"/>
              <a:gd name="connsiteY193" fmla="*/ 6136113 h 6888810"/>
              <a:gd name="connsiteX194" fmla="*/ 1656170 w 2168364"/>
              <a:gd name="connsiteY194" fmla="*/ 6136113 h 6888810"/>
              <a:gd name="connsiteX195" fmla="*/ 1594582 w 2168364"/>
              <a:gd name="connsiteY195" fmla="*/ 6202560 h 6888810"/>
              <a:gd name="connsiteX196" fmla="*/ 1531338 w 2168364"/>
              <a:gd name="connsiteY196" fmla="*/ 6265791 h 6888810"/>
              <a:gd name="connsiteX197" fmla="*/ 2040315 w 2168364"/>
              <a:gd name="connsiteY197" fmla="*/ 6774566 h 6888810"/>
              <a:gd name="connsiteX198" fmla="*/ 2168363 w 2168364"/>
              <a:gd name="connsiteY198" fmla="*/ 6647421 h 6888810"/>
              <a:gd name="connsiteX199" fmla="*/ 2168363 w 2168364"/>
              <a:gd name="connsiteY199" fmla="*/ 6776222 h 6888810"/>
              <a:gd name="connsiteX200" fmla="*/ 2105119 w 2168364"/>
              <a:gd name="connsiteY200" fmla="*/ 6839453 h 6888810"/>
              <a:gd name="connsiteX201" fmla="*/ 2154562 w 2168364"/>
              <a:gd name="connsiteY201" fmla="*/ 6888810 h 6888810"/>
              <a:gd name="connsiteX202" fmla="*/ 2025657 w 2168364"/>
              <a:gd name="connsiteY202" fmla="*/ 6888810 h 6888810"/>
              <a:gd name="connsiteX203" fmla="*/ 1467314 w 2168364"/>
              <a:gd name="connsiteY203" fmla="*/ 6330582 h 6888810"/>
              <a:gd name="connsiteX204" fmla="*/ 1404069 w 2168364"/>
              <a:gd name="connsiteY204" fmla="*/ 6393813 h 6888810"/>
              <a:gd name="connsiteX205" fmla="*/ 1899232 w 2168364"/>
              <a:gd name="connsiteY205" fmla="*/ 6888810 h 6888810"/>
              <a:gd name="connsiteX206" fmla="*/ 1770438 w 2168364"/>
              <a:gd name="connsiteY206" fmla="*/ 6888810 h 6888810"/>
              <a:gd name="connsiteX207" fmla="*/ 1367233 w 2168364"/>
              <a:gd name="connsiteY207" fmla="*/ 6485689 h 6888810"/>
              <a:gd name="connsiteX208" fmla="*/ 1367233 w 2168364"/>
              <a:gd name="connsiteY208" fmla="*/ 6484909 h 6888810"/>
              <a:gd name="connsiteX209" fmla="*/ 1293269 w 2168364"/>
              <a:gd name="connsiteY209" fmla="*/ 6409401 h 6888810"/>
              <a:gd name="connsiteX210" fmla="*/ 1276021 w 2168364"/>
              <a:gd name="connsiteY210" fmla="*/ 6392157 h 6888810"/>
              <a:gd name="connsiteX211" fmla="*/ 1527244 w 2168364"/>
              <a:gd name="connsiteY211" fmla="*/ 6136113 h 6888810"/>
              <a:gd name="connsiteX212" fmla="*/ 1526988 w 2168364"/>
              <a:gd name="connsiteY212" fmla="*/ 6136113 h 6888810"/>
              <a:gd name="connsiteX213" fmla="*/ 0 w 2168364"/>
              <a:gd name="connsiteY213" fmla="*/ 5496027 h 6888810"/>
              <a:gd name="connsiteX214" fmla="*/ 640946 w 2168364"/>
              <a:gd name="connsiteY214" fmla="*/ 6136113 h 6888810"/>
              <a:gd name="connsiteX215" fmla="*/ 512055 w 2168364"/>
              <a:gd name="connsiteY215" fmla="*/ 6136113 h 6888810"/>
              <a:gd name="connsiteX216" fmla="*/ 0 w 2168364"/>
              <a:gd name="connsiteY216" fmla="*/ 5624901 h 6888810"/>
              <a:gd name="connsiteX217" fmla="*/ 487686 w 2168364"/>
              <a:gd name="connsiteY217" fmla="*/ 5450459 h 6888810"/>
              <a:gd name="connsiteX218" fmla="*/ 525118 w 2168364"/>
              <a:gd name="connsiteY218" fmla="*/ 5465853 h 6888810"/>
              <a:gd name="connsiteX219" fmla="*/ 525118 w 2168364"/>
              <a:gd name="connsiteY219" fmla="*/ 5540364 h 6888810"/>
              <a:gd name="connsiteX220" fmla="*/ 449668 w 2168364"/>
              <a:gd name="connsiteY220" fmla="*/ 5540364 h 6888810"/>
              <a:gd name="connsiteX221" fmla="*/ 449668 w 2168364"/>
              <a:gd name="connsiteY221" fmla="*/ 5465853 h 6888810"/>
              <a:gd name="connsiteX222" fmla="*/ 487686 w 2168364"/>
              <a:gd name="connsiteY222" fmla="*/ 5450459 h 6888810"/>
              <a:gd name="connsiteX223" fmla="*/ 239698 w 2168364"/>
              <a:gd name="connsiteY223" fmla="*/ 5365158 h 6888810"/>
              <a:gd name="connsiteX224" fmla="*/ 201928 w 2168364"/>
              <a:gd name="connsiteY224" fmla="*/ 5380579 h 6888810"/>
              <a:gd name="connsiteX225" fmla="*/ 201928 w 2168364"/>
              <a:gd name="connsiteY225" fmla="*/ 5455223 h 6888810"/>
              <a:gd name="connsiteX226" fmla="*/ 277468 w 2168364"/>
              <a:gd name="connsiteY226" fmla="*/ 5455223 h 6888810"/>
              <a:gd name="connsiteX227" fmla="*/ 277468 w 2168364"/>
              <a:gd name="connsiteY227" fmla="*/ 5380579 h 6888810"/>
              <a:gd name="connsiteX228" fmla="*/ 239698 w 2168364"/>
              <a:gd name="connsiteY228" fmla="*/ 5365158 h 6888810"/>
              <a:gd name="connsiteX229" fmla="*/ 239747 w 2168364"/>
              <a:gd name="connsiteY229" fmla="*/ 5282060 h 6888810"/>
              <a:gd name="connsiteX230" fmla="*/ 335755 w 2168364"/>
              <a:gd name="connsiteY230" fmla="*/ 5321429 h 6888810"/>
              <a:gd name="connsiteX231" fmla="*/ 335755 w 2168364"/>
              <a:gd name="connsiteY231" fmla="*/ 5514373 h 6888810"/>
              <a:gd name="connsiteX232" fmla="*/ 261092 w 2168364"/>
              <a:gd name="connsiteY232" fmla="*/ 5552962 h 6888810"/>
              <a:gd name="connsiteX233" fmla="*/ 261092 w 2168364"/>
              <a:gd name="connsiteY233" fmla="*/ 5631699 h 6888810"/>
              <a:gd name="connsiteX234" fmla="*/ 143641 w 2168364"/>
              <a:gd name="connsiteY234" fmla="*/ 5514373 h 6888810"/>
              <a:gd name="connsiteX235" fmla="*/ 143641 w 2168364"/>
              <a:gd name="connsiteY235" fmla="*/ 5321429 h 6888810"/>
              <a:gd name="connsiteX236" fmla="*/ 239747 w 2168364"/>
              <a:gd name="connsiteY236" fmla="*/ 5282060 h 6888810"/>
              <a:gd name="connsiteX237" fmla="*/ 957014 w 2168364"/>
              <a:gd name="connsiteY237" fmla="*/ 5255421 h 6888810"/>
              <a:gd name="connsiteX238" fmla="*/ 1009588 w 2168364"/>
              <a:gd name="connsiteY238" fmla="*/ 5307995 h 6888810"/>
              <a:gd name="connsiteX239" fmla="*/ 957014 w 2168364"/>
              <a:gd name="connsiteY239" fmla="*/ 5361448 h 6888810"/>
              <a:gd name="connsiteX240" fmla="*/ 903561 w 2168364"/>
              <a:gd name="connsiteY240" fmla="*/ 5307995 h 6888810"/>
              <a:gd name="connsiteX241" fmla="*/ 957014 w 2168364"/>
              <a:gd name="connsiteY241" fmla="*/ 5255421 h 6888810"/>
              <a:gd name="connsiteX242" fmla="*/ 1835867 w 2168364"/>
              <a:gd name="connsiteY242" fmla="*/ 5163577 h 6888810"/>
              <a:gd name="connsiteX243" fmla="*/ 1964792 w 2168364"/>
              <a:gd name="connsiteY243" fmla="*/ 5163577 h 6888810"/>
              <a:gd name="connsiteX244" fmla="*/ 2041874 w 2168364"/>
              <a:gd name="connsiteY244" fmla="*/ 5240740 h 6888810"/>
              <a:gd name="connsiteX245" fmla="*/ 1276021 w 2168364"/>
              <a:gd name="connsiteY245" fmla="*/ 6006435 h 6888810"/>
              <a:gd name="connsiteX246" fmla="*/ 1339265 w 2168364"/>
              <a:gd name="connsiteY246" fmla="*/ 6069569 h 6888810"/>
              <a:gd name="connsiteX247" fmla="*/ 2168363 w 2168364"/>
              <a:gd name="connsiteY247" fmla="*/ 5240740 h 6888810"/>
              <a:gd name="connsiteX248" fmla="*/ 2168363 w 2168364"/>
              <a:gd name="connsiteY248" fmla="*/ 5369541 h 6888810"/>
              <a:gd name="connsiteX249" fmla="*/ 1404069 w 2168364"/>
              <a:gd name="connsiteY249" fmla="*/ 6133580 h 6888810"/>
              <a:gd name="connsiteX250" fmla="*/ 1400853 w 2168364"/>
              <a:gd name="connsiteY250" fmla="*/ 6136113 h 6888810"/>
              <a:gd name="connsiteX251" fmla="*/ 1328643 w 2168364"/>
              <a:gd name="connsiteY251" fmla="*/ 6136113 h 6888810"/>
              <a:gd name="connsiteX252" fmla="*/ 1277677 w 2168364"/>
              <a:gd name="connsiteY252" fmla="*/ 6136113 h 6888810"/>
              <a:gd name="connsiteX253" fmla="*/ 1146315 w 2168364"/>
              <a:gd name="connsiteY253" fmla="*/ 6004779 h 6888810"/>
              <a:gd name="connsiteX254" fmla="*/ 1913046 w 2168364"/>
              <a:gd name="connsiteY254" fmla="*/ 5240740 h 6888810"/>
              <a:gd name="connsiteX255" fmla="*/ 957014 w 2168364"/>
              <a:gd name="connsiteY255" fmla="*/ 5123518 h 6888810"/>
              <a:gd name="connsiteX256" fmla="*/ 1009588 w 2168364"/>
              <a:gd name="connsiteY256" fmla="*/ 5177009 h 6888810"/>
              <a:gd name="connsiteX257" fmla="*/ 957014 w 2168364"/>
              <a:gd name="connsiteY257" fmla="*/ 5230403 h 6888810"/>
              <a:gd name="connsiteX258" fmla="*/ 903561 w 2168364"/>
              <a:gd name="connsiteY258" fmla="*/ 5177009 h 6888810"/>
              <a:gd name="connsiteX259" fmla="*/ 957014 w 2168364"/>
              <a:gd name="connsiteY259" fmla="*/ 5123518 h 6888810"/>
              <a:gd name="connsiteX260" fmla="*/ 957054 w 2168364"/>
              <a:gd name="connsiteY260" fmla="*/ 5044913 h 6888810"/>
              <a:gd name="connsiteX261" fmla="*/ 760938 w 2168364"/>
              <a:gd name="connsiteY261" fmla="*/ 5240930 h 6888810"/>
              <a:gd name="connsiteX262" fmla="*/ 957054 w 2168364"/>
              <a:gd name="connsiteY262" fmla="*/ 5436266 h 6888810"/>
              <a:gd name="connsiteX263" fmla="*/ 1152195 w 2168364"/>
              <a:gd name="connsiteY263" fmla="*/ 5240930 h 6888810"/>
              <a:gd name="connsiteX264" fmla="*/ 1812054 w 2168364"/>
              <a:gd name="connsiteY264" fmla="*/ 5020831 h 6888810"/>
              <a:gd name="connsiteX265" fmla="*/ 1865458 w 2168364"/>
              <a:gd name="connsiteY265" fmla="*/ 5074333 h 6888810"/>
              <a:gd name="connsiteX266" fmla="*/ 1812054 w 2168364"/>
              <a:gd name="connsiteY266" fmla="*/ 5126857 h 6888810"/>
              <a:gd name="connsiteX267" fmla="*/ 1759431 w 2168364"/>
              <a:gd name="connsiteY267" fmla="*/ 5074333 h 6888810"/>
              <a:gd name="connsiteX268" fmla="*/ 1812054 w 2168364"/>
              <a:gd name="connsiteY268" fmla="*/ 5020831 h 6888810"/>
              <a:gd name="connsiteX269" fmla="*/ 182950 w 2168364"/>
              <a:gd name="connsiteY269" fmla="*/ 4929744 h 6888810"/>
              <a:gd name="connsiteX270" fmla="*/ 246954 w 2168364"/>
              <a:gd name="connsiteY270" fmla="*/ 4993765 h 6888810"/>
              <a:gd name="connsiteX271" fmla="*/ 779 w 2168364"/>
              <a:gd name="connsiteY271" fmla="*/ 5240789 h 6888810"/>
              <a:gd name="connsiteX272" fmla="*/ 65659 w 2168364"/>
              <a:gd name="connsiteY272" fmla="*/ 5303934 h 6888810"/>
              <a:gd name="connsiteX273" fmla="*/ 64880 w 2168364"/>
              <a:gd name="connsiteY273" fmla="*/ 5304811 h 6888810"/>
              <a:gd name="connsiteX274" fmla="*/ 0 w 2168364"/>
              <a:gd name="connsiteY274" fmla="*/ 5369611 h 6888810"/>
              <a:gd name="connsiteX275" fmla="*/ 0 w 2168364"/>
              <a:gd name="connsiteY275" fmla="*/ 5240789 h 6888810"/>
              <a:gd name="connsiteX276" fmla="*/ 0 w 2168364"/>
              <a:gd name="connsiteY276" fmla="*/ 5111967 h 6888810"/>
              <a:gd name="connsiteX277" fmla="*/ 957054 w 2168364"/>
              <a:gd name="connsiteY277" fmla="*/ 4926737 h 6888810"/>
              <a:gd name="connsiteX278" fmla="*/ 1271248 w 2168364"/>
              <a:gd name="connsiteY278" fmla="*/ 5240930 h 6888810"/>
              <a:gd name="connsiteX279" fmla="*/ 957054 w 2168364"/>
              <a:gd name="connsiteY279" fmla="*/ 5555221 h 6888810"/>
              <a:gd name="connsiteX280" fmla="*/ 642762 w 2168364"/>
              <a:gd name="connsiteY280" fmla="*/ 5240930 h 6888810"/>
              <a:gd name="connsiteX281" fmla="*/ 293629 w 2168364"/>
              <a:gd name="connsiteY281" fmla="*/ 4828775 h 6888810"/>
              <a:gd name="connsiteX282" fmla="*/ 346203 w 2168364"/>
              <a:gd name="connsiteY282" fmla="*/ 4882228 h 6888810"/>
              <a:gd name="connsiteX283" fmla="*/ 293629 w 2168364"/>
              <a:gd name="connsiteY283" fmla="*/ 4934802 h 6888810"/>
              <a:gd name="connsiteX284" fmla="*/ 240176 w 2168364"/>
              <a:gd name="connsiteY284" fmla="*/ 4882228 h 6888810"/>
              <a:gd name="connsiteX285" fmla="*/ 293629 w 2168364"/>
              <a:gd name="connsiteY285" fmla="*/ 4828775 h 6888810"/>
              <a:gd name="connsiteX286" fmla="*/ 1308715 w 2168364"/>
              <a:gd name="connsiteY286" fmla="*/ 4763468 h 6888810"/>
              <a:gd name="connsiteX287" fmla="*/ 1786402 w 2168364"/>
              <a:gd name="connsiteY287" fmla="*/ 5241133 h 6888810"/>
              <a:gd name="connsiteX288" fmla="*/ 1376038 w 2168364"/>
              <a:gd name="connsiteY288" fmla="*/ 5651464 h 6888810"/>
              <a:gd name="connsiteX289" fmla="*/ 1311249 w 2168364"/>
              <a:gd name="connsiteY289" fmla="*/ 5587444 h 6888810"/>
              <a:gd name="connsiteX290" fmla="*/ 1657505 w 2168364"/>
              <a:gd name="connsiteY290" fmla="*/ 5241133 h 6888810"/>
              <a:gd name="connsiteX291" fmla="*/ 1244706 w 2168364"/>
              <a:gd name="connsiteY291" fmla="*/ 4828365 h 6888810"/>
              <a:gd name="connsiteX292" fmla="*/ 390731 w 2168364"/>
              <a:gd name="connsiteY292" fmla="*/ 4732104 h 6888810"/>
              <a:gd name="connsiteX293" fmla="*/ 443305 w 2168364"/>
              <a:gd name="connsiteY293" fmla="*/ 4785595 h 6888810"/>
              <a:gd name="connsiteX294" fmla="*/ 390731 w 2168364"/>
              <a:gd name="connsiteY294" fmla="*/ 4838989 h 6888810"/>
              <a:gd name="connsiteX295" fmla="*/ 337278 w 2168364"/>
              <a:gd name="connsiteY295" fmla="*/ 4785595 h 6888810"/>
              <a:gd name="connsiteX296" fmla="*/ 390731 w 2168364"/>
              <a:gd name="connsiteY296" fmla="*/ 4732104 h 6888810"/>
              <a:gd name="connsiteX297" fmla="*/ 953535 w 2168364"/>
              <a:gd name="connsiteY297" fmla="*/ 4668945 h 6888810"/>
              <a:gd name="connsiteX298" fmla="*/ 970780 w 2168364"/>
              <a:gd name="connsiteY298" fmla="*/ 4686096 h 6888810"/>
              <a:gd name="connsiteX299" fmla="*/ 1180737 w 2168364"/>
              <a:gd name="connsiteY299" fmla="*/ 4890543 h 6888810"/>
              <a:gd name="connsiteX300" fmla="*/ 1531188 w 2168364"/>
              <a:gd name="connsiteY300" fmla="*/ 5240967 h 6888810"/>
              <a:gd name="connsiteX301" fmla="*/ 1226723 w 2168364"/>
              <a:gd name="connsiteY301" fmla="*/ 5545493 h 6888810"/>
              <a:gd name="connsiteX302" fmla="*/ 1097826 w 2168364"/>
              <a:gd name="connsiteY302" fmla="*/ 5545493 h 6888810"/>
              <a:gd name="connsiteX303" fmla="*/ 1402387 w 2168364"/>
              <a:gd name="connsiteY303" fmla="*/ 5240967 h 6888810"/>
              <a:gd name="connsiteX304" fmla="*/ 956847 w 2168364"/>
              <a:gd name="connsiteY304" fmla="*/ 4795335 h 6888810"/>
              <a:gd name="connsiteX305" fmla="*/ 511209 w 2168364"/>
              <a:gd name="connsiteY305" fmla="*/ 5240967 h 6888810"/>
              <a:gd name="connsiteX306" fmla="*/ 891960 w 2168364"/>
              <a:gd name="connsiteY306" fmla="*/ 5621795 h 6888810"/>
              <a:gd name="connsiteX307" fmla="*/ 827170 w 2168364"/>
              <a:gd name="connsiteY307" fmla="*/ 5686695 h 6888810"/>
              <a:gd name="connsiteX308" fmla="*/ 381532 w 2168364"/>
              <a:gd name="connsiteY308" fmla="*/ 5240967 h 6888810"/>
              <a:gd name="connsiteX309" fmla="*/ 487403 w 2168364"/>
              <a:gd name="connsiteY309" fmla="*/ 4636291 h 6888810"/>
              <a:gd name="connsiteX310" fmla="*/ 539977 w 2168364"/>
              <a:gd name="connsiteY310" fmla="*/ 4688914 h 6888810"/>
              <a:gd name="connsiteX311" fmla="*/ 487403 w 2168364"/>
              <a:gd name="connsiteY311" fmla="*/ 4742318 h 6888810"/>
              <a:gd name="connsiteX312" fmla="*/ 433950 w 2168364"/>
              <a:gd name="connsiteY312" fmla="*/ 4688914 h 6888810"/>
              <a:gd name="connsiteX313" fmla="*/ 487403 w 2168364"/>
              <a:gd name="connsiteY313" fmla="*/ 4636291 h 6888810"/>
              <a:gd name="connsiteX314" fmla="*/ 1367175 w 2168364"/>
              <a:gd name="connsiteY314" fmla="*/ 4566257 h 6888810"/>
              <a:gd name="connsiteX315" fmla="*/ 1786402 w 2168364"/>
              <a:gd name="connsiteY315" fmla="*/ 4985501 h 6888810"/>
              <a:gd name="connsiteX316" fmla="*/ 1657536 w 2168364"/>
              <a:gd name="connsiteY316" fmla="*/ 4985501 h 6888810"/>
              <a:gd name="connsiteX317" fmla="*/ 1366298 w 2168364"/>
              <a:gd name="connsiteY317" fmla="*/ 4694251 h 6888810"/>
              <a:gd name="connsiteX318" fmla="*/ 1183796 w 2168364"/>
              <a:gd name="connsiteY318" fmla="*/ 4521295 h 6888810"/>
              <a:gd name="connsiteX319" fmla="*/ 1146442 w 2168364"/>
              <a:gd name="connsiteY319" fmla="*/ 4536643 h 6888810"/>
              <a:gd name="connsiteX320" fmla="*/ 1146442 w 2168364"/>
              <a:gd name="connsiteY320" fmla="*/ 4611385 h 6888810"/>
              <a:gd name="connsiteX321" fmla="*/ 1221148 w 2168364"/>
              <a:gd name="connsiteY321" fmla="*/ 4611385 h 6888810"/>
              <a:gd name="connsiteX322" fmla="*/ 1221148 w 2168364"/>
              <a:gd name="connsiteY322" fmla="*/ 4536643 h 6888810"/>
              <a:gd name="connsiteX323" fmla="*/ 1183796 w 2168364"/>
              <a:gd name="connsiteY323" fmla="*/ 4521295 h 6888810"/>
              <a:gd name="connsiteX324" fmla="*/ 2056196 w 2168364"/>
              <a:gd name="connsiteY324" fmla="*/ 4480501 h 6888810"/>
              <a:gd name="connsiteX325" fmla="*/ 2094133 w 2168364"/>
              <a:gd name="connsiteY325" fmla="*/ 4496489 h 6888810"/>
              <a:gd name="connsiteX326" fmla="*/ 2094133 w 2168364"/>
              <a:gd name="connsiteY326" fmla="*/ 4571051 h 6888810"/>
              <a:gd name="connsiteX327" fmla="*/ 2018843 w 2168364"/>
              <a:gd name="connsiteY327" fmla="*/ 4571051 h 6888810"/>
              <a:gd name="connsiteX328" fmla="*/ 2018843 w 2168364"/>
              <a:gd name="connsiteY328" fmla="*/ 4496489 h 6888810"/>
              <a:gd name="connsiteX329" fmla="*/ 2056196 w 2168364"/>
              <a:gd name="connsiteY329" fmla="*/ 4480501 h 6888810"/>
              <a:gd name="connsiteX330" fmla="*/ 1183455 w 2168364"/>
              <a:gd name="connsiteY330" fmla="*/ 4438222 h 6888810"/>
              <a:gd name="connsiteX331" fmla="*/ 1280172 w 2168364"/>
              <a:gd name="connsiteY331" fmla="*/ 4477590 h 6888810"/>
              <a:gd name="connsiteX332" fmla="*/ 1280172 w 2168364"/>
              <a:gd name="connsiteY332" fmla="*/ 4670437 h 6888810"/>
              <a:gd name="connsiteX333" fmla="*/ 1204785 w 2168364"/>
              <a:gd name="connsiteY333" fmla="*/ 4709027 h 6888810"/>
              <a:gd name="connsiteX334" fmla="*/ 1204785 w 2168364"/>
              <a:gd name="connsiteY334" fmla="*/ 4787861 h 6888810"/>
              <a:gd name="connsiteX335" fmla="*/ 1087419 w 2168364"/>
              <a:gd name="connsiteY335" fmla="*/ 4670437 h 6888810"/>
              <a:gd name="connsiteX336" fmla="*/ 1049822 w 2168364"/>
              <a:gd name="connsiteY336" fmla="*/ 4552331 h 6888810"/>
              <a:gd name="connsiteX337" fmla="*/ 1087419 w 2168364"/>
              <a:gd name="connsiteY337" fmla="*/ 4477590 h 6888810"/>
              <a:gd name="connsiteX338" fmla="*/ 1146442 w 2168364"/>
              <a:gd name="connsiteY338" fmla="*/ 4443094 h 6888810"/>
              <a:gd name="connsiteX339" fmla="*/ 1183455 w 2168364"/>
              <a:gd name="connsiteY339" fmla="*/ 4438222 h 6888810"/>
              <a:gd name="connsiteX340" fmla="*/ 2167935 w 2168364"/>
              <a:gd name="connsiteY340" fmla="*/ 4367758 h 6888810"/>
              <a:gd name="connsiteX341" fmla="*/ 2167935 w 2168364"/>
              <a:gd name="connsiteY341" fmla="*/ 4473784 h 6888810"/>
              <a:gd name="connsiteX342" fmla="*/ 2131843 w 2168364"/>
              <a:gd name="connsiteY342" fmla="*/ 4458178 h 6888810"/>
              <a:gd name="connsiteX343" fmla="*/ 2131843 w 2168364"/>
              <a:gd name="connsiteY343" fmla="*/ 4383365 h 6888810"/>
              <a:gd name="connsiteX344" fmla="*/ 2167935 w 2168364"/>
              <a:gd name="connsiteY344" fmla="*/ 4367758 h 6888810"/>
              <a:gd name="connsiteX345" fmla="*/ 0 w 2168364"/>
              <a:gd name="connsiteY345" fmla="*/ 4367758 h 6888810"/>
              <a:gd name="connsiteX346" fmla="*/ 37802 w 2168364"/>
              <a:gd name="connsiteY346" fmla="*/ 4383364 h 6888810"/>
              <a:gd name="connsiteX347" fmla="*/ 37802 w 2168364"/>
              <a:gd name="connsiteY347" fmla="*/ 4458178 h 6888810"/>
              <a:gd name="connsiteX348" fmla="*/ 0 w 2168364"/>
              <a:gd name="connsiteY348" fmla="*/ 4473784 h 6888810"/>
              <a:gd name="connsiteX349" fmla="*/ 0 w 2168364"/>
              <a:gd name="connsiteY349" fmla="*/ 4367758 h 6888810"/>
              <a:gd name="connsiteX350" fmla="*/ 1941803 w 2168364"/>
              <a:gd name="connsiteY350" fmla="*/ 4259710 h 6888810"/>
              <a:gd name="connsiteX351" fmla="*/ 1904511 w 2168364"/>
              <a:gd name="connsiteY351" fmla="*/ 4275054 h 6888810"/>
              <a:gd name="connsiteX352" fmla="*/ 1904511 w 2168364"/>
              <a:gd name="connsiteY352" fmla="*/ 4350554 h 6888810"/>
              <a:gd name="connsiteX353" fmla="*/ 1979094 w 2168364"/>
              <a:gd name="connsiteY353" fmla="*/ 4350554 h 6888810"/>
              <a:gd name="connsiteX354" fmla="*/ 1979094 w 2168364"/>
              <a:gd name="connsiteY354" fmla="*/ 4275054 h 6888810"/>
              <a:gd name="connsiteX355" fmla="*/ 1941803 w 2168364"/>
              <a:gd name="connsiteY355" fmla="*/ 4259710 h 6888810"/>
              <a:gd name="connsiteX356" fmla="*/ 1942192 w 2168364"/>
              <a:gd name="connsiteY356" fmla="*/ 4176562 h 6888810"/>
              <a:gd name="connsiteX357" fmla="*/ 2038196 w 2168364"/>
              <a:gd name="connsiteY357" fmla="*/ 4216797 h 6888810"/>
              <a:gd name="connsiteX358" fmla="*/ 2038196 w 2168364"/>
              <a:gd name="connsiteY358" fmla="*/ 4408811 h 6888810"/>
              <a:gd name="connsiteX359" fmla="*/ 1963516 w 2168364"/>
              <a:gd name="connsiteY359" fmla="*/ 4447389 h 6888810"/>
              <a:gd name="connsiteX360" fmla="*/ 1963516 w 2168364"/>
              <a:gd name="connsiteY360" fmla="*/ 4526202 h 6888810"/>
              <a:gd name="connsiteX361" fmla="*/ 1845410 w 2168364"/>
              <a:gd name="connsiteY361" fmla="*/ 4408811 h 6888810"/>
              <a:gd name="connsiteX362" fmla="*/ 1807728 w 2168364"/>
              <a:gd name="connsiteY362" fmla="*/ 4291518 h 6888810"/>
              <a:gd name="connsiteX363" fmla="*/ 1845410 w 2168364"/>
              <a:gd name="connsiteY363" fmla="*/ 4216797 h 6888810"/>
              <a:gd name="connsiteX364" fmla="*/ 1905290 w 2168364"/>
              <a:gd name="connsiteY364" fmla="*/ 4181530 h 6888810"/>
              <a:gd name="connsiteX365" fmla="*/ 1942192 w 2168364"/>
              <a:gd name="connsiteY365" fmla="*/ 4176562 h 6888810"/>
              <a:gd name="connsiteX366" fmla="*/ 1731240 w 2168364"/>
              <a:gd name="connsiteY366" fmla="*/ 4155459 h 6888810"/>
              <a:gd name="connsiteX367" fmla="*/ 1768521 w 2168364"/>
              <a:gd name="connsiteY367" fmla="*/ 4170780 h 6888810"/>
              <a:gd name="connsiteX368" fmla="*/ 1768521 w 2168364"/>
              <a:gd name="connsiteY368" fmla="*/ 4246167 h 6888810"/>
              <a:gd name="connsiteX369" fmla="*/ 1693959 w 2168364"/>
              <a:gd name="connsiteY369" fmla="*/ 4246167 h 6888810"/>
              <a:gd name="connsiteX370" fmla="*/ 1693959 w 2168364"/>
              <a:gd name="connsiteY370" fmla="*/ 4170780 h 6888810"/>
              <a:gd name="connsiteX371" fmla="*/ 1731240 w 2168364"/>
              <a:gd name="connsiteY371" fmla="*/ 4155459 h 6888810"/>
              <a:gd name="connsiteX372" fmla="*/ 2167935 w 2168364"/>
              <a:gd name="connsiteY372" fmla="*/ 3954862 h 6888810"/>
              <a:gd name="connsiteX373" fmla="*/ 2167935 w 2168364"/>
              <a:gd name="connsiteY373" fmla="*/ 4038480 h 6888810"/>
              <a:gd name="connsiteX374" fmla="*/ 2130188 w 2168364"/>
              <a:gd name="connsiteY374" fmla="*/ 4054055 h 6888810"/>
              <a:gd name="connsiteX375" fmla="*/ 2118428 w 2168364"/>
              <a:gd name="connsiteY375" fmla="*/ 4071698 h 6888810"/>
              <a:gd name="connsiteX376" fmla="*/ 2114929 w 2168364"/>
              <a:gd name="connsiteY376" fmla="*/ 4090201 h 6888810"/>
              <a:gd name="connsiteX377" fmla="*/ 2115497 w 2168364"/>
              <a:gd name="connsiteY377" fmla="*/ 4090201 h 6888810"/>
              <a:gd name="connsiteX378" fmla="*/ 2130188 w 2168364"/>
              <a:gd name="connsiteY378" fmla="*/ 4123779 h 6888810"/>
              <a:gd name="connsiteX379" fmla="*/ 2167935 w 2168364"/>
              <a:gd name="connsiteY379" fmla="*/ 4139351 h 6888810"/>
              <a:gd name="connsiteX380" fmla="*/ 2167935 w 2168364"/>
              <a:gd name="connsiteY380" fmla="*/ 4278722 h 6888810"/>
              <a:gd name="connsiteX381" fmla="*/ 2072010 w 2168364"/>
              <a:gd name="connsiteY381" fmla="*/ 4182856 h 6888810"/>
              <a:gd name="connsiteX382" fmla="*/ 2071233 w 2168364"/>
              <a:gd name="connsiteY382" fmla="*/ 4182856 h 6888810"/>
              <a:gd name="connsiteX383" fmla="*/ 2042302 w 2168364"/>
              <a:gd name="connsiteY383" fmla="*/ 4139595 h 6888810"/>
              <a:gd name="connsiteX384" fmla="*/ 2032175 w 2168364"/>
              <a:gd name="connsiteY384" fmla="*/ 4091824 h 6888810"/>
              <a:gd name="connsiteX385" fmla="*/ 2031831 w 2168364"/>
              <a:gd name="connsiteY385" fmla="*/ 4091824 h 6888810"/>
              <a:gd name="connsiteX386" fmla="*/ 2031921 w 2168364"/>
              <a:gd name="connsiteY386" fmla="*/ 4090625 h 6888810"/>
              <a:gd name="connsiteX387" fmla="*/ 2031831 w 2168364"/>
              <a:gd name="connsiteY387" fmla="*/ 4090201 h 6888810"/>
              <a:gd name="connsiteX388" fmla="*/ 2031952 w 2168364"/>
              <a:gd name="connsiteY388" fmla="*/ 4090201 h 6888810"/>
              <a:gd name="connsiteX389" fmla="*/ 2033486 w 2168364"/>
              <a:gd name="connsiteY389" fmla="*/ 4069629 h 6888810"/>
              <a:gd name="connsiteX390" fmla="*/ 2071233 w 2168364"/>
              <a:gd name="connsiteY390" fmla="*/ 3995065 h 6888810"/>
              <a:gd name="connsiteX391" fmla="*/ 2130966 w 2168364"/>
              <a:gd name="connsiteY391" fmla="*/ 3959826 h 6888810"/>
              <a:gd name="connsiteX392" fmla="*/ 2167935 w 2168364"/>
              <a:gd name="connsiteY392" fmla="*/ 3954862 h 6888810"/>
              <a:gd name="connsiteX393" fmla="*/ 0 w 2168364"/>
              <a:gd name="connsiteY393" fmla="*/ 3954862 h 6888810"/>
              <a:gd name="connsiteX394" fmla="*/ 96760 w 2168364"/>
              <a:gd name="connsiteY394" fmla="*/ 3995065 h 6888810"/>
              <a:gd name="connsiteX395" fmla="*/ 126900 w 2168364"/>
              <a:gd name="connsiteY395" fmla="*/ 4040342 h 6888810"/>
              <a:gd name="connsiteX396" fmla="*/ 135797 w 2168364"/>
              <a:gd name="connsiteY396" fmla="*/ 4090201 h 6888810"/>
              <a:gd name="connsiteX397" fmla="*/ 136103 w 2168364"/>
              <a:gd name="connsiteY397" fmla="*/ 4090201 h 6888810"/>
              <a:gd name="connsiteX398" fmla="*/ 135937 w 2168364"/>
              <a:gd name="connsiteY398" fmla="*/ 4090987 h 6888810"/>
              <a:gd name="connsiteX399" fmla="*/ 136087 w 2168364"/>
              <a:gd name="connsiteY399" fmla="*/ 4091824 h 6888810"/>
              <a:gd name="connsiteX400" fmla="*/ 135761 w 2168364"/>
              <a:gd name="connsiteY400" fmla="*/ 4091824 h 6888810"/>
              <a:gd name="connsiteX401" fmla="*/ 125674 w 2168364"/>
              <a:gd name="connsiteY401" fmla="*/ 4139634 h 6888810"/>
              <a:gd name="connsiteX402" fmla="*/ 96771 w 2168364"/>
              <a:gd name="connsiteY402" fmla="*/ 4182930 h 6888810"/>
              <a:gd name="connsiteX403" fmla="*/ 21321 w 2168364"/>
              <a:gd name="connsiteY403" fmla="*/ 4221502 h 6888810"/>
              <a:gd name="connsiteX404" fmla="*/ 21321 w 2168364"/>
              <a:gd name="connsiteY404" fmla="*/ 4300205 h 6888810"/>
              <a:gd name="connsiteX405" fmla="*/ 0 w 2168364"/>
              <a:gd name="connsiteY405" fmla="*/ 4278873 h 6888810"/>
              <a:gd name="connsiteX406" fmla="*/ 0 w 2168364"/>
              <a:gd name="connsiteY406" fmla="*/ 4139391 h 6888810"/>
              <a:gd name="connsiteX407" fmla="*/ 37676 w 2168364"/>
              <a:gd name="connsiteY407" fmla="*/ 4123806 h 6888810"/>
              <a:gd name="connsiteX408" fmla="*/ 48897 w 2168364"/>
              <a:gd name="connsiteY408" fmla="*/ 4108246 h 6888810"/>
              <a:gd name="connsiteX409" fmla="*/ 53079 w 2168364"/>
              <a:gd name="connsiteY409" fmla="*/ 4090927 h 6888810"/>
              <a:gd name="connsiteX410" fmla="*/ 49475 w 2168364"/>
              <a:gd name="connsiteY410" fmla="*/ 4071698 h 6888810"/>
              <a:gd name="connsiteX411" fmla="*/ 37672 w 2168364"/>
              <a:gd name="connsiteY411" fmla="*/ 4054055 h 6888810"/>
              <a:gd name="connsiteX412" fmla="*/ 0 w 2168364"/>
              <a:gd name="connsiteY412" fmla="*/ 4038480 h 6888810"/>
              <a:gd name="connsiteX413" fmla="*/ 0 w 2168364"/>
              <a:gd name="connsiteY413" fmla="*/ 3954862 h 6888810"/>
              <a:gd name="connsiteX414" fmla="*/ 2168364 w 2168364"/>
              <a:gd name="connsiteY414" fmla="*/ 3706952 h 6888810"/>
              <a:gd name="connsiteX415" fmla="*/ 2168364 w 2168364"/>
              <a:gd name="connsiteY415" fmla="*/ 3835827 h 6888810"/>
              <a:gd name="connsiteX416" fmla="*/ 1911437 w 2168364"/>
              <a:gd name="connsiteY416" fmla="*/ 4091824 h 6888810"/>
              <a:gd name="connsiteX417" fmla="*/ 1782632 w 2168364"/>
              <a:gd name="connsiteY417" fmla="*/ 4091824 h 6888810"/>
              <a:gd name="connsiteX418" fmla="*/ 635028 w 2168364"/>
              <a:gd name="connsiteY418" fmla="*/ 3705233 h 6888810"/>
              <a:gd name="connsiteX419" fmla="*/ 763788 w 2168364"/>
              <a:gd name="connsiteY419" fmla="*/ 3705233 h 6888810"/>
              <a:gd name="connsiteX420" fmla="*/ 1082181 w 2168364"/>
              <a:gd name="connsiteY420" fmla="*/ 4023723 h 6888810"/>
              <a:gd name="connsiteX421" fmla="*/ 1082961 w 2168364"/>
              <a:gd name="connsiteY421" fmla="*/ 4023723 h 6888810"/>
              <a:gd name="connsiteX422" fmla="*/ 1149326 w 2168364"/>
              <a:gd name="connsiteY422" fmla="*/ 4090202 h 6888810"/>
              <a:gd name="connsiteX423" fmla="*/ 1150944 w 2168364"/>
              <a:gd name="connsiteY423" fmla="*/ 4090202 h 6888810"/>
              <a:gd name="connsiteX424" fmla="*/ 1150134 w 2168364"/>
              <a:gd name="connsiteY424" fmla="*/ 4091012 h 6888810"/>
              <a:gd name="connsiteX425" fmla="*/ 1150944 w 2168364"/>
              <a:gd name="connsiteY425" fmla="*/ 4091824 h 6888810"/>
              <a:gd name="connsiteX426" fmla="*/ 1149321 w 2168364"/>
              <a:gd name="connsiteY426" fmla="*/ 4091824 h 6888810"/>
              <a:gd name="connsiteX427" fmla="*/ 598072 w 2168364"/>
              <a:gd name="connsiteY427" fmla="*/ 4642638 h 6888810"/>
              <a:gd name="connsiteX428" fmla="*/ 533200 w 2168364"/>
              <a:gd name="connsiteY428" fmla="*/ 4578615 h 6888810"/>
              <a:gd name="connsiteX429" fmla="*/ 1021367 w 2168364"/>
              <a:gd name="connsiteY429" fmla="*/ 4091008 h 6888810"/>
              <a:gd name="connsiteX430" fmla="*/ 379814 w 2168364"/>
              <a:gd name="connsiteY430" fmla="*/ 3705233 h 6888810"/>
              <a:gd name="connsiteX431" fmla="*/ 509534 w 2168364"/>
              <a:gd name="connsiteY431" fmla="*/ 3705233 h 6888810"/>
              <a:gd name="connsiteX432" fmla="*/ 894539 w 2168364"/>
              <a:gd name="connsiteY432" fmla="*/ 4090202 h 6888810"/>
              <a:gd name="connsiteX433" fmla="*/ 896160 w 2168364"/>
              <a:gd name="connsiteY433" fmla="*/ 4090202 h 6888810"/>
              <a:gd name="connsiteX434" fmla="*/ 895349 w 2168364"/>
              <a:gd name="connsiteY434" fmla="*/ 4091013 h 6888810"/>
              <a:gd name="connsiteX435" fmla="*/ 896160 w 2168364"/>
              <a:gd name="connsiteY435" fmla="*/ 4091824 h 6888810"/>
              <a:gd name="connsiteX436" fmla="*/ 894537 w 2168364"/>
              <a:gd name="connsiteY436" fmla="*/ 4091824 h 6888810"/>
              <a:gd name="connsiteX437" fmla="*/ 0 w 2168364"/>
              <a:gd name="connsiteY437" fmla="*/ 4985503 h 6888810"/>
              <a:gd name="connsiteX438" fmla="*/ 0 w 2168364"/>
              <a:gd name="connsiteY438" fmla="*/ 4856614 h 6888810"/>
              <a:gd name="connsiteX439" fmla="*/ 766525 w 2168364"/>
              <a:gd name="connsiteY439" fmla="*/ 4091033 h 6888810"/>
              <a:gd name="connsiteX440" fmla="*/ 1060830 w 2168364"/>
              <a:gd name="connsiteY440" fmla="*/ 3627856 h 6888810"/>
              <a:gd name="connsiteX441" fmla="*/ 1023462 w 2168364"/>
              <a:gd name="connsiteY441" fmla="*/ 3643934 h 6888810"/>
              <a:gd name="connsiteX442" fmla="*/ 1023462 w 2168364"/>
              <a:gd name="connsiteY442" fmla="*/ 3718575 h 6888810"/>
              <a:gd name="connsiteX443" fmla="*/ 1098051 w 2168364"/>
              <a:gd name="connsiteY443" fmla="*/ 3718575 h 6888810"/>
              <a:gd name="connsiteX444" fmla="*/ 1098051 w 2168364"/>
              <a:gd name="connsiteY444" fmla="*/ 3643934 h 6888810"/>
              <a:gd name="connsiteX445" fmla="*/ 1060830 w 2168364"/>
              <a:gd name="connsiteY445" fmla="*/ 3627856 h 6888810"/>
              <a:gd name="connsiteX446" fmla="*/ 1297338 w 2168364"/>
              <a:gd name="connsiteY446" fmla="*/ 3610231 h 6888810"/>
              <a:gd name="connsiteX447" fmla="*/ 1335032 w 2168364"/>
              <a:gd name="connsiteY447" fmla="*/ 3625554 h 6888810"/>
              <a:gd name="connsiteX448" fmla="*/ 1335032 w 2168364"/>
              <a:gd name="connsiteY448" fmla="*/ 3700174 h 6888810"/>
              <a:gd name="connsiteX449" fmla="*/ 1259645 w 2168364"/>
              <a:gd name="connsiteY449" fmla="*/ 3700174 h 6888810"/>
              <a:gd name="connsiteX450" fmla="*/ 1259645 w 2168364"/>
              <a:gd name="connsiteY450" fmla="*/ 3625554 h 6888810"/>
              <a:gd name="connsiteX451" fmla="*/ 1297338 w 2168364"/>
              <a:gd name="connsiteY451" fmla="*/ 3610231 h 6888810"/>
              <a:gd name="connsiteX452" fmla="*/ 624064 w 2168364"/>
              <a:gd name="connsiteY452" fmla="*/ 3546471 h 6888810"/>
              <a:gd name="connsiteX453" fmla="*/ 661320 w 2168364"/>
              <a:gd name="connsiteY453" fmla="*/ 3562567 h 6888810"/>
              <a:gd name="connsiteX454" fmla="*/ 661320 w 2168364"/>
              <a:gd name="connsiteY454" fmla="*/ 3637291 h 6888810"/>
              <a:gd name="connsiteX455" fmla="*/ 586808 w 2168364"/>
              <a:gd name="connsiteY455" fmla="*/ 3637291 h 6888810"/>
              <a:gd name="connsiteX456" fmla="*/ 586808 w 2168364"/>
              <a:gd name="connsiteY456" fmla="*/ 3562567 h 6888810"/>
              <a:gd name="connsiteX457" fmla="*/ 624064 w 2168364"/>
              <a:gd name="connsiteY457" fmla="*/ 3546471 h 6888810"/>
              <a:gd name="connsiteX458" fmla="*/ 487686 w 2168364"/>
              <a:gd name="connsiteY458" fmla="*/ 3546471 h 6888810"/>
              <a:gd name="connsiteX459" fmla="*/ 525118 w 2168364"/>
              <a:gd name="connsiteY459" fmla="*/ 3562567 h 6888810"/>
              <a:gd name="connsiteX460" fmla="*/ 525118 w 2168364"/>
              <a:gd name="connsiteY460" fmla="*/ 3637291 h 6888810"/>
              <a:gd name="connsiteX461" fmla="*/ 449668 w 2168364"/>
              <a:gd name="connsiteY461" fmla="*/ 3637291 h 6888810"/>
              <a:gd name="connsiteX462" fmla="*/ 449668 w 2168364"/>
              <a:gd name="connsiteY462" fmla="*/ 3562567 h 6888810"/>
              <a:gd name="connsiteX463" fmla="*/ 487686 w 2168364"/>
              <a:gd name="connsiteY463" fmla="*/ 3546471 h 6888810"/>
              <a:gd name="connsiteX464" fmla="*/ 350978 w 2168364"/>
              <a:gd name="connsiteY464" fmla="*/ 3546471 h 6888810"/>
              <a:gd name="connsiteX465" fmla="*/ 388346 w 2168364"/>
              <a:gd name="connsiteY465" fmla="*/ 3562567 h 6888810"/>
              <a:gd name="connsiteX466" fmla="*/ 388346 w 2168364"/>
              <a:gd name="connsiteY466" fmla="*/ 3637291 h 6888810"/>
              <a:gd name="connsiteX467" fmla="*/ 313610 w 2168364"/>
              <a:gd name="connsiteY467" fmla="*/ 3637291 h 6888810"/>
              <a:gd name="connsiteX468" fmla="*/ 313610 w 2168364"/>
              <a:gd name="connsiteY468" fmla="*/ 3562567 h 6888810"/>
              <a:gd name="connsiteX469" fmla="*/ 350978 w 2168364"/>
              <a:gd name="connsiteY469" fmla="*/ 3546471 h 6888810"/>
              <a:gd name="connsiteX470" fmla="*/ 1061195 w 2168364"/>
              <a:gd name="connsiteY470" fmla="*/ 3544543 h 6888810"/>
              <a:gd name="connsiteX471" fmla="*/ 1157235 w 2168364"/>
              <a:gd name="connsiteY471" fmla="*/ 3584787 h 6888810"/>
              <a:gd name="connsiteX472" fmla="*/ 1157235 w 2168364"/>
              <a:gd name="connsiteY472" fmla="*/ 3777625 h 6888810"/>
              <a:gd name="connsiteX473" fmla="*/ 1081768 w 2168364"/>
              <a:gd name="connsiteY473" fmla="*/ 3815432 h 6888810"/>
              <a:gd name="connsiteX474" fmla="*/ 1081768 w 2168364"/>
              <a:gd name="connsiteY474" fmla="*/ 3895043 h 6888810"/>
              <a:gd name="connsiteX475" fmla="*/ 964376 w 2168364"/>
              <a:gd name="connsiteY475" fmla="*/ 3777625 h 6888810"/>
              <a:gd name="connsiteX476" fmla="*/ 964376 w 2168364"/>
              <a:gd name="connsiteY476" fmla="*/ 3584787 h 6888810"/>
              <a:gd name="connsiteX477" fmla="*/ 1061195 w 2168364"/>
              <a:gd name="connsiteY477" fmla="*/ 3544543 h 6888810"/>
              <a:gd name="connsiteX478" fmla="*/ 2167934 w 2168364"/>
              <a:gd name="connsiteY478" fmla="*/ 3451738 h 6888810"/>
              <a:gd name="connsiteX479" fmla="*/ 2167934 w 2168364"/>
              <a:gd name="connsiteY479" fmla="*/ 3580612 h 6888810"/>
              <a:gd name="connsiteX480" fmla="*/ 1655878 w 2168364"/>
              <a:gd name="connsiteY480" fmla="*/ 4091824 h 6888810"/>
              <a:gd name="connsiteX481" fmla="*/ 1654666 w 2168364"/>
              <a:gd name="connsiteY481" fmla="*/ 4091824 h 6888810"/>
              <a:gd name="connsiteX482" fmla="*/ 1594582 w 2168364"/>
              <a:gd name="connsiteY482" fmla="*/ 4156648 h 6888810"/>
              <a:gd name="connsiteX483" fmla="*/ 1531338 w 2168364"/>
              <a:gd name="connsiteY483" fmla="*/ 4219879 h 6888810"/>
              <a:gd name="connsiteX484" fmla="*/ 2040315 w 2168364"/>
              <a:gd name="connsiteY484" fmla="*/ 4728654 h 6888810"/>
              <a:gd name="connsiteX485" fmla="*/ 2168363 w 2168364"/>
              <a:gd name="connsiteY485" fmla="*/ 4601509 h 6888810"/>
              <a:gd name="connsiteX486" fmla="*/ 2168363 w 2168364"/>
              <a:gd name="connsiteY486" fmla="*/ 4730310 h 6888810"/>
              <a:gd name="connsiteX487" fmla="*/ 2105119 w 2168364"/>
              <a:gd name="connsiteY487" fmla="*/ 4793541 h 6888810"/>
              <a:gd name="connsiteX488" fmla="*/ 2168363 w 2168364"/>
              <a:gd name="connsiteY488" fmla="*/ 4856675 h 6888810"/>
              <a:gd name="connsiteX489" fmla="*/ 2168363 w 2168364"/>
              <a:gd name="connsiteY489" fmla="*/ 4985574 h 6888810"/>
              <a:gd name="connsiteX490" fmla="*/ 1467314 w 2168364"/>
              <a:gd name="connsiteY490" fmla="*/ 4284670 h 6888810"/>
              <a:gd name="connsiteX491" fmla="*/ 1404069 w 2168364"/>
              <a:gd name="connsiteY491" fmla="*/ 4347901 h 6888810"/>
              <a:gd name="connsiteX492" fmla="*/ 2168363 w 2168364"/>
              <a:gd name="connsiteY492" fmla="*/ 5111939 h 6888810"/>
              <a:gd name="connsiteX493" fmla="*/ 2168363 w 2168364"/>
              <a:gd name="connsiteY493" fmla="*/ 5240740 h 6888810"/>
              <a:gd name="connsiteX494" fmla="*/ 1367233 w 2168364"/>
              <a:gd name="connsiteY494" fmla="*/ 4439777 h 6888810"/>
              <a:gd name="connsiteX495" fmla="*/ 1367233 w 2168364"/>
              <a:gd name="connsiteY495" fmla="*/ 4438997 h 6888810"/>
              <a:gd name="connsiteX496" fmla="*/ 1293269 w 2168364"/>
              <a:gd name="connsiteY496" fmla="*/ 4363489 h 6888810"/>
              <a:gd name="connsiteX497" fmla="*/ 1276021 w 2168364"/>
              <a:gd name="connsiteY497" fmla="*/ 4346245 h 6888810"/>
              <a:gd name="connsiteX498" fmla="*/ 1527244 w 2168364"/>
              <a:gd name="connsiteY498" fmla="*/ 4090201 h 6888810"/>
              <a:gd name="connsiteX499" fmla="*/ 1528613 w 2168364"/>
              <a:gd name="connsiteY499" fmla="*/ 4090201 h 6888810"/>
              <a:gd name="connsiteX500" fmla="*/ 0 w 2168364"/>
              <a:gd name="connsiteY500" fmla="*/ 3451738 h 6888810"/>
              <a:gd name="connsiteX501" fmla="*/ 639322 w 2168364"/>
              <a:gd name="connsiteY501" fmla="*/ 4090202 h 6888810"/>
              <a:gd name="connsiteX502" fmla="*/ 640946 w 2168364"/>
              <a:gd name="connsiteY502" fmla="*/ 4090202 h 6888810"/>
              <a:gd name="connsiteX503" fmla="*/ 640134 w 2168364"/>
              <a:gd name="connsiteY503" fmla="*/ 4091013 h 6888810"/>
              <a:gd name="connsiteX504" fmla="*/ 640946 w 2168364"/>
              <a:gd name="connsiteY504" fmla="*/ 4091824 h 6888810"/>
              <a:gd name="connsiteX505" fmla="*/ 639322 w 2168364"/>
              <a:gd name="connsiteY505" fmla="*/ 4091824 h 6888810"/>
              <a:gd name="connsiteX506" fmla="*/ 0 w 2168364"/>
              <a:gd name="connsiteY506" fmla="*/ 4730288 h 6888810"/>
              <a:gd name="connsiteX507" fmla="*/ 0 w 2168364"/>
              <a:gd name="connsiteY507" fmla="*/ 4601491 h 6888810"/>
              <a:gd name="connsiteX508" fmla="*/ 220760 w 2168364"/>
              <a:gd name="connsiteY508" fmla="*/ 4380726 h 6888810"/>
              <a:gd name="connsiteX509" fmla="*/ 157533 w 2168364"/>
              <a:gd name="connsiteY509" fmla="*/ 4317496 h 6888810"/>
              <a:gd name="connsiteX510" fmla="*/ 93526 w 2168364"/>
              <a:gd name="connsiteY510" fmla="*/ 4252709 h 6888810"/>
              <a:gd name="connsiteX511" fmla="*/ 256004 w 2168364"/>
              <a:gd name="connsiteY511" fmla="*/ 4091001 h 6888810"/>
              <a:gd name="connsiteX512" fmla="*/ 0 w 2168364"/>
              <a:gd name="connsiteY512" fmla="*/ 3835827 h 6888810"/>
              <a:gd name="connsiteX513" fmla="*/ 0 w 2168364"/>
              <a:gd name="connsiteY513" fmla="*/ 3706952 h 6888810"/>
              <a:gd name="connsiteX514" fmla="*/ 384106 w 2168364"/>
              <a:gd name="connsiteY514" fmla="*/ 4090202 h 6888810"/>
              <a:gd name="connsiteX515" fmla="*/ 385697 w 2168364"/>
              <a:gd name="connsiteY515" fmla="*/ 4090202 h 6888810"/>
              <a:gd name="connsiteX516" fmla="*/ 384903 w 2168364"/>
              <a:gd name="connsiteY516" fmla="*/ 4090997 h 6888810"/>
              <a:gd name="connsiteX517" fmla="*/ 385732 w 2168364"/>
              <a:gd name="connsiteY517" fmla="*/ 4091824 h 6888810"/>
              <a:gd name="connsiteX518" fmla="*/ 384075 w 2168364"/>
              <a:gd name="connsiteY518" fmla="*/ 4091824 h 6888810"/>
              <a:gd name="connsiteX519" fmla="*/ 222417 w 2168364"/>
              <a:gd name="connsiteY519" fmla="*/ 4253488 h 6888810"/>
              <a:gd name="connsiteX520" fmla="*/ 285547 w 2168364"/>
              <a:gd name="connsiteY520" fmla="*/ 4316717 h 6888810"/>
              <a:gd name="connsiteX521" fmla="*/ 511243 w 2168364"/>
              <a:gd name="connsiteY521" fmla="*/ 4091014 h 6888810"/>
              <a:gd name="connsiteX522" fmla="*/ 0 w 2168364"/>
              <a:gd name="connsiteY522" fmla="*/ 3580612 h 6888810"/>
              <a:gd name="connsiteX523" fmla="*/ 487686 w 2168364"/>
              <a:gd name="connsiteY523" fmla="*/ 3406170 h 6888810"/>
              <a:gd name="connsiteX524" fmla="*/ 525118 w 2168364"/>
              <a:gd name="connsiteY524" fmla="*/ 3421564 h 6888810"/>
              <a:gd name="connsiteX525" fmla="*/ 525118 w 2168364"/>
              <a:gd name="connsiteY525" fmla="*/ 3496075 h 6888810"/>
              <a:gd name="connsiteX526" fmla="*/ 449668 w 2168364"/>
              <a:gd name="connsiteY526" fmla="*/ 3496075 h 6888810"/>
              <a:gd name="connsiteX527" fmla="*/ 449668 w 2168364"/>
              <a:gd name="connsiteY527" fmla="*/ 3421564 h 6888810"/>
              <a:gd name="connsiteX528" fmla="*/ 487686 w 2168364"/>
              <a:gd name="connsiteY528" fmla="*/ 3406170 h 6888810"/>
              <a:gd name="connsiteX529" fmla="*/ 239698 w 2168364"/>
              <a:gd name="connsiteY529" fmla="*/ 3320869 h 6888810"/>
              <a:gd name="connsiteX530" fmla="*/ 201928 w 2168364"/>
              <a:gd name="connsiteY530" fmla="*/ 3336290 h 6888810"/>
              <a:gd name="connsiteX531" fmla="*/ 201928 w 2168364"/>
              <a:gd name="connsiteY531" fmla="*/ 3410934 h 6888810"/>
              <a:gd name="connsiteX532" fmla="*/ 277468 w 2168364"/>
              <a:gd name="connsiteY532" fmla="*/ 3410934 h 6888810"/>
              <a:gd name="connsiteX533" fmla="*/ 277468 w 2168364"/>
              <a:gd name="connsiteY533" fmla="*/ 3336290 h 6888810"/>
              <a:gd name="connsiteX534" fmla="*/ 239698 w 2168364"/>
              <a:gd name="connsiteY534" fmla="*/ 3320869 h 6888810"/>
              <a:gd name="connsiteX535" fmla="*/ 239747 w 2168364"/>
              <a:gd name="connsiteY535" fmla="*/ 3237771 h 6888810"/>
              <a:gd name="connsiteX536" fmla="*/ 335755 w 2168364"/>
              <a:gd name="connsiteY536" fmla="*/ 3277140 h 6888810"/>
              <a:gd name="connsiteX537" fmla="*/ 335755 w 2168364"/>
              <a:gd name="connsiteY537" fmla="*/ 3470084 h 6888810"/>
              <a:gd name="connsiteX538" fmla="*/ 261092 w 2168364"/>
              <a:gd name="connsiteY538" fmla="*/ 3508673 h 6888810"/>
              <a:gd name="connsiteX539" fmla="*/ 261092 w 2168364"/>
              <a:gd name="connsiteY539" fmla="*/ 3587411 h 6888810"/>
              <a:gd name="connsiteX540" fmla="*/ 143641 w 2168364"/>
              <a:gd name="connsiteY540" fmla="*/ 3470084 h 6888810"/>
              <a:gd name="connsiteX541" fmla="*/ 143641 w 2168364"/>
              <a:gd name="connsiteY541" fmla="*/ 3277140 h 6888810"/>
              <a:gd name="connsiteX542" fmla="*/ 239747 w 2168364"/>
              <a:gd name="connsiteY542" fmla="*/ 3237771 h 6888810"/>
              <a:gd name="connsiteX543" fmla="*/ 957014 w 2168364"/>
              <a:gd name="connsiteY543" fmla="*/ 3211132 h 6888810"/>
              <a:gd name="connsiteX544" fmla="*/ 1009588 w 2168364"/>
              <a:gd name="connsiteY544" fmla="*/ 3263706 h 6888810"/>
              <a:gd name="connsiteX545" fmla="*/ 957014 w 2168364"/>
              <a:gd name="connsiteY545" fmla="*/ 3317159 h 6888810"/>
              <a:gd name="connsiteX546" fmla="*/ 903561 w 2168364"/>
              <a:gd name="connsiteY546" fmla="*/ 3263706 h 6888810"/>
              <a:gd name="connsiteX547" fmla="*/ 957014 w 2168364"/>
              <a:gd name="connsiteY547" fmla="*/ 3211132 h 6888810"/>
              <a:gd name="connsiteX548" fmla="*/ 1835867 w 2168364"/>
              <a:gd name="connsiteY548" fmla="*/ 3119288 h 6888810"/>
              <a:gd name="connsiteX549" fmla="*/ 1964792 w 2168364"/>
              <a:gd name="connsiteY549" fmla="*/ 3119288 h 6888810"/>
              <a:gd name="connsiteX550" fmla="*/ 2041874 w 2168364"/>
              <a:gd name="connsiteY550" fmla="*/ 3196451 h 6888810"/>
              <a:gd name="connsiteX551" fmla="*/ 1276021 w 2168364"/>
              <a:gd name="connsiteY551" fmla="*/ 3962146 h 6888810"/>
              <a:gd name="connsiteX552" fmla="*/ 1339265 w 2168364"/>
              <a:gd name="connsiteY552" fmla="*/ 4025280 h 6888810"/>
              <a:gd name="connsiteX553" fmla="*/ 2168363 w 2168364"/>
              <a:gd name="connsiteY553" fmla="*/ 3196451 h 6888810"/>
              <a:gd name="connsiteX554" fmla="*/ 2168363 w 2168364"/>
              <a:gd name="connsiteY554" fmla="*/ 3325253 h 6888810"/>
              <a:gd name="connsiteX555" fmla="*/ 1404069 w 2168364"/>
              <a:gd name="connsiteY555" fmla="*/ 4089291 h 6888810"/>
              <a:gd name="connsiteX556" fmla="*/ 1400853 w 2168364"/>
              <a:gd name="connsiteY556" fmla="*/ 4091824 h 6888810"/>
              <a:gd name="connsiteX557" fmla="*/ 1399389 w 2168364"/>
              <a:gd name="connsiteY557" fmla="*/ 4091824 h 6888810"/>
              <a:gd name="connsiteX558" fmla="*/ 256018 w 2168364"/>
              <a:gd name="connsiteY558" fmla="*/ 5240716 h 6888810"/>
              <a:gd name="connsiteX559" fmla="*/ 126318 w 2168364"/>
              <a:gd name="connsiteY559" fmla="*/ 5240716 h 6888810"/>
              <a:gd name="connsiteX560" fmla="*/ 1276943 w 2168364"/>
              <a:gd name="connsiteY560" fmla="*/ 4091090 h 6888810"/>
              <a:gd name="connsiteX561" fmla="*/ 1146315 w 2168364"/>
              <a:gd name="connsiteY561" fmla="*/ 3960490 h 6888810"/>
              <a:gd name="connsiteX562" fmla="*/ 1913046 w 2168364"/>
              <a:gd name="connsiteY562" fmla="*/ 3196451 h 6888810"/>
              <a:gd name="connsiteX563" fmla="*/ 957014 w 2168364"/>
              <a:gd name="connsiteY563" fmla="*/ 3079228 h 6888810"/>
              <a:gd name="connsiteX564" fmla="*/ 1009588 w 2168364"/>
              <a:gd name="connsiteY564" fmla="*/ 3132720 h 6888810"/>
              <a:gd name="connsiteX565" fmla="*/ 957014 w 2168364"/>
              <a:gd name="connsiteY565" fmla="*/ 3186114 h 6888810"/>
              <a:gd name="connsiteX566" fmla="*/ 903561 w 2168364"/>
              <a:gd name="connsiteY566" fmla="*/ 3132720 h 6888810"/>
              <a:gd name="connsiteX567" fmla="*/ 957014 w 2168364"/>
              <a:gd name="connsiteY567" fmla="*/ 3079228 h 6888810"/>
              <a:gd name="connsiteX568" fmla="*/ 957054 w 2168364"/>
              <a:gd name="connsiteY568" fmla="*/ 3000624 h 6888810"/>
              <a:gd name="connsiteX569" fmla="*/ 760938 w 2168364"/>
              <a:gd name="connsiteY569" fmla="*/ 3196641 h 6888810"/>
              <a:gd name="connsiteX570" fmla="*/ 957054 w 2168364"/>
              <a:gd name="connsiteY570" fmla="*/ 3391977 h 6888810"/>
              <a:gd name="connsiteX571" fmla="*/ 1152195 w 2168364"/>
              <a:gd name="connsiteY571" fmla="*/ 3196641 h 6888810"/>
              <a:gd name="connsiteX572" fmla="*/ 1812054 w 2168364"/>
              <a:gd name="connsiteY572" fmla="*/ 2976542 h 6888810"/>
              <a:gd name="connsiteX573" fmla="*/ 1865458 w 2168364"/>
              <a:gd name="connsiteY573" fmla="*/ 3030044 h 6888810"/>
              <a:gd name="connsiteX574" fmla="*/ 1812054 w 2168364"/>
              <a:gd name="connsiteY574" fmla="*/ 3082568 h 6888810"/>
              <a:gd name="connsiteX575" fmla="*/ 1759431 w 2168364"/>
              <a:gd name="connsiteY575" fmla="*/ 3030044 h 6888810"/>
              <a:gd name="connsiteX576" fmla="*/ 1812054 w 2168364"/>
              <a:gd name="connsiteY576" fmla="*/ 2976542 h 6888810"/>
              <a:gd name="connsiteX577" fmla="*/ 182950 w 2168364"/>
              <a:gd name="connsiteY577" fmla="*/ 2885455 h 6888810"/>
              <a:gd name="connsiteX578" fmla="*/ 246954 w 2168364"/>
              <a:gd name="connsiteY578" fmla="*/ 2949476 h 6888810"/>
              <a:gd name="connsiteX579" fmla="*/ 779 w 2168364"/>
              <a:gd name="connsiteY579" fmla="*/ 3196500 h 6888810"/>
              <a:gd name="connsiteX580" fmla="*/ 65659 w 2168364"/>
              <a:gd name="connsiteY580" fmla="*/ 3259645 h 6888810"/>
              <a:gd name="connsiteX581" fmla="*/ 64880 w 2168364"/>
              <a:gd name="connsiteY581" fmla="*/ 3260522 h 6888810"/>
              <a:gd name="connsiteX582" fmla="*/ 0 w 2168364"/>
              <a:gd name="connsiteY582" fmla="*/ 3325322 h 6888810"/>
              <a:gd name="connsiteX583" fmla="*/ 0 w 2168364"/>
              <a:gd name="connsiteY583" fmla="*/ 3196500 h 6888810"/>
              <a:gd name="connsiteX584" fmla="*/ 0 w 2168364"/>
              <a:gd name="connsiteY584" fmla="*/ 3067678 h 6888810"/>
              <a:gd name="connsiteX585" fmla="*/ 957054 w 2168364"/>
              <a:gd name="connsiteY585" fmla="*/ 2882448 h 6888810"/>
              <a:gd name="connsiteX586" fmla="*/ 1271248 w 2168364"/>
              <a:gd name="connsiteY586" fmla="*/ 3196641 h 6888810"/>
              <a:gd name="connsiteX587" fmla="*/ 957054 w 2168364"/>
              <a:gd name="connsiteY587" fmla="*/ 3510932 h 6888810"/>
              <a:gd name="connsiteX588" fmla="*/ 642762 w 2168364"/>
              <a:gd name="connsiteY588" fmla="*/ 3196641 h 6888810"/>
              <a:gd name="connsiteX589" fmla="*/ 293629 w 2168364"/>
              <a:gd name="connsiteY589" fmla="*/ 2784486 h 6888810"/>
              <a:gd name="connsiteX590" fmla="*/ 346203 w 2168364"/>
              <a:gd name="connsiteY590" fmla="*/ 2837939 h 6888810"/>
              <a:gd name="connsiteX591" fmla="*/ 293629 w 2168364"/>
              <a:gd name="connsiteY591" fmla="*/ 2890513 h 6888810"/>
              <a:gd name="connsiteX592" fmla="*/ 240176 w 2168364"/>
              <a:gd name="connsiteY592" fmla="*/ 2837939 h 6888810"/>
              <a:gd name="connsiteX593" fmla="*/ 293629 w 2168364"/>
              <a:gd name="connsiteY593" fmla="*/ 2784486 h 6888810"/>
              <a:gd name="connsiteX594" fmla="*/ 1308715 w 2168364"/>
              <a:gd name="connsiteY594" fmla="*/ 2719179 h 6888810"/>
              <a:gd name="connsiteX595" fmla="*/ 1786402 w 2168364"/>
              <a:gd name="connsiteY595" fmla="*/ 3196844 h 6888810"/>
              <a:gd name="connsiteX596" fmla="*/ 1376038 w 2168364"/>
              <a:gd name="connsiteY596" fmla="*/ 3607175 h 6888810"/>
              <a:gd name="connsiteX597" fmla="*/ 1311249 w 2168364"/>
              <a:gd name="connsiteY597" fmla="*/ 3543155 h 6888810"/>
              <a:gd name="connsiteX598" fmla="*/ 1657505 w 2168364"/>
              <a:gd name="connsiteY598" fmla="*/ 3196844 h 6888810"/>
              <a:gd name="connsiteX599" fmla="*/ 1244706 w 2168364"/>
              <a:gd name="connsiteY599" fmla="*/ 2784076 h 6888810"/>
              <a:gd name="connsiteX600" fmla="*/ 390731 w 2168364"/>
              <a:gd name="connsiteY600" fmla="*/ 2687815 h 6888810"/>
              <a:gd name="connsiteX601" fmla="*/ 443305 w 2168364"/>
              <a:gd name="connsiteY601" fmla="*/ 2741306 h 6888810"/>
              <a:gd name="connsiteX602" fmla="*/ 390731 w 2168364"/>
              <a:gd name="connsiteY602" fmla="*/ 2794700 h 6888810"/>
              <a:gd name="connsiteX603" fmla="*/ 337278 w 2168364"/>
              <a:gd name="connsiteY603" fmla="*/ 2741306 h 6888810"/>
              <a:gd name="connsiteX604" fmla="*/ 390731 w 2168364"/>
              <a:gd name="connsiteY604" fmla="*/ 2687815 h 6888810"/>
              <a:gd name="connsiteX605" fmla="*/ 953535 w 2168364"/>
              <a:gd name="connsiteY605" fmla="*/ 2624656 h 6888810"/>
              <a:gd name="connsiteX606" fmla="*/ 970780 w 2168364"/>
              <a:gd name="connsiteY606" fmla="*/ 2641807 h 6888810"/>
              <a:gd name="connsiteX607" fmla="*/ 1180737 w 2168364"/>
              <a:gd name="connsiteY607" fmla="*/ 2846253 h 6888810"/>
              <a:gd name="connsiteX608" fmla="*/ 1531188 w 2168364"/>
              <a:gd name="connsiteY608" fmla="*/ 3196678 h 6888810"/>
              <a:gd name="connsiteX609" fmla="*/ 1226723 w 2168364"/>
              <a:gd name="connsiteY609" fmla="*/ 3501204 h 6888810"/>
              <a:gd name="connsiteX610" fmla="*/ 1097826 w 2168364"/>
              <a:gd name="connsiteY610" fmla="*/ 3501204 h 6888810"/>
              <a:gd name="connsiteX611" fmla="*/ 1402387 w 2168364"/>
              <a:gd name="connsiteY611" fmla="*/ 3196678 h 6888810"/>
              <a:gd name="connsiteX612" fmla="*/ 956847 w 2168364"/>
              <a:gd name="connsiteY612" fmla="*/ 2751046 h 6888810"/>
              <a:gd name="connsiteX613" fmla="*/ 511209 w 2168364"/>
              <a:gd name="connsiteY613" fmla="*/ 3196678 h 6888810"/>
              <a:gd name="connsiteX614" fmla="*/ 891960 w 2168364"/>
              <a:gd name="connsiteY614" fmla="*/ 3577506 h 6888810"/>
              <a:gd name="connsiteX615" fmla="*/ 827170 w 2168364"/>
              <a:gd name="connsiteY615" fmla="*/ 3642407 h 6888810"/>
              <a:gd name="connsiteX616" fmla="*/ 381532 w 2168364"/>
              <a:gd name="connsiteY616" fmla="*/ 3196678 h 6888810"/>
              <a:gd name="connsiteX617" fmla="*/ 487403 w 2168364"/>
              <a:gd name="connsiteY617" fmla="*/ 2592002 h 6888810"/>
              <a:gd name="connsiteX618" fmla="*/ 539977 w 2168364"/>
              <a:gd name="connsiteY618" fmla="*/ 2644625 h 6888810"/>
              <a:gd name="connsiteX619" fmla="*/ 487403 w 2168364"/>
              <a:gd name="connsiteY619" fmla="*/ 2698029 h 6888810"/>
              <a:gd name="connsiteX620" fmla="*/ 433950 w 2168364"/>
              <a:gd name="connsiteY620" fmla="*/ 2644625 h 6888810"/>
              <a:gd name="connsiteX621" fmla="*/ 487403 w 2168364"/>
              <a:gd name="connsiteY621" fmla="*/ 2592002 h 6888810"/>
              <a:gd name="connsiteX622" fmla="*/ 1367175 w 2168364"/>
              <a:gd name="connsiteY622" fmla="*/ 2521968 h 6888810"/>
              <a:gd name="connsiteX623" fmla="*/ 1786402 w 2168364"/>
              <a:gd name="connsiteY623" fmla="*/ 2941212 h 6888810"/>
              <a:gd name="connsiteX624" fmla="*/ 1657536 w 2168364"/>
              <a:gd name="connsiteY624" fmla="*/ 2941212 h 6888810"/>
              <a:gd name="connsiteX625" fmla="*/ 1366298 w 2168364"/>
              <a:gd name="connsiteY625" fmla="*/ 2649962 h 6888810"/>
              <a:gd name="connsiteX626" fmla="*/ 1183796 w 2168364"/>
              <a:gd name="connsiteY626" fmla="*/ 2477006 h 6888810"/>
              <a:gd name="connsiteX627" fmla="*/ 1146442 w 2168364"/>
              <a:gd name="connsiteY627" fmla="*/ 2492354 h 6888810"/>
              <a:gd name="connsiteX628" fmla="*/ 1146442 w 2168364"/>
              <a:gd name="connsiteY628" fmla="*/ 2567096 h 6888810"/>
              <a:gd name="connsiteX629" fmla="*/ 1221148 w 2168364"/>
              <a:gd name="connsiteY629" fmla="*/ 2567096 h 6888810"/>
              <a:gd name="connsiteX630" fmla="*/ 1221148 w 2168364"/>
              <a:gd name="connsiteY630" fmla="*/ 2492354 h 6888810"/>
              <a:gd name="connsiteX631" fmla="*/ 1183796 w 2168364"/>
              <a:gd name="connsiteY631" fmla="*/ 2477006 h 6888810"/>
              <a:gd name="connsiteX632" fmla="*/ 2056196 w 2168364"/>
              <a:gd name="connsiteY632" fmla="*/ 2436212 h 6888810"/>
              <a:gd name="connsiteX633" fmla="*/ 2094133 w 2168364"/>
              <a:gd name="connsiteY633" fmla="*/ 2452200 h 6888810"/>
              <a:gd name="connsiteX634" fmla="*/ 2094133 w 2168364"/>
              <a:gd name="connsiteY634" fmla="*/ 2526762 h 6888810"/>
              <a:gd name="connsiteX635" fmla="*/ 2018843 w 2168364"/>
              <a:gd name="connsiteY635" fmla="*/ 2526762 h 6888810"/>
              <a:gd name="connsiteX636" fmla="*/ 2018843 w 2168364"/>
              <a:gd name="connsiteY636" fmla="*/ 2452200 h 6888810"/>
              <a:gd name="connsiteX637" fmla="*/ 2056196 w 2168364"/>
              <a:gd name="connsiteY637" fmla="*/ 2436212 h 6888810"/>
              <a:gd name="connsiteX638" fmla="*/ 1183455 w 2168364"/>
              <a:gd name="connsiteY638" fmla="*/ 2393932 h 6888810"/>
              <a:gd name="connsiteX639" fmla="*/ 1280172 w 2168364"/>
              <a:gd name="connsiteY639" fmla="*/ 2433301 h 6888810"/>
              <a:gd name="connsiteX640" fmla="*/ 1280172 w 2168364"/>
              <a:gd name="connsiteY640" fmla="*/ 2626149 h 6888810"/>
              <a:gd name="connsiteX641" fmla="*/ 1204785 w 2168364"/>
              <a:gd name="connsiteY641" fmla="*/ 2664737 h 6888810"/>
              <a:gd name="connsiteX642" fmla="*/ 1204785 w 2168364"/>
              <a:gd name="connsiteY642" fmla="*/ 2743572 h 6888810"/>
              <a:gd name="connsiteX643" fmla="*/ 1087419 w 2168364"/>
              <a:gd name="connsiteY643" fmla="*/ 2626149 h 6888810"/>
              <a:gd name="connsiteX644" fmla="*/ 1049822 w 2168364"/>
              <a:gd name="connsiteY644" fmla="*/ 2508042 h 6888810"/>
              <a:gd name="connsiteX645" fmla="*/ 1087419 w 2168364"/>
              <a:gd name="connsiteY645" fmla="*/ 2433301 h 6888810"/>
              <a:gd name="connsiteX646" fmla="*/ 1146442 w 2168364"/>
              <a:gd name="connsiteY646" fmla="*/ 2398805 h 6888810"/>
              <a:gd name="connsiteX647" fmla="*/ 1183455 w 2168364"/>
              <a:gd name="connsiteY647" fmla="*/ 2393932 h 6888810"/>
              <a:gd name="connsiteX648" fmla="*/ 2167935 w 2168364"/>
              <a:gd name="connsiteY648" fmla="*/ 2323469 h 6888810"/>
              <a:gd name="connsiteX649" fmla="*/ 2167935 w 2168364"/>
              <a:gd name="connsiteY649" fmla="*/ 2429496 h 6888810"/>
              <a:gd name="connsiteX650" fmla="*/ 2131843 w 2168364"/>
              <a:gd name="connsiteY650" fmla="*/ 2413889 h 6888810"/>
              <a:gd name="connsiteX651" fmla="*/ 2131843 w 2168364"/>
              <a:gd name="connsiteY651" fmla="*/ 2339076 h 6888810"/>
              <a:gd name="connsiteX652" fmla="*/ 2167935 w 2168364"/>
              <a:gd name="connsiteY652" fmla="*/ 2323469 h 6888810"/>
              <a:gd name="connsiteX653" fmla="*/ 0 w 2168364"/>
              <a:gd name="connsiteY653" fmla="*/ 2323469 h 6888810"/>
              <a:gd name="connsiteX654" fmla="*/ 37802 w 2168364"/>
              <a:gd name="connsiteY654" fmla="*/ 2339075 h 6888810"/>
              <a:gd name="connsiteX655" fmla="*/ 37802 w 2168364"/>
              <a:gd name="connsiteY655" fmla="*/ 2413889 h 6888810"/>
              <a:gd name="connsiteX656" fmla="*/ 0 w 2168364"/>
              <a:gd name="connsiteY656" fmla="*/ 2429496 h 6888810"/>
              <a:gd name="connsiteX657" fmla="*/ 0 w 2168364"/>
              <a:gd name="connsiteY657" fmla="*/ 2323469 h 6888810"/>
              <a:gd name="connsiteX658" fmla="*/ 1941803 w 2168364"/>
              <a:gd name="connsiteY658" fmla="*/ 2215421 h 6888810"/>
              <a:gd name="connsiteX659" fmla="*/ 1904511 w 2168364"/>
              <a:gd name="connsiteY659" fmla="*/ 2230765 h 6888810"/>
              <a:gd name="connsiteX660" fmla="*/ 1904511 w 2168364"/>
              <a:gd name="connsiteY660" fmla="*/ 2306265 h 6888810"/>
              <a:gd name="connsiteX661" fmla="*/ 1979094 w 2168364"/>
              <a:gd name="connsiteY661" fmla="*/ 2306265 h 6888810"/>
              <a:gd name="connsiteX662" fmla="*/ 1979094 w 2168364"/>
              <a:gd name="connsiteY662" fmla="*/ 2230765 h 6888810"/>
              <a:gd name="connsiteX663" fmla="*/ 1941803 w 2168364"/>
              <a:gd name="connsiteY663" fmla="*/ 2215421 h 6888810"/>
              <a:gd name="connsiteX664" fmla="*/ 1942192 w 2168364"/>
              <a:gd name="connsiteY664" fmla="*/ 2132273 h 6888810"/>
              <a:gd name="connsiteX665" fmla="*/ 2038196 w 2168364"/>
              <a:gd name="connsiteY665" fmla="*/ 2172508 h 6888810"/>
              <a:gd name="connsiteX666" fmla="*/ 2038196 w 2168364"/>
              <a:gd name="connsiteY666" fmla="*/ 2364522 h 6888810"/>
              <a:gd name="connsiteX667" fmla="*/ 1963516 w 2168364"/>
              <a:gd name="connsiteY667" fmla="*/ 2403100 h 6888810"/>
              <a:gd name="connsiteX668" fmla="*/ 1963516 w 2168364"/>
              <a:gd name="connsiteY668" fmla="*/ 2481913 h 6888810"/>
              <a:gd name="connsiteX669" fmla="*/ 1845410 w 2168364"/>
              <a:gd name="connsiteY669" fmla="*/ 2364522 h 6888810"/>
              <a:gd name="connsiteX670" fmla="*/ 1807728 w 2168364"/>
              <a:gd name="connsiteY670" fmla="*/ 2247228 h 6888810"/>
              <a:gd name="connsiteX671" fmla="*/ 1845410 w 2168364"/>
              <a:gd name="connsiteY671" fmla="*/ 2172508 h 6888810"/>
              <a:gd name="connsiteX672" fmla="*/ 1905290 w 2168364"/>
              <a:gd name="connsiteY672" fmla="*/ 2137241 h 6888810"/>
              <a:gd name="connsiteX673" fmla="*/ 1942192 w 2168364"/>
              <a:gd name="connsiteY673" fmla="*/ 2132273 h 6888810"/>
              <a:gd name="connsiteX674" fmla="*/ 1731240 w 2168364"/>
              <a:gd name="connsiteY674" fmla="*/ 2111170 h 6888810"/>
              <a:gd name="connsiteX675" fmla="*/ 1768521 w 2168364"/>
              <a:gd name="connsiteY675" fmla="*/ 2126491 h 6888810"/>
              <a:gd name="connsiteX676" fmla="*/ 1768521 w 2168364"/>
              <a:gd name="connsiteY676" fmla="*/ 2201878 h 6888810"/>
              <a:gd name="connsiteX677" fmla="*/ 1693959 w 2168364"/>
              <a:gd name="connsiteY677" fmla="*/ 2201878 h 6888810"/>
              <a:gd name="connsiteX678" fmla="*/ 1693959 w 2168364"/>
              <a:gd name="connsiteY678" fmla="*/ 2126491 h 6888810"/>
              <a:gd name="connsiteX679" fmla="*/ 1731240 w 2168364"/>
              <a:gd name="connsiteY679" fmla="*/ 2111170 h 6888810"/>
              <a:gd name="connsiteX680" fmla="*/ 1277832 w 2168364"/>
              <a:gd name="connsiteY680" fmla="*/ 2045913 h 6888810"/>
              <a:gd name="connsiteX681" fmla="*/ 1401003 w 2168364"/>
              <a:gd name="connsiteY681" fmla="*/ 2045913 h 6888810"/>
              <a:gd name="connsiteX682" fmla="*/ 256018 w 2168364"/>
              <a:gd name="connsiteY682" fmla="*/ 3196427 h 6888810"/>
              <a:gd name="connsiteX683" fmla="*/ 126318 w 2168364"/>
              <a:gd name="connsiteY683" fmla="*/ 3196427 h 6888810"/>
              <a:gd name="connsiteX684" fmla="*/ 1022174 w 2168364"/>
              <a:gd name="connsiteY684" fmla="*/ 2045913 h 6888810"/>
              <a:gd name="connsiteX685" fmla="*/ 1150944 w 2168364"/>
              <a:gd name="connsiteY685" fmla="*/ 2045913 h 6888810"/>
              <a:gd name="connsiteX686" fmla="*/ 598072 w 2168364"/>
              <a:gd name="connsiteY686" fmla="*/ 2598349 h 6888810"/>
              <a:gd name="connsiteX687" fmla="*/ 533200 w 2168364"/>
              <a:gd name="connsiteY687" fmla="*/ 2534326 h 6888810"/>
              <a:gd name="connsiteX688" fmla="*/ 767357 w 2168364"/>
              <a:gd name="connsiteY688" fmla="*/ 2045913 h 6888810"/>
              <a:gd name="connsiteX689" fmla="*/ 896160 w 2168364"/>
              <a:gd name="connsiteY689" fmla="*/ 2045913 h 6888810"/>
              <a:gd name="connsiteX690" fmla="*/ 0 w 2168364"/>
              <a:gd name="connsiteY690" fmla="*/ 2941214 h 6888810"/>
              <a:gd name="connsiteX691" fmla="*/ 0 w 2168364"/>
              <a:gd name="connsiteY691" fmla="*/ 2812325 h 6888810"/>
              <a:gd name="connsiteX692" fmla="*/ 256807 w 2168364"/>
              <a:gd name="connsiteY692" fmla="*/ 2045913 h 6888810"/>
              <a:gd name="connsiteX693" fmla="*/ 385697 w 2168364"/>
              <a:gd name="connsiteY693" fmla="*/ 2045913 h 6888810"/>
              <a:gd name="connsiteX694" fmla="*/ 222417 w 2168364"/>
              <a:gd name="connsiteY694" fmla="*/ 2209199 h 6888810"/>
              <a:gd name="connsiteX695" fmla="*/ 285547 w 2168364"/>
              <a:gd name="connsiteY695" fmla="*/ 2272428 h 6888810"/>
              <a:gd name="connsiteX696" fmla="*/ 512055 w 2168364"/>
              <a:gd name="connsiteY696" fmla="*/ 2045913 h 6888810"/>
              <a:gd name="connsiteX697" fmla="*/ 640946 w 2168364"/>
              <a:gd name="connsiteY697" fmla="*/ 2045913 h 6888810"/>
              <a:gd name="connsiteX698" fmla="*/ 0 w 2168364"/>
              <a:gd name="connsiteY698" fmla="*/ 2685999 h 6888810"/>
              <a:gd name="connsiteX699" fmla="*/ 0 w 2168364"/>
              <a:gd name="connsiteY699" fmla="*/ 2557202 h 6888810"/>
              <a:gd name="connsiteX700" fmla="*/ 220760 w 2168364"/>
              <a:gd name="connsiteY700" fmla="*/ 2336437 h 6888810"/>
              <a:gd name="connsiteX701" fmla="*/ 157533 w 2168364"/>
              <a:gd name="connsiteY701" fmla="*/ 2273207 h 6888810"/>
              <a:gd name="connsiteX702" fmla="*/ 93526 w 2168364"/>
              <a:gd name="connsiteY702" fmla="*/ 2208420 h 6888810"/>
              <a:gd name="connsiteX703" fmla="*/ 2167935 w 2168364"/>
              <a:gd name="connsiteY703" fmla="*/ 1908950 h 6888810"/>
              <a:gd name="connsiteX704" fmla="*/ 2167935 w 2168364"/>
              <a:gd name="connsiteY704" fmla="*/ 1992568 h 6888810"/>
              <a:gd name="connsiteX705" fmla="*/ 2130188 w 2168364"/>
              <a:gd name="connsiteY705" fmla="*/ 2008143 h 6888810"/>
              <a:gd name="connsiteX706" fmla="*/ 2114622 w 2168364"/>
              <a:gd name="connsiteY706" fmla="*/ 2045912 h 6888810"/>
              <a:gd name="connsiteX707" fmla="*/ 2115497 w 2168364"/>
              <a:gd name="connsiteY707" fmla="*/ 2045912 h 6888810"/>
              <a:gd name="connsiteX708" fmla="*/ 2130188 w 2168364"/>
              <a:gd name="connsiteY708" fmla="*/ 2079490 h 6888810"/>
              <a:gd name="connsiteX709" fmla="*/ 2167935 w 2168364"/>
              <a:gd name="connsiteY709" fmla="*/ 2095062 h 6888810"/>
              <a:gd name="connsiteX710" fmla="*/ 2167935 w 2168364"/>
              <a:gd name="connsiteY710" fmla="*/ 2234433 h 6888810"/>
              <a:gd name="connsiteX711" fmla="*/ 2072010 w 2168364"/>
              <a:gd name="connsiteY711" fmla="*/ 2138567 h 6888810"/>
              <a:gd name="connsiteX712" fmla="*/ 2071233 w 2168364"/>
              <a:gd name="connsiteY712" fmla="*/ 2138567 h 6888810"/>
              <a:gd name="connsiteX713" fmla="*/ 2031831 w 2168364"/>
              <a:gd name="connsiteY713" fmla="*/ 2045912 h 6888810"/>
              <a:gd name="connsiteX714" fmla="*/ 2033486 w 2168364"/>
              <a:gd name="connsiteY714" fmla="*/ 2023717 h 6888810"/>
              <a:gd name="connsiteX715" fmla="*/ 2071233 w 2168364"/>
              <a:gd name="connsiteY715" fmla="*/ 1949153 h 6888810"/>
              <a:gd name="connsiteX716" fmla="*/ 2130966 w 2168364"/>
              <a:gd name="connsiteY716" fmla="*/ 1913914 h 6888810"/>
              <a:gd name="connsiteX717" fmla="*/ 2167935 w 2168364"/>
              <a:gd name="connsiteY717" fmla="*/ 1908950 h 6888810"/>
              <a:gd name="connsiteX718" fmla="*/ 0 w 2168364"/>
              <a:gd name="connsiteY718" fmla="*/ 1908950 h 6888810"/>
              <a:gd name="connsiteX719" fmla="*/ 96760 w 2168364"/>
              <a:gd name="connsiteY719" fmla="*/ 1949153 h 6888810"/>
              <a:gd name="connsiteX720" fmla="*/ 136087 w 2168364"/>
              <a:gd name="connsiteY720" fmla="*/ 2045912 h 6888810"/>
              <a:gd name="connsiteX721" fmla="*/ 136103 w 2168364"/>
              <a:gd name="connsiteY721" fmla="*/ 2045912 h 6888810"/>
              <a:gd name="connsiteX722" fmla="*/ 96771 w 2168364"/>
              <a:gd name="connsiteY722" fmla="*/ 2138641 h 6888810"/>
              <a:gd name="connsiteX723" fmla="*/ 21321 w 2168364"/>
              <a:gd name="connsiteY723" fmla="*/ 2177213 h 6888810"/>
              <a:gd name="connsiteX724" fmla="*/ 21321 w 2168364"/>
              <a:gd name="connsiteY724" fmla="*/ 2255916 h 6888810"/>
              <a:gd name="connsiteX725" fmla="*/ 0 w 2168364"/>
              <a:gd name="connsiteY725" fmla="*/ 2234584 h 6888810"/>
              <a:gd name="connsiteX726" fmla="*/ 0 w 2168364"/>
              <a:gd name="connsiteY726" fmla="*/ 2095102 h 6888810"/>
              <a:gd name="connsiteX727" fmla="*/ 37676 w 2168364"/>
              <a:gd name="connsiteY727" fmla="*/ 2079517 h 6888810"/>
              <a:gd name="connsiteX728" fmla="*/ 53254 w 2168364"/>
              <a:gd name="connsiteY728" fmla="*/ 2045912 h 6888810"/>
              <a:gd name="connsiteX729" fmla="*/ 53247 w 2168364"/>
              <a:gd name="connsiteY729" fmla="*/ 2045912 h 6888810"/>
              <a:gd name="connsiteX730" fmla="*/ 37672 w 2168364"/>
              <a:gd name="connsiteY730" fmla="*/ 2008143 h 6888810"/>
              <a:gd name="connsiteX731" fmla="*/ 0 w 2168364"/>
              <a:gd name="connsiteY731" fmla="*/ 1992568 h 6888810"/>
              <a:gd name="connsiteX732" fmla="*/ 0 w 2168364"/>
              <a:gd name="connsiteY732" fmla="*/ 1908950 h 6888810"/>
              <a:gd name="connsiteX733" fmla="*/ 2168364 w 2168364"/>
              <a:gd name="connsiteY733" fmla="*/ 1661040 h 6888810"/>
              <a:gd name="connsiteX734" fmla="*/ 2168364 w 2168364"/>
              <a:gd name="connsiteY734" fmla="*/ 1789915 h 6888810"/>
              <a:gd name="connsiteX735" fmla="*/ 1911437 w 2168364"/>
              <a:gd name="connsiteY735" fmla="*/ 2045912 h 6888810"/>
              <a:gd name="connsiteX736" fmla="*/ 1782632 w 2168364"/>
              <a:gd name="connsiteY736" fmla="*/ 2045912 h 6888810"/>
              <a:gd name="connsiteX737" fmla="*/ 0 w 2168364"/>
              <a:gd name="connsiteY737" fmla="*/ 1661040 h 6888810"/>
              <a:gd name="connsiteX738" fmla="*/ 385732 w 2168364"/>
              <a:gd name="connsiteY738" fmla="*/ 2045912 h 6888810"/>
              <a:gd name="connsiteX739" fmla="*/ 256830 w 2168364"/>
              <a:gd name="connsiteY739" fmla="*/ 2045912 h 6888810"/>
              <a:gd name="connsiteX740" fmla="*/ 0 w 2168364"/>
              <a:gd name="connsiteY740" fmla="*/ 1789915 h 6888810"/>
              <a:gd name="connsiteX741" fmla="*/ 635028 w 2168364"/>
              <a:gd name="connsiteY741" fmla="*/ 1659321 h 6888810"/>
              <a:gd name="connsiteX742" fmla="*/ 763788 w 2168364"/>
              <a:gd name="connsiteY742" fmla="*/ 1659321 h 6888810"/>
              <a:gd name="connsiteX743" fmla="*/ 1082181 w 2168364"/>
              <a:gd name="connsiteY743" fmla="*/ 1977811 h 6888810"/>
              <a:gd name="connsiteX744" fmla="*/ 1082961 w 2168364"/>
              <a:gd name="connsiteY744" fmla="*/ 1977811 h 6888810"/>
              <a:gd name="connsiteX745" fmla="*/ 1150944 w 2168364"/>
              <a:gd name="connsiteY745" fmla="*/ 2045912 h 6888810"/>
              <a:gd name="connsiteX746" fmla="*/ 1022184 w 2168364"/>
              <a:gd name="connsiteY746" fmla="*/ 2045912 h 6888810"/>
              <a:gd name="connsiteX747" fmla="*/ 379814 w 2168364"/>
              <a:gd name="connsiteY747" fmla="*/ 1659321 h 6888810"/>
              <a:gd name="connsiteX748" fmla="*/ 509534 w 2168364"/>
              <a:gd name="connsiteY748" fmla="*/ 1659321 h 6888810"/>
              <a:gd name="connsiteX749" fmla="*/ 896160 w 2168364"/>
              <a:gd name="connsiteY749" fmla="*/ 2045912 h 6888810"/>
              <a:gd name="connsiteX750" fmla="*/ 767317 w 2168364"/>
              <a:gd name="connsiteY750" fmla="*/ 2045912 h 6888810"/>
              <a:gd name="connsiteX751" fmla="*/ 1060830 w 2168364"/>
              <a:gd name="connsiteY751" fmla="*/ 1581944 h 6888810"/>
              <a:gd name="connsiteX752" fmla="*/ 1023462 w 2168364"/>
              <a:gd name="connsiteY752" fmla="*/ 1598022 h 6888810"/>
              <a:gd name="connsiteX753" fmla="*/ 1023462 w 2168364"/>
              <a:gd name="connsiteY753" fmla="*/ 1672663 h 6888810"/>
              <a:gd name="connsiteX754" fmla="*/ 1098051 w 2168364"/>
              <a:gd name="connsiteY754" fmla="*/ 1672663 h 6888810"/>
              <a:gd name="connsiteX755" fmla="*/ 1098051 w 2168364"/>
              <a:gd name="connsiteY755" fmla="*/ 1598022 h 6888810"/>
              <a:gd name="connsiteX756" fmla="*/ 1060830 w 2168364"/>
              <a:gd name="connsiteY756" fmla="*/ 1581944 h 6888810"/>
              <a:gd name="connsiteX757" fmla="*/ 1297338 w 2168364"/>
              <a:gd name="connsiteY757" fmla="*/ 1564319 h 6888810"/>
              <a:gd name="connsiteX758" fmla="*/ 1335032 w 2168364"/>
              <a:gd name="connsiteY758" fmla="*/ 1579642 h 6888810"/>
              <a:gd name="connsiteX759" fmla="*/ 1335032 w 2168364"/>
              <a:gd name="connsiteY759" fmla="*/ 1654262 h 6888810"/>
              <a:gd name="connsiteX760" fmla="*/ 1259645 w 2168364"/>
              <a:gd name="connsiteY760" fmla="*/ 1654262 h 6888810"/>
              <a:gd name="connsiteX761" fmla="*/ 1259645 w 2168364"/>
              <a:gd name="connsiteY761" fmla="*/ 1579642 h 6888810"/>
              <a:gd name="connsiteX762" fmla="*/ 1297338 w 2168364"/>
              <a:gd name="connsiteY762" fmla="*/ 1564319 h 6888810"/>
              <a:gd name="connsiteX763" fmla="*/ 624064 w 2168364"/>
              <a:gd name="connsiteY763" fmla="*/ 1500559 h 6888810"/>
              <a:gd name="connsiteX764" fmla="*/ 661320 w 2168364"/>
              <a:gd name="connsiteY764" fmla="*/ 1516655 h 6888810"/>
              <a:gd name="connsiteX765" fmla="*/ 661320 w 2168364"/>
              <a:gd name="connsiteY765" fmla="*/ 1591379 h 6888810"/>
              <a:gd name="connsiteX766" fmla="*/ 586808 w 2168364"/>
              <a:gd name="connsiteY766" fmla="*/ 1591379 h 6888810"/>
              <a:gd name="connsiteX767" fmla="*/ 586808 w 2168364"/>
              <a:gd name="connsiteY767" fmla="*/ 1516655 h 6888810"/>
              <a:gd name="connsiteX768" fmla="*/ 624064 w 2168364"/>
              <a:gd name="connsiteY768" fmla="*/ 1500559 h 6888810"/>
              <a:gd name="connsiteX769" fmla="*/ 487686 w 2168364"/>
              <a:gd name="connsiteY769" fmla="*/ 1500559 h 6888810"/>
              <a:gd name="connsiteX770" fmla="*/ 525118 w 2168364"/>
              <a:gd name="connsiteY770" fmla="*/ 1516655 h 6888810"/>
              <a:gd name="connsiteX771" fmla="*/ 525118 w 2168364"/>
              <a:gd name="connsiteY771" fmla="*/ 1591379 h 6888810"/>
              <a:gd name="connsiteX772" fmla="*/ 449668 w 2168364"/>
              <a:gd name="connsiteY772" fmla="*/ 1591379 h 6888810"/>
              <a:gd name="connsiteX773" fmla="*/ 449668 w 2168364"/>
              <a:gd name="connsiteY773" fmla="*/ 1516655 h 6888810"/>
              <a:gd name="connsiteX774" fmla="*/ 487686 w 2168364"/>
              <a:gd name="connsiteY774" fmla="*/ 1500559 h 6888810"/>
              <a:gd name="connsiteX775" fmla="*/ 350978 w 2168364"/>
              <a:gd name="connsiteY775" fmla="*/ 1500559 h 6888810"/>
              <a:gd name="connsiteX776" fmla="*/ 388346 w 2168364"/>
              <a:gd name="connsiteY776" fmla="*/ 1516655 h 6888810"/>
              <a:gd name="connsiteX777" fmla="*/ 388346 w 2168364"/>
              <a:gd name="connsiteY777" fmla="*/ 1591379 h 6888810"/>
              <a:gd name="connsiteX778" fmla="*/ 313610 w 2168364"/>
              <a:gd name="connsiteY778" fmla="*/ 1591379 h 6888810"/>
              <a:gd name="connsiteX779" fmla="*/ 313610 w 2168364"/>
              <a:gd name="connsiteY779" fmla="*/ 1516655 h 6888810"/>
              <a:gd name="connsiteX780" fmla="*/ 350978 w 2168364"/>
              <a:gd name="connsiteY780" fmla="*/ 1500559 h 6888810"/>
              <a:gd name="connsiteX781" fmla="*/ 1061195 w 2168364"/>
              <a:gd name="connsiteY781" fmla="*/ 1498631 h 6888810"/>
              <a:gd name="connsiteX782" fmla="*/ 1157235 w 2168364"/>
              <a:gd name="connsiteY782" fmla="*/ 1538875 h 6888810"/>
              <a:gd name="connsiteX783" fmla="*/ 1157235 w 2168364"/>
              <a:gd name="connsiteY783" fmla="*/ 1731713 h 6888810"/>
              <a:gd name="connsiteX784" fmla="*/ 1081768 w 2168364"/>
              <a:gd name="connsiteY784" fmla="*/ 1769520 h 6888810"/>
              <a:gd name="connsiteX785" fmla="*/ 1081768 w 2168364"/>
              <a:gd name="connsiteY785" fmla="*/ 1849131 h 6888810"/>
              <a:gd name="connsiteX786" fmla="*/ 964376 w 2168364"/>
              <a:gd name="connsiteY786" fmla="*/ 1731713 h 6888810"/>
              <a:gd name="connsiteX787" fmla="*/ 964376 w 2168364"/>
              <a:gd name="connsiteY787" fmla="*/ 1538875 h 6888810"/>
              <a:gd name="connsiteX788" fmla="*/ 1061195 w 2168364"/>
              <a:gd name="connsiteY788" fmla="*/ 1498631 h 6888810"/>
              <a:gd name="connsiteX789" fmla="*/ 2167934 w 2168364"/>
              <a:gd name="connsiteY789" fmla="*/ 1405826 h 6888810"/>
              <a:gd name="connsiteX790" fmla="*/ 2167934 w 2168364"/>
              <a:gd name="connsiteY790" fmla="*/ 1534700 h 6888810"/>
              <a:gd name="connsiteX791" fmla="*/ 1655878 w 2168364"/>
              <a:gd name="connsiteY791" fmla="*/ 2045912 h 6888810"/>
              <a:gd name="connsiteX792" fmla="*/ 1656170 w 2168364"/>
              <a:gd name="connsiteY792" fmla="*/ 2045912 h 6888810"/>
              <a:gd name="connsiteX793" fmla="*/ 1594582 w 2168364"/>
              <a:gd name="connsiteY793" fmla="*/ 2112359 h 6888810"/>
              <a:gd name="connsiteX794" fmla="*/ 1531338 w 2168364"/>
              <a:gd name="connsiteY794" fmla="*/ 2175590 h 6888810"/>
              <a:gd name="connsiteX795" fmla="*/ 2040315 w 2168364"/>
              <a:gd name="connsiteY795" fmla="*/ 2684365 h 6888810"/>
              <a:gd name="connsiteX796" fmla="*/ 2168363 w 2168364"/>
              <a:gd name="connsiteY796" fmla="*/ 2557220 h 6888810"/>
              <a:gd name="connsiteX797" fmla="*/ 2168363 w 2168364"/>
              <a:gd name="connsiteY797" fmla="*/ 2686021 h 6888810"/>
              <a:gd name="connsiteX798" fmla="*/ 2105119 w 2168364"/>
              <a:gd name="connsiteY798" fmla="*/ 2749252 h 6888810"/>
              <a:gd name="connsiteX799" fmla="*/ 2168363 w 2168364"/>
              <a:gd name="connsiteY799" fmla="*/ 2812386 h 6888810"/>
              <a:gd name="connsiteX800" fmla="*/ 2168363 w 2168364"/>
              <a:gd name="connsiteY800" fmla="*/ 2941285 h 6888810"/>
              <a:gd name="connsiteX801" fmla="*/ 1467314 w 2168364"/>
              <a:gd name="connsiteY801" fmla="*/ 2240381 h 6888810"/>
              <a:gd name="connsiteX802" fmla="*/ 1404069 w 2168364"/>
              <a:gd name="connsiteY802" fmla="*/ 2303612 h 6888810"/>
              <a:gd name="connsiteX803" fmla="*/ 2168363 w 2168364"/>
              <a:gd name="connsiteY803" fmla="*/ 3067650 h 6888810"/>
              <a:gd name="connsiteX804" fmla="*/ 2168363 w 2168364"/>
              <a:gd name="connsiteY804" fmla="*/ 3196451 h 6888810"/>
              <a:gd name="connsiteX805" fmla="*/ 1367233 w 2168364"/>
              <a:gd name="connsiteY805" fmla="*/ 2395488 h 6888810"/>
              <a:gd name="connsiteX806" fmla="*/ 1367233 w 2168364"/>
              <a:gd name="connsiteY806" fmla="*/ 2394708 h 6888810"/>
              <a:gd name="connsiteX807" fmla="*/ 1293269 w 2168364"/>
              <a:gd name="connsiteY807" fmla="*/ 2319201 h 6888810"/>
              <a:gd name="connsiteX808" fmla="*/ 1276021 w 2168364"/>
              <a:gd name="connsiteY808" fmla="*/ 2301956 h 6888810"/>
              <a:gd name="connsiteX809" fmla="*/ 1527244 w 2168364"/>
              <a:gd name="connsiteY809" fmla="*/ 2045912 h 6888810"/>
              <a:gd name="connsiteX810" fmla="*/ 1526988 w 2168364"/>
              <a:gd name="connsiteY810" fmla="*/ 2045912 h 6888810"/>
              <a:gd name="connsiteX811" fmla="*/ 0 w 2168364"/>
              <a:gd name="connsiteY811" fmla="*/ 1405826 h 6888810"/>
              <a:gd name="connsiteX812" fmla="*/ 640946 w 2168364"/>
              <a:gd name="connsiteY812" fmla="*/ 2045912 h 6888810"/>
              <a:gd name="connsiteX813" fmla="*/ 512055 w 2168364"/>
              <a:gd name="connsiteY813" fmla="*/ 2045912 h 6888810"/>
              <a:gd name="connsiteX814" fmla="*/ 0 w 2168364"/>
              <a:gd name="connsiteY814" fmla="*/ 1534700 h 6888810"/>
              <a:gd name="connsiteX815" fmla="*/ 487686 w 2168364"/>
              <a:gd name="connsiteY815" fmla="*/ 1360258 h 6888810"/>
              <a:gd name="connsiteX816" fmla="*/ 525118 w 2168364"/>
              <a:gd name="connsiteY816" fmla="*/ 1375652 h 6888810"/>
              <a:gd name="connsiteX817" fmla="*/ 525118 w 2168364"/>
              <a:gd name="connsiteY817" fmla="*/ 1450163 h 6888810"/>
              <a:gd name="connsiteX818" fmla="*/ 449668 w 2168364"/>
              <a:gd name="connsiteY818" fmla="*/ 1450163 h 6888810"/>
              <a:gd name="connsiteX819" fmla="*/ 449668 w 2168364"/>
              <a:gd name="connsiteY819" fmla="*/ 1375652 h 6888810"/>
              <a:gd name="connsiteX820" fmla="*/ 487686 w 2168364"/>
              <a:gd name="connsiteY820" fmla="*/ 1360258 h 6888810"/>
              <a:gd name="connsiteX821" fmla="*/ 239698 w 2168364"/>
              <a:gd name="connsiteY821" fmla="*/ 1274957 h 6888810"/>
              <a:gd name="connsiteX822" fmla="*/ 201928 w 2168364"/>
              <a:gd name="connsiteY822" fmla="*/ 1290378 h 6888810"/>
              <a:gd name="connsiteX823" fmla="*/ 201928 w 2168364"/>
              <a:gd name="connsiteY823" fmla="*/ 1365022 h 6888810"/>
              <a:gd name="connsiteX824" fmla="*/ 277468 w 2168364"/>
              <a:gd name="connsiteY824" fmla="*/ 1365022 h 6888810"/>
              <a:gd name="connsiteX825" fmla="*/ 277468 w 2168364"/>
              <a:gd name="connsiteY825" fmla="*/ 1290378 h 6888810"/>
              <a:gd name="connsiteX826" fmla="*/ 239698 w 2168364"/>
              <a:gd name="connsiteY826" fmla="*/ 1274957 h 6888810"/>
              <a:gd name="connsiteX827" fmla="*/ 239747 w 2168364"/>
              <a:gd name="connsiteY827" fmla="*/ 1191859 h 6888810"/>
              <a:gd name="connsiteX828" fmla="*/ 335755 w 2168364"/>
              <a:gd name="connsiteY828" fmla="*/ 1231228 h 6888810"/>
              <a:gd name="connsiteX829" fmla="*/ 335755 w 2168364"/>
              <a:gd name="connsiteY829" fmla="*/ 1424172 h 6888810"/>
              <a:gd name="connsiteX830" fmla="*/ 261092 w 2168364"/>
              <a:gd name="connsiteY830" fmla="*/ 1462761 h 6888810"/>
              <a:gd name="connsiteX831" fmla="*/ 261092 w 2168364"/>
              <a:gd name="connsiteY831" fmla="*/ 1541498 h 6888810"/>
              <a:gd name="connsiteX832" fmla="*/ 143641 w 2168364"/>
              <a:gd name="connsiteY832" fmla="*/ 1424172 h 6888810"/>
              <a:gd name="connsiteX833" fmla="*/ 143641 w 2168364"/>
              <a:gd name="connsiteY833" fmla="*/ 1231228 h 6888810"/>
              <a:gd name="connsiteX834" fmla="*/ 239747 w 2168364"/>
              <a:gd name="connsiteY834" fmla="*/ 1191859 h 6888810"/>
              <a:gd name="connsiteX835" fmla="*/ 957014 w 2168364"/>
              <a:gd name="connsiteY835" fmla="*/ 1165220 h 6888810"/>
              <a:gd name="connsiteX836" fmla="*/ 1009588 w 2168364"/>
              <a:gd name="connsiteY836" fmla="*/ 1217794 h 6888810"/>
              <a:gd name="connsiteX837" fmla="*/ 957014 w 2168364"/>
              <a:gd name="connsiteY837" fmla="*/ 1271247 h 6888810"/>
              <a:gd name="connsiteX838" fmla="*/ 903561 w 2168364"/>
              <a:gd name="connsiteY838" fmla="*/ 1217794 h 6888810"/>
              <a:gd name="connsiteX839" fmla="*/ 957014 w 2168364"/>
              <a:gd name="connsiteY839" fmla="*/ 1165220 h 6888810"/>
              <a:gd name="connsiteX840" fmla="*/ 1835867 w 2168364"/>
              <a:gd name="connsiteY840" fmla="*/ 1073376 h 6888810"/>
              <a:gd name="connsiteX841" fmla="*/ 1964792 w 2168364"/>
              <a:gd name="connsiteY841" fmla="*/ 1073376 h 6888810"/>
              <a:gd name="connsiteX842" fmla="*/ 2041874 w 2168364"/>
              <a:gd name="connsiteY842" fmla="*/ 1150539 h 6888810"/>
              <a:gd name="connsiteX843" fmla="*/ 1276021 w 2168364"/>
              <a:gd name="connsiteY843" fmla="*/ 1916234 h 6888810"/>
              <a:gd name="connsiteX844" fmla="*/ 1339265 w 2168364"/>
              <a:gd name="connsiteY844" fmla="*/ 1979368 h 6888810"/>
              <a:gd name="connsiteX845" fmla="*/ 2168363 w 2168364"/>
              <a:gd name="connsiteY845" fmla="*/ 1150539 h 6888810"/>
              <a:gd name="connsiteX846" fmla="*/ 2168363 w 2168364"/>
              <a:gd name="connsiteY846" fmla="*/ 1279340 h 6888810"/>
              <a:gd name="connsiteX847" fmla="*/ 1404069 w 2168364"/>
              <a:gd name="connsiteY847" fmla="*/ 2043379 h 6888810"/>
              <a:gd name="connsiteX848" fmla="*/ 1400853 w 2168364"/>
              <a:gd name="connsiteY848" fmla="*/ 2045912 h 6888810"/>
              <a:gd name="connsiteX849" fmla="*/ 1328643 w 2168364"/>
              <a:gd name="connsiteY849" fmla="*/ 2045912 h 6888810"/>
              <a:gd name="connsiteX850" fmla="*/ 1277677 w 2168364"/>
              <a:gd name="connsiteY850" fmla="*/ 2045912 h 6888810"/>
              <a:gd name="connsiteX851" fmla="*/ 1146315 w 2168364"/>
              <a:gd name="connsiteY851" fmla="*/ 1914578 h 6888810"/>
              <a:gd name="connsiteX852" fmla="*/ 1913046 w 2168364"/>
              <a:gd name="connsiteY852" fmla="*/ 1150539 h 6888810"/>
              <a:gd name="connsiteX853" fmla="*/ 957014 w 2168364"/>
              <a:gd name="connsiteY853" fmla="*/ 1033316 h 6888810"/>
              <a:gd name="connsiteX854" fmla="*/ 1009588 w 2168364"/>
              <a:gd name="connsiteY854" fmla="*/ 1086808 h 6888810"/>
              <a:gd name="connsiteX855" fmla="*/ 957014 w 2168364"/>
              <a:gd name="connsiteY855" fmla="*/ 1140202 h 6888810"/>
              <a:gd name="connsiteX856" fmla="*/ 903561 w 2168364"/>
              <a:gd name="connsiteY856" fmla="*/ 1086808 h 6888810"/>
              <a:gd name="connsiteX857" fmla="*/ 957014 w 2168364"/>
              <a:gd name="connsiteY857" fmla="*/ 1033316 h 6888810"/>
              <a:gd name="connsiteX858" fmla="*/ 957054 w 2168364"/>
              <a:gd name="connsiteY858" fmla="*/ 954712 h 6888810"/>
              <a:gd name="connsiteX859" fmla="*/ 760938 w 2168364"/>
              <a:gd name="connsiteY859" fmla="*/ 1150729 h 6888810"/>
              <a:gd name="connsiteX860" fmla="*/ 957054 w 2168364"/>
              <a:gd name="connsiteY860" fmla="*/ 1346065 h 6888810"/>
              <a:gd name="connsiteX861" fmla="*/ 1152195 w 2168364"/>
              <a:gd name="connsiteY861" fmla="*/ 1150729 h 6888810"/>
              <a:gd name="connsiteX862" fmla="*/ 1812054 w 2168364"/>
              <a:gd name="connsiteY862" fmla="*/ 930630 h 6888810"/>
              <a:gd name="connsiteX863" fmla="*/ 1865458 w 2168364"/>
              <a:gd name="connsiteY863" fmla="*/ 984132 h 6888810"/>
              <a:gd name="connsiteX864" fmla="*/ 1812054 w 2168364"/>
              <a:gd name="connsiteY864" fmla="*/ 1036656 h 6888810"/>
              <a:gd name="connsiteX865" fmla="*/ 1759431 w 2168364"/>
              <a:gd name="connsiteY865" fmla="*/ 984132 h 6888810"/>
              <a:gd name="connsiteX866" fmla="*/ 1812054 w 2168364"/>
              <a:gd name="connsiteY866" fmla="*/ 930630 h 6888810"/>
              <a:gd name="connsiteX867" fmla="*/ 182950 w 2168364"/>
              <a:gd name="connsiteY867" fmla="*/ 839543 h 6888810"/>
              <a:gd name="connsiteX868" fmla="*/ 246954 w 2168364"/>
              <a:gd name="connsiteY868" fmla="*/ 903564 h 6888810"/>
              <a:gd name="connsiteX869" fmla="*/ 779 w 2168364"/>
              <a:gd name="connsiteY869" fmla="*/ 1150588 h 6888810"/>
              <a:gd name="connsiteX870" fmla="*/ 65659 w 2168364"/>
              <a:gd name="connsiteY870" fmla="*/ 1213733 h 6888810"/>
              <a:gd name="connsiteX871" fmla="*/ 64880 w 2168364"/>
              <a:gd name="connsiteY871" fmla="*/ 1214610 h 6888810"/>
              <a:gd name="connsiteX872" fmla="*/ 0 w 2168364"/>
              <a:gd name="connsiteY872" fmla="*/ 1279410 h 6888810"/>
              <a:gd name="connsiteX873" fmla="*/ 0 w 2168364"/>
              <a:gd name="connsiteY873" fmla="*/ 1150588 h 6888810"/>
              <a:gd name="connsiteX874" fmla="*/ 0 w 2168364"/>
              <a:gd name="connsiteY874" fmla="*/ 1021766 h 6888810"/>
              <a:gd name="connsiteX875" fmla="*/ 957054 w 2168364"/>
              <a:gd name="connsiteY875" fmla="*/ 836536 h 6888810"/>
              <a:gd name="connsiteX876" fmla="*/ 1271248 w 2168364"/>
              <a:gd name="connsiteY876" fmla="*/ 1150729 h 6888810"/>
              <a:gd name="connsiteX877" fmla="*/ 957054 w 2168364"/>
              <a:gd name="connsiteY877" fmla="*/ 1465020 h 6888810"/>
              <a:gd name="connsiteX878" fmla="*/ 642762 w 2168364"/>
              <a:gd name="connsiteY878" fmla="*/ 1150729 h 6888810"/>
              <a:gd name="connsiteX879" fmla="*/ 293629 w 2168364"/>
              <a:gd name="connsiteY879" fmla="*/ 738574 h 6888810"/>
              <a:gd name="connsiteX880" fmla="*/ 346203 w 2168364"/>
              <a:gd name="connsiteY880" fmla="*/ 792027 h 6888810"/>
              <a:gd name="connsiteX881" fmla="*/ 293629 w 2168364"/>
              <a:gd name="connsiteY881" fmla="*/ 844601 h 6888810"/>
              <a:gd name="connsiteX882" fmla="*/ 240176 w 2168364"/>
              <a:gd name="connsiteY882" fmla="*/ 792027 h 6888810"/>
              <a:gd name="connsiteX883" fmla="*/ 293629 w 2168364"/>
              <a:gd name="connsiteY883" fmla="*/ 738574 h 6888810"/>
              <a:gd name="connsiteX884" fmla="*/ 1308715 w 2168364"/>
              <a:gd name="connsiteY884" fmla="*/ 673267 h 6888810"/>
              <a:gd name="connsiteX885" fmla="*/ 1786402 w 2168364"/>
              <a:gd name="connsiteY885" fmla="*/ 1150932 h 6888810"/>
              <a:gd name="connsiteX886" fmla="*/ 1376038 w 2168364"/>
              <a:gd name="connsiteY886" fmla="*/ 1561263 h 6888810"/>
              <a:gd name="connsiteX887" fmla="*/ 1311249 w 2168364"/>
              <a:gd name="connsiteY887" fmla="*/ 1497243 h 6888810"/>
              <a:gd name="connsiteX888" fmla="*/ 1657505 w 2168364"/>
              <a:gd name="connsiteY888" fmla="*/ 1150932 h 6888810"/>
              <a:gd name="connsiteX889" fmla="*/ 1244706 w 2168364"/>
              <a:gd name="connsiteY889" fmla="*/ 738164 h 6888810"/>
              <a:gd name="connsiteX890" fmla="*/ 390731 w 2168364"/>
              <a:gd name="connsiteY890" fmla="*/ 641903 h 6888810"/>
              <a:gd name="connsiteX891" fmla="*/ 443305 w 2168364"/>
              <a:gd name="connsiteY891" fmla="*/ 695394 h 6888810"/>
              <a:gd name="connsiteX892" fmla="*/ 390731 w 2168364"/>
              <a:gd name="connsiteY892" fmla="*/ 748788 h 6888810"/>
              <a:gd name="connsiteX893" fmla="*/ 337278 w 2168364"/>
              <a:gd name="connsiteY893" fmla="*/ 695394 h 6888810"/>
              <a:gd name="connsiteX894" fmla="*/ 390731 w 2168364"/>
              <a:gd name="connsiteY894" fmla="*/ 641903 h 6888810"/>
              <a:gd name="connsiteX895" fmla="*/ 953535 w 2168364"/>
              <a:gd name="connsiteY895" fmla="*/ 578744 h 6888810"/>
              <a:gd name="connsiteX896" fmla="*/ 970780 w 2168364"/>
              <a:gd name="connsiteY896" fmla="*/ 595895 h 6888810"/>
              <a:gd name="connsiteX897" fmla="*/ 1180737 w 2168364"/>
              <a:gd name="connsiteY897" fmla="*/ 800341 h 6888810"/>
              <a:gd name="connsiteX898" fmla="*/ 1531188 w 2168364"/>
              <a:gd name="connsiteY898" fmla="*/ 1150766 h 6888810"/>
              <a:gd name="connsiteX899" fmla="*/ 1226723 w 2168364"/>
              <a:gd name="connsiteY899" fmla="*/ 1455292 h 6888810"/>
              <a:gd name="connsiteX900" fmla="*/ 1097826 w 2168364"/>
              <a:gd name="connsiteY900" fmla="*/ 1455292 h 6888810"/>
              <a:gd name="connsiteX901" fmla="*/ 1402387 w 2168364"/>
              <a:gd name="connsiteY901" fmla="*/ 1150766 h 6888810"/>
              <a:gd name="connsiteX902" fmla="*/ 956847 w 2168364"/>
              <a:gd name="connsiteY902" fmla="*/ 705134 h 6888810"/>
              <a:gd name="connsiteX903" fmla="*/ 511209 w 2168364"/>
              <a:gd name="connsiteY903" fmla="*/ 1150766 h 6888810"/>
              <a:gd name="connsiteX904" fmla="*/ 891960 w 2168364"/>
              <a:gd name="connsiteY904" fmla="*/ 1531594 h 6888810"/>
              <a:gd name="connsiteX905" fmla="*/ 827170 w 2168364"/>
              <a:gd name="connsiteY905" fmla="*/ 1596494 h 6888810"/>
              <a:gd name="connsiteX906" fmla="*/ 381532 w 2168364"/>
              <a:gd name="connsiteY906" fmla="*/ 1150766 h 6888810"/>
              <a:gd name="connsiteX907" fmla="*/ 487403 w 2168364"/>
              <a:gd name="connsiteY907" fmla="*/ 546090 h 6888810"/>
              <a:gd name="connsiteX908" fmla="*/ 539977 w 2168364"/>
              <a:gd name="connsiteY908" fmla="*/ 598713 h 6888810"/>
              <a:gd name="connsiteX909" fmla="*/ 487403 w 2168364"/>
              <a:gd name="connsiteY909" fmla="*/ 652117 h 6888810"/>
              <a:gd name="connsiteX910" fmla="*/ 433950 w 2168364"/>
              <a:gd name="connsiteY910" fmla="*/ 598713 h 6888810"/>
              <a:gd name="connsiteX911" fmla="*/ 487403 w 2168364"/>
              <a:gd name="connsiteY911" fmla="*/ 546090 h 6888810"/>
              <a:gd name="connsiteX912" fmla="*/ 1367175 w 2168364"/>
              <a:gd name="connsiteY912" fmla="*/ 476056 h 6888810"/>
              <a:gd name="connsiteX913" fmla="*/ 1786402 w 2168364"/>
              <a:gd name="connsiteY913" fmla="*/ 895300 h 6888810"/>
              <a:gd name="connsiteX914" fmla="*/ 1657536 w 2168364"/>
              <a:gd name="connsiteY914" fmla="*/ 895300 h 6888810"/>
              <a:gd name="connsiteX915" fmla="*/ 1366298 w 2168364"/>
              <a:gd name="connsiteY915" fmla="*/ 604050 h 6888810"/>
              <a:gd name="connsiteX916" fmla="*/ 1183796 w 2168364"/>
              <a:gd name="connsiteY916" fmla="*/ 431094 h 6888810"/>
              <a:gd name="connsiteX917" fmla="*/ 1146442 w 2168364"/>
              <a:gd name="connsiteY917" fmla="*/ 446442 h 6888810"/>
              <a:gd name="connsiteX918" fmla="*/ 1146442 w 2168364"/>
              <a:gd name="connsiteY918" fmla="*/ 521184 h 6888810"/>
              <a:gd name="connsiteX919" fmla="*/ 1221148 w 2168364"/>
              <a:gd name="connsiteY919" fmla="*/ 521184 h 6888810"/>
              <a:gd name="connsiteX920" fmla="*/ 1221148 w 2168364"/>
              <a:gd name="connsiteY920" fmla="*/ 446442 h 6888810"/>
              <a:gd name="connsiteX921" fmla="*/ 1183796 w 2168364"/>
              <a:gd name="connsiteY921" fmla="*/ 431094 h 6888810"/>
              <a:gd name="connsiteX922" fmla="*/ 2056196 w 2168364"/>
              <a:gd name="connsiteY922" fmla="*/ 390300 h 6888810"/>
              <a:gd name="connsiteX923" fmla="*/ 2094133 w 2168364"/>
              <a:gd name="connsiteY923" fmla="*/ 406288 h 6888810"/>
              <a:gd name="connsiteX924" fmla="*/ 2094133 w 2168364"/>
              <a:gd name="connsiteY924" fmla="*/ 480850 h 6888810"/>
              <a:gd name="connsiteX925" fmla="*/ 2018843 w 2168364"/>
              <a:gd name="connsiteY925" fmla="*/ 480850 h 6888810"/>
              <a:gd name="connsiteX926" fmla="*/ 2018843 w 2168364"/>
              <a:gd name="connsiteY926" fmla="*/ 406288 h 6888810"/>
              <a:gd name="connsiteX927" fmla="*/ 2056196 w 2168364"/>
              <a:gd name="connsiteY927" fmla="*/ 390300 h 6888810"/>
              <a:gd name="connsiteX928" fmla="*/ 1183455 w 2168364"/>
              <a:gd name="connsiteY928" fmla="*/ 348020 h 6888810"/>
              <a:gd name="connsiteX929" fmla="*/ 1280172 w 2168364"/>
              <a:gd name="connsiteY929" fmla="*/ 387389 h 6888810"/>
              <a:gd name="connsiteX930" fmla="*/ 1280172 w 2168364"/>
              <a:gd name="connsiteY930" fmla="*/ 580236 h 6888810"/>
              <a:gd name="connsiteX931" fmla="*/ 1204785 w 2168364"/>
              <a:gd name="connsiteY931" fmla="*/ 618825 h 6888810"/>
              <a:gd name="connsiteX932" fmla="*/ 1204785 w 2168364"/>
              <a:gd name="connsiteY932" fmla="*/ 697660 h 6888810"/>
              <a:gd name="connsiteX933" fmla="*/ 1087419 w 2168364"/>
              <a:gd name="connsiteY933" fmla="*/ 580236 h 6888810"/>
              <a:gd name="connsiteX934" fmla="*/ 1049822 w 2168364"/>
              <a:gd name="connsiteY934" fmla="*/ 462130 h 6888810"/>
              <a:gd name="connsiteX935" fmla="*/ 1087419 w 2168364"/>
              <a:gd name="connsiteY935" fmla="*/ 387389 h 6888810"/>
              <a:gd name="connsiteX936" fmla="*/ 1146442 w 2168364"/>
              <a:gd name="connsiteY936" fmla="*/ 352893 h 6888810"/>
              <a:gd name="connsiteX937" fmla="*/ 1183455 w 2168364"/>
              <a:gd name="connsiteY937" fmla="*/ 348020 h 6888810"/>
              <a:gd name="connsiteX938" fmla="*/ 2167935 w 2168364"/>
              <a:gd name="connsiteY938" fmla="*/ 277557 h 6888810"/>
              <a:gd name="connsiteX939" fmla="*/ 2167935 w 2168364"/>
              <a:gd name="connsiteY939" fmla="*/ 383583 h 6888810"/>
              <a:gd name="connsiteX940" fmla="*/ 2131843 w 2168364"/>
              <a:gd name="connsiteY940" fmla="*/ 367977 h 6888810"/>
              <a:gd name="connsiteX941" fmla="*/ 2131843 w 2168364"/>
              <a:gd name="connsiteY941" fmla="*/ 293164 h 6888810"/>
              <a:gd name="connsiteX942" fmla="*/ 2167935 w 2168364"/>
              <a:gd name="connsiteY942" fmla="*/ 277557 h 6888810"/>
              <a:gd name="connsiteX943" fmla="*/ 0 w 2168364"/>
              <a:gd name="connsiteY943" fmla="*/ 277557 h 6888810"/>
              <a:gd name="connsiteX944" fmla="*/ 37802 w 2168364"/>
              <a:gd name="connsiteY944" fmla="*/ 293163 h 6888810"/>
              <a:gd name="connsiteX945" fmla="*/ 37802 w 2168364"/>
              <a:gd name="connsiteY945" fmla="*/ 367977 h 6888810"/>
              <a:gd name="connsiteX946" fmla="*/ 0 w 2168364"/>
              <a:gd name="connsiteY946" fmla="*/ 383583 h 6888810"/>
              <a:gd name="connsiteX947" fmla="*/ 0 w 2168364"/>
              <a:gd name="connsiteY947" fmla="*/ 277557 h 6888810"/>
              <a:gd name="connsiteX948" fmla="*/ 1941803 w 2168364"/>
              <a:gd name="connsiteY948" fmla="*/ 169509 h 6888810"/>
              <a:gd name="connsiteX949" fmla="*/ 1904511 w 2168364"/>
              <a:gd name="connsiteY949" fmla="*/ 184853 h 6888810"/>
              <a:gd name="connsiteX950" fmla="*/ 1904511 w 2168364"/>
              <a:gd name="connsiteY950" fmla="*/ 260353 h 6888810"/>
              <a:gd name="connsiteX951" fmla="*/ 1979094 w 2168364"/>
              <a:gd name="connsiteY951" fmla="*/ 260353 h 6888810"/>
              <a:gd name="connsiteX952" fmla="*/ 1979094 w 2168364"/>
              <a:gd name="connsiteY952" fmla="*/ 184853 h 6888810"/>
              <a:gd name="connsiteX953" fmla="*/ 1941803 w 2168364"/>
              <a:gd name="connsiteY953" fmla="*/ 169509 h 6888810"/>
              <a:gd name="connsiteX954" fmla="*/ 1942192 w 2168364"/>
              <a:gd name="connsiteY954" fmla="*/ 86361 h 6888810"/>
              <a:gd name="connsiteX955" fmla="*/ 2038196 w 2168364"/>
              <a:gd name="connsiteY955" fmla="*/ 126596 h 6888810"/>
              <a:gd name="connsiteX956" fmla="*/ 2038196 w 2168364"/>
              <a:gd name="connsiteY956" fmla="*/ 318610 h 6888810"/>
              <a:gd name="connsiteX957" fmla="*/ 1963516 w 2168364"/>
              <a:gd name="connsiteY957" fmla="*/ 357188 h 6888810"/>
              <a:gd name="connsiteX958" fmla="*/ 1963516 w 2168364"/>
              <a:gd name="connsiteY958" fmla="*/ 436001 h 6888810"/>
              <a:gd name="connsiteX959" fmla="*/ 1845410 w 2168364"/>
              <a:gd name="connsiteY959" fmla="*/ 318610 h 6888810"/>
              <a:gd name="connsiteX960" fmla="*/ 1807728 w 2168364"/>
              <a:gd name="connsiteY960" fmla="*/ 201316 h 6888810"/>
              <a:gd name="connsiteX961" fmla="*/ 1845410 w 2168364"/>
              <a:gd name="connsiteY961" fmla="*/ 126596 h 6888810"/>
              <a:gd name="connsiteX962" fmla="*/ 1905290 w 2168364"/>
              <a:gd name="connsiteY962" fmla="*/ 91329 h 6888810"/>
              <a:gd name="connsiteX963" fmla="*/ 1942192 w 2168364"/>
              <a:gd name="connsiteY963" fmla="*/ 86361 h 6888810"/>
              <a:gd name="connsiteX964" fmla="*/ 1731240 w 2168364"/>
              <a:gd name="connsiteY964" fmla="*/ 65258 h 6888810"/>
              <a:gd name="connsiteX965" fmla="*/ 1768521 w 2168364"/>
              <a:gd name="connsiteY965" fmla="*/ 80579 h 6888810"/>
              <a:gd name="connsiteX966" fmla="*/ 1768521 w 2168364"/>
              <a:gd name="connsiteY966" fmla="*/ 155966 h 6888810"/>
              <a:gd name="connsiteX967" fmla="*/ 1693959 w 2168364"/>
              <a:gd name="connsiteY967" fmla="*/ 155966 h 6888810"/>
              <a:gd name="connsiteX968" fmla="*/ 1693959 w 2168364"/>
              <a:gd name="connsiteY968" fmla="*/ 80579 h 6888810"/>
              <a:gd name="connsiteX969" fmla="*/ 1731240 w 2168364"/>
              <a:gd name="connsiteY969" fmla="*/ 65258 h 6888810"/>
              <a:gd name="connsiteX970" fmla="*/ 1277832 w 2168364"/>
              <a:gd name="connsiteY970" fmla="*/ 1 h 6888810"/>
              <a:gd name="connsiteX971" fmla="*/ 1401003 w 2168364"/>
              <a:gd name="connsiteY971" fmla="*/ 1 h 6888810"/>
              <a:gd name="connsiteX972" fmla="*/ 256018 w 2168364"/>
              <a:gd name="connsiteY972" fmla="*/ 1150515 h 6888810"/>
              <a:gd name="connsiteX973" fmla="*/ 126318 w 2168364"/>
              <a:gd name="connsiteY973" fmla="*/ 1150515 h 6888810"/>
              <a:gd name="connsiteX974" fmla="*/ 1022174 w 2168364"/>
              <a:gd name="connsiteY974" fmla="*/ 1 h 6888810"/>
              <a:gd name="connsiteX975" fmla="*/ 1150944 w 2168364"/>
              <a:gd name="connsiteY975" fmla="*/ 1 h 6888810"/>
              <a:gd name="connsiteX976" fmla="*/ 598072 w 2168364"/>
              <a:gd name="connsiteY976" fmla="*/ 552437 h 6888810"/>
              <a:gd name="connsiteX977" fmla="*/ 533200 w 2168364"/>
              <a:gd name="connsiteY977" fmla="*/ 488414 h 6888810"/>
              <a:gd name="connsiteX978" fmla="*/ 767357 w 2168364"/>
              <a:gd name="connsiteY978" fmla="*/ 1 h 6888810"/>
              <a:gd name="connsiteX979" fmla="*/ 896160 w 2168364"/>
              <a:gd name="connsiteY979" fmla="*/ 1 h 6888810"/>
              <a:gd name="connsiteX980" fmla="*/ 0 w 2168364"/>
              <a:gd name="connsiteY980" fmla="*/ 895302 h 6888810"/>
              <a:gd name="connsiteX981" fmla="*/ 0 w 2168364"/>
              <a:gd name="connsiteY981" fmla="*/ 766413 h 6888810"/>
              <a:gd name="connsiteX982" fmla="*/ 256807 w 2168364"/>
              <a:gd name="connsiteY982" fmla="*/ 1 h 6888810"/>
              <a:gd name="connsiteX983" fmla="*/ 385697 w 2168364"/>
              <a:gd name="connsiteY983" fmla="*/ 1 h 6888810"/>
              <a:gd name="connsiteX984" fmla="*/ 222417 w 2168364"/>
              <a:gd name="connsiteY984" fmla="*/ 163287 h 6888810"/>
              <a:gd name="connsiteX985" fmla="*/ 285547 w 2168364"/>
              <a:gd name="connsiteY985" fmla="*/ 226516 h 6888810"/>
              <a:gd name="connsiteX986" fmla="*/ 512055 w 2168364"/>
              <a:gd name="connsiteY986" fmla="*/ 1 h 6888810"/>
              <a:gd name="connsiteX987" fmla="*/ 640946 w 2168364"/>
              <a:gd name="connsiteY987" fmla="*/ 1 h 6888810"/>
              <a:gd name="connsiteX988" fmla="*/ 0 w 2168364"/>
              <a:gd name="connsiteY988" fmla="*/ 640087 h 6888810"/>
              <a:gd name="connsiteX989" fmla="*/ 0 w 2168364"/>
              <a:gd name="connsiteY989" fmla="*/ 511290 h 6888810"/>
              <a:gd name="connsiteX990" fmla="*/ 220760 w 2168364"/>
              <a:gd name="connsiteY990" fmla="*/ 290525 h 6888810"/>
              <a:gd name="connsiteX991" fmla="*/ 157533 w 2168364"/>
              <a:gd name="connsiteY991" fmla="*/ 227295 h 6888810"/>
              <a:gd name="connsiteX992" fmla="*/ 93526 w 2168364"/>
              <a:gd name="connsiteY992" fmla="*/ 162508 h 6888810"/>
              <a:gd name="connsiteX993" fmla="*/ 2031831 w 2168364"/>
              <a:gd name="connsiteY993" fmla="*/ 0 h 6888810"/>
              <a:gd name="connsiteX994" fmla="*/ 2115497 w 2168364"/>
              <a:gd name="connsiteY994" fmla="*/ 0 h 6888810"/>
              <a:gd name="connsiteX995" fmla="*/ 2130188 w 2168364"/>
              <a:gd name="connsiteY995" fmla="*/ 33578 h 6888810"/>
              <a:gd name="connsiteX996" fmla="*/ 2167935 w 2168364"/>
              <a:gd name="connsiteY996" fmla="*/ 49150 h 6888810"/>
              <a:gd name="connsiteX997" fmla="*/ 2167935 w 2168364"/>
              <a:gd name="connsiteY997" fmla="*/ 188521 h 6888810"/>
              <a:gd name="connsiteX998" fmla="*/ 2072010 w 2168364"/>
              <a:gd name="connsiteY998" fmla="*/ 92655 h 6888810"/>
              <a:gd name="connsiteX999" fmla="*/ 2071233 w 2168364"/>
              <a:gd name="connsiteY999" fmla="*/ 92655 h 6888810"/>
              <a:gd name="connsiteX1000" fmla="*/ 2031831 w 2168364"/>
              <a:gd name="connsiteY1000" fmla="*/ 0 h 6888810"/>
              <a:gd name="connsiteX1001" fmla="*/ 1527244 w 2168364"/>
              <a:gd name="connsiteY1001" fmla="*/ 0 h 6888810"/>
              <a:gd name="connsiteX1002" fmla="*/ 1656170 w 2168364"/>
              <a:gd name="connsiteY1002" fmla="*/ 0 h 6888810"/>
              <a:gd name="connsiteX1003" fmla="*/ 1594582 w 2168364"/>
              <a:gd name="connsiteY1003" fmla="*/ 66447 h 6888810"/>
              <a:gd name="connsiteX1004" fmla="*/ 1531338 w 2168364"/>
              <a:gd name="connsiteY1004" fmla="*/ 129678 h 6888810"/>
              <a:gd name="connsiteX1005" fmla="*/ 2040315 w 2168364"/>
              <a:gd name="connsiteY1005" fmla="*/ 638453 h 6888810"/>
              <a:gd name="connsiteX1006" fmla="*/ 2168363 w 2168364"/>
              <a:gd name="connsiteY1006" fmla="*/ 511308 h 6888810"/>
              <a:gd name="connsiteX1007" fmla="*/ 2168363 w 2168364"/>
              <a:gd name="connsiteY1007" fmla="*/ 640109 h 6888810"/>
              <a:gd name="connsiteX1008" fmla="*/ 2105119 w 2168364"/>
              <a:gd name="connsiteY1008" fmla="*/ 703340 h 6888810"/>
              <a:gd name="connsiteX1009" fmla="*/ 2168363 w 2168364"/>
              <a:gd name="connsiteY1009" fmla="*/ 766474 h 6888810"/>
              <a:gd name="connsiteX1010" fmla="*/ 2168363 w 2168364"/>
              <a:gd name="connsiteY1010" fmla="*/ 895373 h 6888810"/>
              <a:gd name="connsiteX1011" fmla="*/ 1467314 w 2168364"/>
              <a:gd name="connsiteY1011" fmla="*/ 194469 h 6888810"/>
              <a:gd name="connsiteX1012" fmla="*/ 1404069 w 2168364"/>
              <a:gd name="connsiteY1012" fmla="*/ 257700 h 6888810"/>
              <a:gd name="connsiteX1013" fmla="*/ 2168363 w 2168364"/>
              <a:gd name="connsiteY1013" fmla="*/ 1021738 h 6888810"/>
              <a:gd name="connsiteX1014" fmla="*/ 2168363 w 2168364"/>
              <a:gd name="connsiteY1014" fmla="*/ 1150539 h 6888810"/>
              <a:gd name="connsiteX1015" fmla="*/ 1367233 w 2168364"/>
              <a:gd name="connsiteY1015" fmla="*/ 349576 h 6888810"/>
              <a:gd name="connsiteX1016" fmla="*/ 1367233 w 2168364"/>
              <a:gd name="connsiteY1016" fmla="*/ 348796 h 6888810"/>
              <a:gd name="connsiteX1017" fmla="*/ 1293269 w 2168364"/>
              <a:gd name="connsiteY1017" fmla="*/ 273288 h 6888810"/>
              <a:gd name="connsiteX1018" fmla="*/ 1276021 w 2168364"/>
              <a:gd name="connsiteY1018" fmla="*/ 256044 h 6888810"/>
              <a:gd name="connsiteX1019" fmla="*/ 53254 w 2168364"/>
              <a:gd name="connsiteY1019" fmla="*/ 0 h 6888810"/>
              <a:gd name="connsiteX1020" fmla="*/ 136103 w 2168364"/>
              <a:gd name="connsiteY1020" fmla="*/ 0 h 6888810"/>
              <a:gd name="connsiteX1021" fmla="*/ 96771 w 2168364"/>
              <a:gd name="connsiteY1021" fmla="*/ 92729 h 6888810"/>
              <a:gd name="connsiteX1022" fmla="*/ 21321 w 2168364"/>
              <a:gd name="connsiteY1022" fmla="*/ 131301 h 6888810"/>
              <a:gd name="connsiteX1023" fmla="*/ 21321 w 2168364"/>
              <a:gd name="connsiteY1023" fmla="*/ 210004 h 6888810"/>
              <a:gd name="connsiteX1024" fmla="*/ 0 w 2168364"/>
              <a:gd name="connsiteY1024" fmla="*/ 188672 h 6888810"/>
              <a:gd name="connsiteX1025" fmla="*/ 0 w 2168364"/>
              <a:gd name="connsiteY1025" fmla="*/ 49190 h 6888810"/>
              <a:gd name="connsiteX1026" fmla="*/ 37676 w 2168364"/>
              <a:gd name="connsiteY1026" fmla="*/ 33605 h 6888810"/>
              <a:gd name="connsiteX1027" fmla="*/ 53254 w 2168364"/>
              <a:gd name="connsiteY1027" fmla="*/ 0 h 688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</a:cxnLst>
            <a:rect l="l" t="t" r="r" b="b"/>
            <a:pathLst>
              <a:path w="2168364" h="6888810">
                <a:moveTo>
                  <a:pt x="293629" y="6874687"/>
                </a:moveTo>
                <a:lnTo>
                  <a:pt x="327446" y="6888810"/>
                </a:lnTo>
                <a:lnTo>
                  <a:pt x="259382" y="6888810"/>
                </a:lnTo>
                <a:close/>
                <a:moveTo>
                  <a:pt x="1308715" y="6809380"/>
                </a:moveTo>
                <a:lnTo>
                  <a:pt x="1388149" y="6888810"/>
                </a:lnTo>
                <a:lnTo>
                  <a:pt x="1259240" y="6888810"/>
                </a:lnTo>
                <a:lnTo>
                  <a:pt x="1244706" y="6874277"/>
                </a:lnTo>
                <a:close/>
                <a:moveTo>
                  <a:pt x="390731" y="6778016"/>
                </a:moveTo>
                <a:cubicBezTo>
                  <a:pt x="419408" y="6778016"/>
                  <a:pt x="443305" y="6801930"/>
                  <a:pt x="443305" y="6831507"/>
                </a:cubicBezTo>
                <a:cubicBezTo>
                  <a:pt x="443305" y="6861084"/>
                  <a:pt x="419408" y="6884901"/>
                  <a:pt x="390731" y="6884901"/>
                </a:cubicBezTo>
                <a:cubicBezTo>
                  <a:pt x="361079" y="6884901"/>
                  <a:pt x="337278" y="6861084"/>
                  <a:pt x="337278" y="6831507"/>
                </a:cubicBezTo>
                <a:cubicBezTo>
                  <a:pt x="337278" y="6801930"/>
                  <a:pt x="361079" y="6778016"/>
                  <a:pt x="390731" y="6778016"/>
                </a:cubicBezTo>
                <a:close/>
                <a:moveTo>
                  <a:pt x="953535" y="6714857"/>
                </a:moveTo>
                <a:lnTo>
                  <a:pt x="970780" y="6732008"/>
                </a:lnTo>
                <a:lnTo>
                  <a:pt x="1131808" y="6888810"/>
                </a:lnTo>
                <a:lnTo>
                  <a:pt x="1004400" y="6888810"/>
                </a:lnTo>
                <a:lnTo>
                  <a:pt x="956847" y="6841247"/>
                </a:lnTo>
                <a:lnTo>
                  <a:pt x="909283" y="6888810"/>
                </a:lnTo>
                <a:lnTo>
                  <a:pt x="779588" y="6888810"/>
                </a:lnTo>
                <a:close/>
                <a:moveTo>
                  <a:pt x="487403" y="6682203"/>
                </a:moveTo>
                <a:cubicBezTo>
                  <a:pt x="516079" y="6682203"/>
                  <a:pt x="539977" y="6705146"/>
                  <a:pt x="539977" y="6734826"/>
                </a:cubicBezTo>
                <a:cubicBezTo>
                  <a:pt x="539977" y="6764408"/>
                  <a:pt x="516079" y="6788230"/>
                  <a:pt x="487403" y="6788230"/>
                </a:cubicBezTo>
                <a:cubicBezTo>
                  <a:pt x="457750" y="6788230"/>
                  <a:pt x="433950" y="6764408"/>
                  <a:pt x="433950" y="6734826"/>
                </a:cubicBezTo>
                <a:cubicBezTo>
                  <a:pt x="433950" y="6705146"/>
                  <a:pt x="457750" y="6682203"/>
                  <a:pt x="487403" y="6682203"/>
                </a:cubicBezTo>
                <a:close/>
                <a:moveTo>
                  <a:pt x="1367175" y="6612169"/>
                </a:moveTo>
                <a:lnTo>
                  <a:pt x="1643805" y="6888810"/>
                </a:lnTo>
                <a:lnTo>
                  <a:pt x="1514939" y="6888810"/>
                </a:lnTo>
                <a:lnTo>
                  <a:pt x="1366298" y="6740163"/>
                </a:lnTo>
                <a:close/>
                <a:moveTo>
                  <a:pt x="1183796" y="6567207"/>
                </a:moveTo>
                <a:cubicBezTo>
                  <a:pt x="1170257" y="6567207"/>
                  <a:pt x="1156718" y="6572323"/>
                  <a:pt x="1146442" y="6582555"/>
                </a:cubicBezTo>
                <a:cubicBezTo>
                  <a:pt x="1125989" y="6603116"/>
                  <a:pt x="1125989" y="6636735"/>
                  <a:pt x="1146442" y="6657297"/>
                </a:cubicBezTo>
                <a:cubicBezTo>
                  <a:pt x="1166994" y="6678638"/>
                  <a:pt x="1200597" y="6678638"/>
                  <a:pt x="1221148" y="6657297"/>
                </a:cubicBezTo>
                <a:cubicBezTo>
                  <a:pt x="1241699" y="6636735"/>
                  <a:pt x="1241699" y="6603116"/>
                  <a:pt x="1221148" y="6582555"/>
                </a:cubicBezTo>
                <a:cubicBezTo>
                  <a:pt x="1210873" y="6572323"/>
                  <a:pt x="1197334" y="6567207"/>
                  <a:pt x="1183796" y="6567207"/>
                </a:cubicBezTo>
                <a:close/>
                <a:moveTo>
                  <a:pt x="2056196" y="6526413"/>
                </a:moveTo>
                <a:cubicBezTo>
                  <a:pt x="2069815" y="6526413"/>
                  <a:pt x="2083530" y="6531742"/>
                  <a:pt x="2094133" y="6542401"/>
                </a:cubicBezTo>
                <a:cubicBezTo>
                  <a:pt x="2114658" y="6562842"/>
                  <a:pt x="2114658" y="6596522"/>
                  <a:pt x="2094133" y="6616963"/>
                </a:cubicBezTo>
                <a:cubicBezTo>
                  <a:pt x="2072927" y="6638281"/>
                  <a:pt x="2039271" y="6638281"/>
                  <a:pt x="2018843" y="6616963"/>
                </a:cubicBezTo>
                <a:cubicBezTo>
                  <a:pt x="1998318" y="6596522"/>
                  <a:pt x="1998318" y="6562842"/>
                  <a:pt x="2018843" y="6542401"/>
                </a:cubicBezTo>
                <a:cubicBezTo>
                  <a:pt x="2029057" y="6531742"/>
                  <a:pt x="2042578" y="6526413"/>
                  <a:pt x="2056196" y="6526413"/>
                </a:cubicBezTo>
                <a:close/>
                <a:moveTo>
                  <a:pt x="1183455" y="6484134"/>
                </a:moveTo>
                <a:cubicBezTo>
                  <a:pt x="1220369" y="6484134"/>
                  <a:pt x="1254751" y="6498069"/>
                  <a:pt x="1280172" y="6523502"/>
                </a:cubicBezTo>
                <a:cubicBezTo>
                  <a:pt x="1333548" y="6576805"/>
                  <a:pt x="1333548" y="6663825"/>
                  <a:pt x="1280172" y="6716349"/>
                </a:cubicBezTo>
                <a:cubicBezTo>
                  <a:pt x="1259718" y="6736911"/>
                  <a:pt x="1233420" y="6750846"/>
                  <a:pt x="1204785" y="6754939"/>
                </a:cubicBezTo>
                <a:cubicBezTo>
                  <a:pt x="1204785" y="6754939"/>
                  <a:pt x="1204785" y="6754939"/>
                  <a:pt x="1204785" y="6833773"/>
                </a:cubicBezTo>
                <a:cubicBezTo>
                  <a:pt x="1204785" y="6833773"/>
                  <a:pt x="1204785" y="6833773"/>
                  <a:pt x="1087419" y="6716349"/>
                </a:cubicBezTo>
                <a:cubicBezTo>
                  <a:pt x="1055568" y="6684387"/>
                  <a:pt x="1043199" y="6640048"/>
                  <a:pt x="1049822" y="6598243"/>
                </a:cubicBezTo>
                <a:cubicBezTo>
                  <a:pt x="1053913" y="6571056"/>
                  <a:pt x="1066185" y="6544843"/>
                  <a:pt x="1087419" y="6523502"/>
                </a:cubicBezTo>
                <a:cubicBezTo>
                  <a:pt x="1104658" y="6507034"/>
                  <a:pt x="1124333" y="6495535"/>
                  <a:pt x="1146442" y="6489006"/>
                </a:cubicBezTo>
                <a:cubicBezTo>
                  <a:pt x="1158812" y="6485693"/>
                  <a:pt x="1171085" y="6484134"/>
                  <a:pt x="1183455" y="6484134"/>
                </a:cubicBezTo>
                <a:close/>
                <a:moveTo>
                  <a:pt x="2167935" y="6413670"/>
                </a:moveTo>
                <a:cubicBezTo>
                  <a:pt x="2167935" y="6413670"/>
                  <a:pt x="2167935" y="6413670"/>
                  <a:pt x="2167935" y="6519696"/>
                </a:cubicBezTo>
                <a:cubicBezTo>
                  <a:pt x="2154801" y="6519696"/>
                  <a:pt x="2141669" y="6514722"/>
                  <a:pt x="2131843" y="6504090"/>
                </a:cubicBezTo>
                <a:cubicBezTo>
                  <a:pt x="2111317" y="6483509"/>
                  <a:pt x="2111317" y="6449858"/>
                  <a:pt x="2131843" y="6429277"/>
                </a:cubicBezTo>
                <a:cubicBezTo>
                  <a:pt x="2141669" y="6419425"/>
                  <a:pt x="2154801" y="6413670"/>
                  <a:pt x="2167935" y="6413670"/>
                </a:cubicBezTo>
                <a:close/>
                <a:moveTo>
                  <a:pt x="0" y="6413670"/>
                </a:moveTo>
                <a:cubicBezTo>
                  <a:pt x="13969" y="6413670"/>
                  <a:pt x="28035" y="6418644"/>
                  <a:pt x="37802" y="6429276"/>
                </a:cubicBezTo>
                <a:cubicBezTo>
                  <a:pt x="59194" y="6449858"/>
                  <a:pt x="59194" y="6483509"/>
                  <a:pt x="37802" y="6504090"/>
                </a:cubicBezTo>
                <a:cubicBezTo>
                  <a:pt x="28035" y="6514722"/>
                  <a:pt x="13969" y="6519696"/>
                  <a:pt x="0" y="6519696"/>
                </a:cubicBezTo>
                <a:cubicBezTo>
                  <a:pt x="0" y="6519696"/>
                  <a:pt x="0" y="6519696"/>
                  <a:pt x="0" y="6413670"/>
                </a:cubicBezTo>
                <a:close/>
                <a:moveTo>
                  <a:pt x="1941803" y="6305622"/>
                </a:moveTo>
                <a:cubicBezTo>
                  <a:pt x="1928268" y="6305622"/>
                  <a:pt x="1914735" y="6310737"/>
                  <a:pt x="1904511" y="6320966"/>
                </a:cubicBezTo>
                <a:cubicBezTo>
                  <a:pt x="1883967" y="6342301"/>
                  <a:pt x="1883967" y="6375131"/>
                  <a:pt x="1904511" y="6396466"/>
                </a:cubicBezTo>
                <a:cubicBezTo>
                  <a:pt x="1924958" y="6417022"/>
                  <a:pt x="1958647" y="6417022"/>
                  <a:pt x="1979094" y="6396466"/>
                </a:cubicBezTo>
                <a:cubicBezTo>
                  <a:pt x="2000418" y="6375131"/>
                  <a:pt x="2000418" y="6342301"/>
                  <a:pt x="1979094" y="6320966"/>
                </a:cubicBezTo>
                <a:cubicBezTo>
                  <a:pt x="1968871" y="6310737"/>
                  <a:pt x="1955337" y="6305622"/>
                  <a:pt x="1941803" y="6305622"/>
                </a:cubicBezTo>
                <a:close/>
                <a:moveTo>
                  <a:pt x="1942192" y="6222474"/>
                </a:moveTo>
                <a:cubicBezTo>
                  <a:pt x="1978315" y="6222474"/>
                  <a:pt x="2012783" y="6236503"/>
                  <a:pt x="2038196" y="6262709"/>
                </a:cubicBezTo>
                <a:cubicBezTo>
                  <a:pt x="2091456" y="6315218"/>
                  <a:pt x="2091456" y="6402214"/>
                  <a:pt x="2038196" y="6454723"/>
                </a:cubicBezTo>
                <a:cubicBezTo>
                  <a:pt x="2017652" y="6476058"/>
                  <a:pt x="1991460" y="6489209"/>
                  <a:pt x="1963516" y="6493301"/>
                </a:cubicBezTo>
                <a:cubicBezTo>
                  <a:pt x="1963516" y="6493301"/>
                  <a:pt x="1963516" y="6493301"/>
                  <a:pt x="1963516" y="6572114"/>
                </a:cubicBezTo>
                <a:cubicBezTo>
                  <a:pt x="1963516" y="6572114"/>
                  <a:pt x="1963516" y="6572114"/>
                  <a:pt x="1845410" y="6454723"/>
                </a:cubicBezTo>
                <a:cubicBezTo>
                  <a:pt x="1813473" y="6422770"/>
                  <a:pt x="1801107" y="6378443"/>
                  <a:pt x="1807728" y="6337430"/>
                </a:cubicBezTo>
                <a:cubicBezTo>
                  <a:pt x="1811818" y="6309470"/>
                  <a:pt x="1824962" y="6283264"/>
                  <a:pt x="1845410" y="6262709"/>
                </a:cubicBezTo>
                <a:cubicBezTo>
                  <a:pt x="1862643" y="6245465"/>
                  <a:pt x="1883188" y="6233970"/>
                  <a:pt x="1905290" y="6227443"/>
                </a:cubicBezTo>
                <a:cubicBezTo>
                  <a:pt x="1916779" y="6224130"/>
                  <a:pt x="1929048" y="6222474"/>
                  <a:pt x="1942192" y="6222474"/>
                </a:cubicBezTo>
                <a:close/>
                <a:moveTo>
                  <a:pt x="1731240" y="6201371"/>
                </a:moveTo>
                <a:cubicBezTo>
                  <a:pt x="1744770" y="6201371"/>
                  <a:pt x="1758301" y="6206479"/>
                  <a:pt x="1768521" y="6216692"/>
                </a:cubicBezTo>
                <a:cubicBezTo>
                  <a:pt x="1789839" y="6238092"/>
                  <a:pt x="1789839" y="6271652"/>
                  <a:pt x="1768521" y="6292079"/>
                </a:cubicBezTo>
                <a:cubicBezTo>
                  <a:pt x="1748080" y="6312604"/>
                  <a:pt x="1714400" y="6312604"/>
                  <a:pt x="1693959" y="6292079"/>
                </a:cubicBezTo>
                <a:cubicBezTo>
                  <a:pt x="1672641" y="6271652"/>
                  <a:pt x="1672641" y="6238092"/>
                  <a:pt x="1693959" y="6216692"/>
                </a:cubicBezTo>
                <a:cubicBezTo>
                  <a:pt x="1704179" y="6206479"/>
                  <a:pt x="1717710" y="6201371"/>
                  <a:pt x="1731240" y="6201371"/>
                </a:cubicBezTo>
                <a:close/>
                <a:moveTo>
                  <a:pt x="1022174" y="6136115"/>
                </a:moveTo>
                <a:lnTo>
                  <a:pt x="1150944" y="6136115"/>
                </a:lnTo>
                <a:lnTo>
                  <a:pt x="598072" y="6688550"/>
                </a:lnTo>
                <a:lnTo>
                  <a:pt x="533200" y="6624527"/>
                </a:lnTo>
                <a:close/>
                <a:moveTo>
                  <a:pt x="767357" y="6136115"/>
                </a:moveTo>
                <a:lnTo>
                  <a:pt x="896160" y="6136115"/>
                </a:lnTo>
                <a:lnTo>
                  <a:pt x="142742" y="6888810"/>
                </a:lnTo>
                <a:lnTo>
                  <a:pt x="13733" y="6888810"/>
                </a:lnTo>
                <a:close/>
                <a:moveTo>
                  <a:pt x="256807" y="6136115"/>
                </a:moveTo>
                <a:lnTo>
                  <a:pt x="385697" y="6136115"/>
                </a:lnTo>
                <a:lnTo>
                  <a:pt x="222417" y="6299400"/>
                </a:lnTo>
                <a:lnTo>
                  <a:pt x="285547" y="6362629"/>
                </a:lnTo>
                <a:lnTo>
                  <a:pt x="512055" y="6136115"/>
                </a:lnTo>
                <a:lnTo>
                  <a:pt x="640946" y="6136115"/>
                </a:lnTo>
                <a:lnTo>
                  <a:pt x="0" y="6776200"/>
                </a:lnTo>
                <a:lnTo>
                  <a:pt x="0" y="6647403"/>
                </a:lnTo>
                <a:lnTo>
                  <a:pt x="220760" y="6426638"/>
                </a:lnTo>
                <a:lnTo>
                  <a:pt x="157533" y="6363408"/>
                </a:lnTo>
                <a:lnTo>
                  <a:pt x="93526" y="6298621"/>
                </a:lnTo>
                <a:close/>
                <a:moveTo>
                  <a:pt x="1277832" y="6136114"/>
                </a:moveTo>
                <a:lnTo>
                  <a:pt x="1401003" y="6136114"/>
                </a:lnTo>
                <a:lnTo>
                  <a:pt x="651924" y="6888810"/>
                </a:lnTo>
                <a:lnTo>
                  <a:pt x="524482" y="6888810"/>
                </a:lnTo>
                <a:close/>
                <a:moveTo>
                  <a:pt x="2167935" y="5999151"/>
                </a:moveTo>
                <a:cubicBezTo>
                  <a:pt x="2167935" y="5999151"/>
                  <a:pt x="2167935" y="5999151"/>
                  <a:pt x="2167935" y="6082769"/>
                </a:cubicBezTo>
                <a:cubicBezTo>
                  <a:pt x="2153925" y="6082769"/>
                  <a:pt x="2140889" y="6087733"/>
                  <a:pt x="2130188" y="6098344"/>
                </a:cubicBezTo>
                <a:cubicBezTo>
                  <a:pt x="2119584" y="6108175"/>
                  <a:pt x="2114622" y="6122972"/>
                  <a:pt x="2114622" y="6136113"/>
                </a:cubicBezTo>
                <a:lnTo>
                  <a:pt x="2115497" y="6136113"/>
                </a:lnTo>
                <a:cubicBezTo>
                  <a:pt x="2115497" y="6148377"/>
                  <a:pt x="2121140" y="6160737"/>
                  <a:pt x="2130188" y="6169691"/>
                </a:cubicBezTo>
                <a:cubicBezTo>
                  <a:pt x="2140889" y="6180397"/>
                  <a:pt x="2153925" y="6185263"/>
                  <a:pt x="2167935" y="6185263"/>
                </a:cubicBezTo>
                <a:lnTo>
                  <a:pt x="2167935" y="6324634"/>
                </a:lnTo>
                <a:cubicBezTo>
                  <a:pt x="2167935" y="6324634"/>
                  <a:pt x="2167935" y="6324634"/>
                  <a:pt x="2072010" y="6228768"/>
                </a:cubicBezTo>
                <a:cubicBezTo>
                  <a:pt x="2072010" y="6228768"/>
                  <a:pt x="2072010" y="6228768"/>
                  <a:pt x="2071233" y="6228768"/>
                </a:cubicBezTo>
                <a:cubicBezTo>
                  <a:pt x="2045743" y="6203366"/>
                  <a:pt x="2032707" y="6169691"/>
                  <a:pt x="2031831" y="6136113"/>
                </a:cubicBezTo>
                <a:cubicBezTo>
                  <a:pt x="2031831" y="6128715"/>
                  <a:pt x="2032707" y="6121317"/>
                  <a:pt x="2033486" y="6113918"/>
                </a:cubicBezTo>
                <a:cubicBezTo>
                  <a:pt x="2037571" y="6086078"/>
                  <a:pt x="2050705" y="6059796"/>
                  <a:pt x="2071233" y="6039354"/>
                </a:cubicBezTo>
                <a:cubicBezTo>
                  <a:pt x="2088354" y="6022124"/>
                  <a:pt x="2108882" y="6010638"/>
                  <a:pt x="2130966" y="6004115"/>
                </a:cubicBezTo>
                <a:cubicBezTo>
                  <a:pt x="2142543" y="6000806"/>
                  <a:pt x="2154801" y="5999151"/>
                  <a:pt x="2167935" y="5999151"/>
                </a:cubicBezTo>
                <a:close/>
                <a:moveTo>
                  <a:pt x="0" y="5999151"/>
                </a:moveTo>
                <a:cubicBezTo>
                  <a:pt x="36893" y="5999151"/>
                  <a:pt x="70574" y="6013071"/>
                  <a:pt x="96760" y="6039354"/>
                </a:cubicBezTo>
                <a:cubicBezTo>
                  <a:pt x="123821" y="6065539"/>
                  <a:pt x="136963" y="6101653"/>
                  <a:pt x="136087" y="6136113"/>
                </a:cubicBezTo>
                <a:lnTo>
                  <a:pt x="136103" y="6136113"/>
                </a:lnTo>
                <a:cubicBezTo>
                  <a:pt x="135324" y="6169718"/>
                  <a:pt x="122181" y="6203420"/>
                  <a:pt x="96771" y="6228842"/>
                </a:cubicBezTo>
                <a:cubicBezTo>
                  <a:pt x="76230" y="6249297"/>
                  <a:pt x="50040" y="6262447"/>
                  <a:pt x="21321" y="6267414"/>
                </a:cubicBezTo>
                <a:lnTo>
                  <a:pt x="21321" y="6346117"/>
                </a:lnTo>
                <a:cubicBezTo>
                  <a:pt x="21321" y="6346117"/>
                  <a:pt x="21321" y="6346117"/>
                  <a:pt x="0" y="6324785"/>
                </a:cubicBezTo>
                <a:cubicBezTo>
                  <a:pt x="0" y="6324785"/>
                  <a:pt x="0" y="6324785"/>
                  <a:pt x="0" y="6185303"/>
                </a:cubicBezTo>
                <a:cubicBezTo>
                  <a:pt x="13922" y="6185303"/>
                  <a:pt x="27065" y="6180432"/>
                  <a:pt x="37676" y="6169718"/>
                </a:cubicBezTo>
                <a:cubicBezTo>
                  <a:pt x="47607" y="6160756"/>
                  <a:pt x="52474" y="6148387"/>
                  <a:pt x="53254" y="6136113"/>
                </a:cubicBezTo>
                <a:lnTo>
                  <a:pt x="53247" y="6136113"/>
                </a:lnTo>
                <a:cubicBezTo>
                  <a:pt x="53247" y="6122972"/>
                  <a:pt x="48380" y="6108175"/>
                  <a:pt x="37672" y="6098344"/>
                </a:cubicBezTo>
                <a:cubicBezTo>
                  <a:pt x="27062" y="6087733"/>
                  <a:pt x="13920" y="6082769"/>
                  <a:pt x="0" y="6082769"/>
                </a:cubicBezTo>
                <a:cubicBezTo>
                  <a:pt x="0" y="6082769"/>
                  <a:pt x="0" y="6082769"/>
                  <a:pt x="0" y="5999151"/>
                </a:cubicBezTo>
                <a:close/>
                <a:moveTo>
                  <a:pt x="2168364" y="5751241"/>
                </a:moveTo>
                <a:lnTo>
                  <a:pt x="2168364" y="5880116"/>
                </a:lnTo>
                <a:lnTo>
                  <a:pt x="1911437" y="6136113"/>
                </a:lnTo>
                <a:lnTo>
                  <a:pt x="1782632" y="6136113"/>
                </a:lnTo>
                <a:close/>
                <a:moveTo>
                  <a:pt x="0" y="5751241"/>
                </a:moveTo>
                <a:lnTo>
                  <a:pt x="385732" y="6136113"/>
                </a:lnTo>
                <a:lnTo>
                  <a:pt x="256830" y="6136113"/>
                </a:lnTo>
                <a:lnTo>
                  <a:pt x="0" y="5880116"/>
                </a:lnTo>
                <a:close/>
                <a:moveTo>
                  <a:pt x="635028" y="5749522"/>
                </a:moveTo>
                <a:lnTo>
                  <a:pt x="763788" y="5749522"/>
                </a:lnTo>
                <a:lnTo>
                  <a:pt x="1082181" y="6068012"/>
                </a:lnTo>
                <a:lnTo>
                  <a:pt x="1082961" y="6068012"/>
                </a:lnTo>
                <a:lnTo>
                  <a:pt x="1150944" y="6136113"/>
                </a:lnTo>
                <a:lnTo>
                  <a:pt x="1022184" y="6136113"/>
                </a:lnTo>
                <a:close/>
                <a:moveTo>
                  <a:pt x="379814" y="5749522"/>
                </a:moveTo>
                <a:lnTo>
                  <a:pt x="509534" y="5749522"/>
                </a:lnTo>
                <a:lnTo>
                  <a:pt x="896160" y="6136113"/>
                </a:lnTo>
                <a:lnTo>
                  <a:pt x="767317" y="6136113"/>
                </a:lnTo>
                <a:close/>
                <a:moveTo>
                  <a:pt x="1060830" y="5672145"/>
                </a:moveTo>
                <a:cubicBezTo>
                  <a:pt x="1047301" y="5672145"/>
                  <a:pt x="1033749" y="5677504"/>
                  <a:pt x="1023462" y="5688223"/>
                </a:cubicBezTo>
                <a:cubicBezTo>
                  <a:pt x="1002986" y="5708686"/>
                  <a:pt x="1002986" y="5742304"/>
                  <a:pt x="1023462" y="5762864"/>
                </a:cubicBezTo>
                <a:cubicBezTo>
                  <a:pt x="1044035" y="5783425"/>
                  <a:pt x="1077673" y="5783425"/>
                  <a:pt x="1098051" y="5762864"/>
                </a:cubicBezTo>
                <a:cubicBezTo>
                  <a:pt x="1119501" y="5742304"/>
                  <a:pt x="1119501" y="5708686"/>
                  <a:pt x="1098051" y="5688223"/>
                </a:cubicBezTo>
                <a:cubicBezTo>
                  <a:pt x="1087862" y="5677504"/>
                  <a:pt x="1074358" y="5672145"/>
                  <a:pt x="1060830" y="5672145"/>
                </a:cubicBezTo>
                <a:close/>
                <a:moveTo>
                  <a:pt x="1297338" y="5654520"/>
                </a:moveTo>
                <a:cubicBezTo>
                  <a:pt x="1310860" y="5654520"/>
                  <a:pt x="1324380" y="5659628"/>
                  <a:pt x="1335032" y="5669843"/>
                </a:cubicBezTo>
                <a:cubicBezTo>
                  <a:pt x="1355460" y="5690371"/>
                  <a:pt x="1355460" y="5723935"/>
                  <a:pt x="1335032" y="5744463"/>
                </a:cubicBezTo>
                <a:cubicBezTo>
                  <a:pt x="1313729" y="5764893"/>
                  <a:pt x="1280948" y="5764893"/>
                  <a:pt x="1259645" y="5744463"/>
                </a:cubicBezTo>
                <a:cubicBezTo>
                  <a:pt x="1239120" y="5723935"/>
                  <a:pt x="1239120" y="5690371"/>
                  <a:pt x="1259645" y="5669843"/>
                </a:cubicBezTo>
                <a:cubicBezTo>
                  <a:pt x="1270297" y="5659628"/>
                  <a:pt x="1283818" y="5654520"/>
                  <a:pt x="1297338" y="5654520"/>
                </a:cubicBezTo>
                <a:close/>
                <a:moveTo>
                  <a:pt x="624064" y="5590760"/>
                </a:moveTo>
                <a:cubicBezTo>
                  <a:pt x="637585" y="5590760"/>
                  <a:pt x="651106" y="5596125"/>
                  <a:pt x="661320" y="5606856"/>
                </a:cubicBezTo>
                <a:cubicBezTo>
                  <a:pt x="682623" y="5627342"/>
                  <a:pt x="682623" y="5660997"/>
                  <a:pt x="661320" y="5681580"/>
                </a:cubicBezTo>
                <a:cubicBezTo>
                  <a:pt x="640892" y="5702163"/>
                  <a:pt x="607236" y="5702163"/>
                  <a:pt x="586808" y="5681580"/>
                </a:cubicBezTo>
                <a:cubicBezTo>
                  <a:pt x="566284" y="5660997"/>
                  <a:pt x="566284" y="5627342"/>
                  <a:pt x="586808" y="5606856"/>
                </a:cubicBezTo>
                <a:cubicBezTo>
                  <a:pt x="597022" y="5596125"/>
                  <a:pt x="610543" y="5590760"/>
                  <a:pt x="624064" y="5590760"/>
                </a:cubicBezTo>
                <a:close/>
                <a:moveTo>
                  <a:pt x="487686" y="5590760"/>
                </a:moveTo>
                <a:cubicBezTo>
                  <a:pt x="501315" y="5590760"/>
                  <a:pt x="514847" y="5596125"/>
                  <a:pt x="525118" y="5606856"/>
                </a:cubicBezTo>
                <a:cubicBezTo>
                  <a:pt x="545563" y="5627342"/>
                  <a:pt x="545563" y="5660997"/>
                  <a:pt x="525118" y="5681580"/>
                </a:cubicBezTo>
                <a:cubicBezTo>
                  <a:pt x="504576" y="5702163"/>
                  <a:pt x="470989" y="5702163"/>
                  <a:pt x="449668" y="5681580"/>
                </a:cubicBezTo>
                <a:cubicBezTo>
                  <a:pt x="429224" y="5660997"/>
                  <a:pt x="429224" y="5627342"/>
                  <a:pt x="449668" y="5606856"/>
                </a:cubicBezTo>
                <a:cubicBezTo>
                  <a:pt x="460329" y="5596125"/>
                  <a:pt x="474056" y="5590760"/>
                  <a:pt x="487686" y="5590760"/>
                </a:cubicBezTo>
                <a:close/>
                <a:moveTo>
                  <a:pt x="350978" y="5590760"/>
                </a:moveTo>
                <a:cubicBezTo>
                  <a:pt x="364540" y="5590760"/>
                  <a:pt x="378102" y="5596125"/>
                  <a:pt x="388346" y="5606856"/>
                </a:cubicBezTo>
                <a:cubicBezTo>
                  <a:pt x="408933" y="5627342"/>
                  <a:pt x="408933" y="5660997"/>
                  <a:pt x="388346" y="5681580"/>
                </a:cubicBezTo>
                <a:cubicBezTo>
                  <a:pt x="367857" y="5702163"/>
                  <a:pt x="334099" y="5702163"/>
                  <a:pt x="313610" y="5681580"/>
                </a:cubicBezTo>
                <a:cubicBezTo>
                  <a:pt x="293024" y="5660997"/>
                  <a:pt x="293024" y="5627342"/>
                  <a:pt x="313610" y="5606856"/>
                </a:cubicBezTo>
                <a:cubicBezTo>
                  <a:pt x="323855" y="5596125"/>
                  <a:pt x="337417" y="5590760"/>
                  <a:pt x="350978" y="5590760"/>
                </a:cubicBezTo>
                <a:close/>
                <a:moveTo>
                  <a:pt x="1061195" y="5588832"/>
                </a:moveTo>
                <a:cubicBezTo>
                  <a:pt x="1097271" y="5588832"/>
                  <a:pt x="1131787" y="5602863"/>
                  <a:pt x="1157235" y="5629076"/>
                </a:cubicBezTo>
                <a:cubicBezTo>
                  <a:pt x="1210666" y="5682474"/>
                  <a:pt x="1210666" y="5768613"/>
                  <a:pt x="1157235" y="5821914"/>
                </a:cubicBezTo>
                <a:cubicBezTo>
                  <a:pt x="1136662" y="5842474"/>
                  <a:pt x="1110433" y="5855629"/>
                  <a:pt x="1081768" y="5859721"/>
                </a:cubicBezTo>
                <a:cubicBezTo>
                  <a:pt x="1081768" y="5859721"/>
                  <a:pt x="1081768" y="5859721"/>
                  <a:pt x="1081768" y="5939332"/>
                </a:cubicBezTo>
                <a:cubicBezTo>
                  <a:pt x="1081768" y="5939332"/>
                  <a:pt x="1081768" y="5939332"/>
                  <a:pt x="964376" y="5821914"/>
                </a:cubicBezTo>
                <a:cubicBezTo>
                  <a:pt x="911724" y="5768613"/>
                  <a:pt x="911724" y="5682474"/>
                  <a:pt x="964376" y="5629076"/>
                </a:cubicBezTo>
                <a:cubicBezTo>
                  <a:pt x="990604" y="5602863"/>
                  <a:pt x="1024242" y="5588832"/>
                  <a:pt x="1061195" y="5588832"/>
                </a:cubicBezTo>
                <a:close/>
                <a:moveTo>
                  <a:pt x="2167934" y="5496027"/>
                </a:moveTo>
                <a:lnTo>
                  <a:pt x="2167934" y="5624901"/>
                </a:lnTo>
                <a:lnTo>
                  <a:pt x="1655878" y="6136113"/>
                </a:lnTo>
                <a:lnTo>
                  <a:pt x="1656170" y="6136113"/>
                </a:lnTo>
                <a:lnTo>
                  <a:pt x="1594582" y="6202560"/>
                </a:lnTo>
                <a:lnTo>
                  <a:pt x="1531338" y="6265791"/>
                </a:lnTo>
                <a:lnTo>
                  <a:pt x="2040315" y="6774566"/>
                </a:lnTo>
                <a:lnTo>
                  <a:pt x="2168363" y="6647421"/>
                </a:lnTo>
                <a:lnTo>
                  <a:pt x="2168363" y="6776222"/>
                </a:lnTo>
                <a:lnTo>
                  <a:pt x="2105119" y="6839453"/>
                </a:lnTo>
                <a:lnTo>
                  <a:pt x="2154562" y="6888810"/>
                </a:lnTo>
                <a:lnTo>
                  <a:pt x="2025657" y="6888810"/>
                </a:lnTo>
                <a:lnTo>
                  <a:pt x="1467314" y="6330582"/>
                </a:lnTo>
                <a:lnTo>
                  <a:pt x="1404069" y="6393813"/>
                </a:lnTo>
                <a:lnTo>
                  <a:pt x="1899232" y="6888810"/>
                </a:lnTo>
                <a:lnTo>
                  <a:pt x="1770438" y="6888810"/>
                </a:lnTo>
                <a:lnTo>
                  <a:pt x="1367233" y="6485689"/>
                </a:lnTo>
                <a:lnTo>
                  <a:pt x="1367233" y="6484909"/>
                </a:lnTo>
                <a:lnTo>
                  <a:pt x="1293269" y="6409401"/>
                </a:lnTo>
                <a:lnTo>
                  <a:pt x="1276021" y="6392157"/>
                </a:lnTo>
                <a:lnTo>
                  <a:pt x="1527244" y="6136113"/>
                </a:lnTo>
                <a:lnTo>
                  <a:pt x="1526988" y="6136113"/>
                </a:lnTo>
                <a:close/>
                <a:moveTo>
                  <a:pt x="0" y="5496027"/>
                </a:moveTo>
                <a:lnTo>
                  <a:pt x="640946" y="6136113"/>
                </a:lnTo>
                <a:lnTo>
                  <a:pt x="512055" y="6136113"/>
                </a:lnTo>
                <a:lnTo>
                  <a:pt x="0" y="5624901"/>
                </a:lnTo>
                <a:close/>
                <a:moveTo>
                  <a:pt x="487686" y="5450459"/>
                </a:moveTo>
                <a:cubicBezTo>
                  <a:pt x="501315" y="5450459"/>
                  <a:pt x="514847" y="5455590"/>
                  <a:pt x="525118" y="5465853"/>
                </a:cubicBezTo>
                <a:cubicBezTo>
                  <a:pt x="545563" y="5486280"/>
                  <a:pt x="545563" y="5519937"/>
                  <a:pt x="525118" y="5540364"/>
                </a:cubicBezTo>
                <a:cubicBezTo>
                  <a:pt x="504576" y="5561667"/>
                  <a:pt x="470989" y="5561667"/>
                  <a:pt x="449668" y="5540364"/>
                </a:cubicBezTo>
                <a:cubicBezTo>
                  <a:pt x="429224" y="5519937"/>
                  <a:pt x="429224" y="5486280"/>
                  <a:pt x="449668" y="5465853"/>
                </a:cubicBezTo>
                <a:cubicBezTo>
                  <a:pt x="460329" y="5455590"/>
                  <a:pt x="474056" y="5450459"/>
                  <a:pt x="487686" y="5450459"/>
                </a:cubicBezTo>
                <a:close/>
                <a:moveTo>
                  <a:pt x="239698" y="5365158"/>
                </a:moveTo>
                <a:cubicBezTo>
                  <a:pt x="226150" y="5365158"/>
                  <a:pt x="212601" y="5370298"/>
                  <a:pt x="201928" y="5380579"/>
                </a:cubicBezTo>
                <a:cubicBezTo>
                  <a:pt x="181459" y="5401043"/>
                  <a:pt x="181459" y="5434759"/>
                  <a:pt x="201928" y="5455223"/>
                </a:cubicBezTo>
                <a:cubicBezTo>
                  <a:pt x="223274" y="5475784"/>
                  <a:pt x="256122" y="5475784"/>
                  <a:pt x="277468" y="5455223"/>
                </a:cubicBezTo>
                <a:cubicBezTo>
                  <a:pt x="298033" y="5434759"/>
                  <a:pt x="298033" y="5401043"/>
                  <a:pt x="277468" y="5380579"/>
                </a:cubicBezTo>
                <a:cubicBezTo>
                  <a:pt x="266795" y="5370298"/>
                  <a:pt x="253247" y="5365158"/>
                  <a:pt x="239698" y="5365158"/>
                </a:cubicBezTo>
                <a:close/>
                <a:moveTo>
                  <a:pt x="239747" y="5282060"/>
                </a:moveTo>
                <a:cubicBezTo>
                  <a:pt x="275810" y="5282060"/>
                  <a:pt x="310315" y="5295995"/>
                  <a:pt x="335755" y="5321429"/>
                </a:cubicBezTo>
                <a:cubicBezTo>
                  <a:pt x="389169" y="5374830"/>
                  <a:pt x="389169" y="5460973"/>
                  <a:pt x="335755" y="5514373"/>
                </a:cubicBezTo>
                <a:cubicBezTo>
                  <a:pt x="315286" y="5534838"/>
                  <a:pt x="288969" y="5547993"/>
                  <a:pt x="261092" y="5552962"/>
                </a:cubicBezTo>
                <a:cubicBezTo>
                  <a:pt x="261092" y="5552962"/>
                  <a:pt x="261092" y="5552962"/>
                  <a:pt x="261092" y="5631699"/>
                </a:cubicBezTo>
                <a:cubicBezTo>
                  <a:pt x="261092" y="5631699"/>
                  <a:pt x="261092" y="5631699"/>
                  <a:pt x="143641" y="5514373"/>
                </a:cubicBezTo>
                <a:cubicBezTo>
                  <a:pt x="90227" y="5460973"/>
                  <a:pt x="90227" y="5374830"/>
                  <a:pt x="143641" y="5321429"/>
                </a:cubicBezTo>
                <a:cubicBezTo>
                  <a:pt x="169081" y="5295995"/>
                  <a:pt x="203585" y="5282060"/>
                  <a:pt x="239747" y="5282060"/>
                </a:cubicBezTo>
                <a:close/>
                <a:moveTo>
                  <a:pt x="957014" y="5255421"/>
                </a:moveTo>
                <a:cubicBezTo>
                  <a:pt x="985690" y="5255421"/>
                  <a:pt x="1009588" y="5279318"/>
                  <a:pt x="1009588" y="5307995"/>
                </a:cubicBezTo>
                <a:cubicBezTo>
                  <a:pt x="1009588" y="5337648"/>
                  <a:pt x="985690" y="5361448"/>
                  <a:pt x="957014" y="5361448"/>
                </a:cubicBezTo>
                <a:cubicBezTo>
                  <a:pt x="927459" y="5361448"/>
                  <a:pt x="903561" y="5337648"/>
                  <a:pt x="903561" y="5307995"/>
                </a:cubicBezTo>
                <a:cubicBezTo>
                  <a:pt x="903561" y="5279318"/>
                  <a:pt x="927459" y="5255421"/>
                  <a:pt x="957014" y="5255421"/>
                </a:cubicBezTo>
                <a:close/>
                <a:moveTo>
                  <a:pt x="1835867" y="5163577"/>
                </a:moveTo>
                <a:lnTo>
                  <a:pt x="1964792" y="5163577"/>
                </a:lnTo>
                <a:lnTo>
                  <a:pt x="2041874" y="5240740"/>
                </a:lnTo>
                <a:lnTo>
                  <a:pt x="1276021" y="6006435"/>
                </a:lnTo>
                <a:lnTo>
                  <a:pt x="1339265" y="6069569"/>
                </a:lnTo>
                <a:lnTo>
                  <a:pt x="2168363" y="5240740"/>
                </a:lnTo>
                <a:lnTo>
                  <a:pt x="2168363" y="5369541"/>
                </a:lnTo>
                <a:lnTo>
                  <a:pt x="1404069" y="6133580"/>
                </a:lnTo>
                <a:lnTo>
                  <a:pt x="1400853" y="6136113"/>
                </a:lnTo>
                <a:lnTo>
                  <a:pt x="1328643" y="6136113"/>
                </a:lnTo>
                <a:lnTo>
                  <a:pt x="1277677" y="6136113"/>
                </a:lnTo>
                <a:lnTo>
                  <a:pt x="1146315" y="6004779"/>
                </a:lnTo>
                <a:lnTo>
                  <a:pt x="1913046" y="5240740"/>
                </a:lnTo>
                <a:close/>
                <a:moveTo>
                  <a:pt x="957014" y="5123518"/>
                </a:moveTo>
                <a:cubicBezTo>
                  <a:pt x="985690" y="5123518"/>
                  <a:pt x="1009588" y="5147335"/>
                  <a:pt x="1009588" y="5177009"/>
                </a:cubicBezTo>
                <a:cubicBezTo>
                  <a:pt x="1009588" y="5206586"/>
                  <a:pt x="985690" y="5230403"/>
                  <a:pt x="957014" y="5230403"/>
                </a:cubicBezTo>
                <a:cubicBezTo>
                  <a:pt x="927459" y="5230403"/>
                  <a:pt x="903561" y="5206586"/>
                  <a:pt x="903561" y="5177009"/>
                </a:cubicBezTo>
                <a:cubicBezTo>
                  <a:pt x="903561" y="5147335"/>
                  <a:pt x="927459" y="5123518"/>
                  <a:pt x="957014" y="5123518"/>
                </a:cubicBezTo>
                <a:close/>
                <a:moveTo>
                  <a:pt x="957054" y="5044913"/>
                </a:moveTo>
                <a:lnTo>
                  <a:pt x="760938" y="5240930"/>
                </a:lnTo>
                <a:lnTo>
                  <a:pt x="957054" y="5436266"/>
                </a:lnTo>
                <a:lnTo>
                  <a:pt x="1152195" y="5240930"/>
                </a:lnTo>
                <a:close/>
                <a:moveTo>
                  <a:pt x="1812054" y="5020831"/>
                </a:moveTo>
                <a:cubicBezTo>
                  <a:pt x="1841636" y="5020831"/>
                  <a:pt x="1865458" y="5044751"/>
                  <a:pt x="1865458" y="5074333"/>
                </a:cubicBezTo>
                <a:cubicBezTo>
                  <a:pt x="1865458" y="5103036"/>
                  <a:pt x="1841636" y="5126857"/>
                  <a:pt x="1812054" y="5126857"/>
                </a:cubicBezTo>
                <a:cubicBezTo>
                  <a:pt x="1783253" y="5126857"/>
                  <a:pt x="1759431" y="5103036"/>
                  <a:pt x="1759431" y="5074333"/>
                </a:cubicBezTo>
                <a:cubicBezTo>
                  <a:pt x="1759431" y="5044751"/>
                  <a:pt x="1783253" y="5020831"/>
                  <a:pt x="1812054" y="5020831"/>
                </a:cubicBezTo>
                <a:close/>
                <a:moveTo>
                  <a:pt x="182950" y="4929744"/>
                </a:moveTo>
                <a:lnTo>
                  <a:pt x="246954" y="4993765"/>
                </a:lnTo>
                <a:lnTo>
                  <a:pt x="779" y="5240789"/>
                </a:lnTo>
                <a:lnTo>
                  <a:pt x="65659" y="5303934"/>
                </a:lnTo>
                <a:lnTo>
                  <a:pt x="64880" y="5304811"/>
                </a:lnTo>
                <a:lnTo>
                  <a:pt x="0" y="5369611"/>
                </a:lnTo>
                <a:lnTo>
                  <a:pt x="0" y="5240789"/>
                </a:lnTo>
                <a:lnTo>
                  <a:pt x="0" y="5111967"/>
                </a:lnTo>
                <a:close/>
                <a:moveTo>
                  <a:pt x="957054" y="4926737"/>
                </a:moveTo>
                <a:lnTo>
                  <a:pt x="1271248" y="5240930"/>
                </a:lnTo>
                <a:lnTo>
                  <a:pt x="957054" y="5555221"/>
                </a:lnTo>
                <a:lnTo>
                  <a:pt x="642762" y="5240930"/>
                </a:lnTo>
                <a:close/>
                <a:moveTo>
                  <a:pt x="293629" y="4828775"/>
                </a:moveTo>
                <a:cubicBezTo>
                  <a:pt x="323184" y="4828775"/>
                  <a:pt x="346203" y="4852576"/>
                  <a:pt x="346203" y="4882228"/>
                </a:cubicBezTo>
                <a:cubicBezTo>
                  <a:pt x="346203" y="4911783"/>
                  <a:pt x="323184" y="4934802"/>
                  <a:pt x="293629" y="4934802"/>
                </a:cubicBezTo>
                <a:cubicBezTo>
                  <a:pt x="263977" y="4934802"/>
                  <a:pt x="240176" y="4911783"/>
                  <a:pt x="240176" y="4882228"/>
                </a:cubicBezTo>
                <a:cubicBezTo>
                  <a:pt x="240176" y="4852576"/>
                  <a:pt x="263977" y="4828775"/>
                  <a:pt x="293629" y="4828775"/>
                </a:cubicBezTo>
                <a:close/>
                <a:moveTo>
                  <a:pt x="1308715" y="4763468"/>
                </a:moveTo>
                <a:lnTo>
                  <a:pt x="1786402" y="5241133"/>
                </a:lnTo>
                <a:lnTo>
                  <a:pt x="1376038" y="5651464"/>
                </a:lnTo>
                <a:lnTo>
                  <a:pt x="1311249" y="5587444"/>
                </a:lnTo>
                <a:lnTo>
                  <a:pt x="1657505" y="5241133"/>
                </a:lnTo>
                <a:lnTo>
                  <a:pt x="1244706" y="4828365"/>
                </a:lnTo>
                <a:close/>
                <a:moveTo>
                  <a:pt x="390731" y="4732104"/>
                </a:moveTo>
                <a:cubicBezTo>
                  <a:pt x="419408" y="4732104"/>
                  <a:pt x="443305" y="4756018"/>
                  <a:pt x="443305" y="4785595"/>
                </a:cubicBezTo>
                <a:cubicBezTo>
                  <a:pt x="443305" y="4815172"/>
                  <a:pt x="419408" y="4838989"/>
                  <a:pt x="390731" y="4838989"/>
                </a:cubicBezTo>
                <a:cubicBezTo>
                  <a:pt x="361079" y="4838989"/>
                  <a:pt x="337278" y="4815172"/>
                  <a:pt x="337278" y="4785595"/>
                </a:cubicBezTo>
                <a:cubicBezTo>
                  <a:pt x="337278" y="4756018"/>
                  <a:pt x="361079" y="4732104"/>
                  <a:pt x="390731" y="4732104"/>
                </a:cubicBezTo>
                <a:close/>
                <a:moveTo>
                  <a:pt x="953535" y="4668945"/>
                </a:moveTo>
                <a:lnTo>
                  <a:pt x="970780" y="4686096"/>
                </a:lnTo>
                <a:lnTo>
                  <a:pt x="1180737" y="4890543"/>
                </a:lnTo>
                <a:lnTo>
                  <a:pt x="1531188" y="5240967"/>
                </a:lnTo>
                <a:lnTo>
                  <a:pt x="1226723" y="5545493"/>
                </a:lnTo>
                <a:lnTo>
                  <a:pt x="1097826" y="5545493"/>
                </a:lnTo>
                <a:lnTo>
                  <a:pt x="1402387" y="5240967"/>
                </a:lnTo>
                <a:lnTo>
                  <a:pt x="956847" y="4795335"/>
                </a:lnTo>
                <a:lnTo>
                  <a:pt x="511209" y="5240967"/>
                </a:lnTo>
                <a:lnTo>
                  <a:pt x="891960" y="5621795"/>
                </a:lnTo>
                <a:lnTo>
                  <a:pt x="827170" y="5686695"/>
                </a:lnTo>
                <a:lnTo>
                  <a:pt x="381532" y="5240967"/>
                </a:lnTo>
                <a:close/>
                <a:moveTo>
                  <a:pt x="487403" y="4636291"/>
                </a:moveTo>
                <a:cubicBezTo>
                  <a:pt x="516079" y="4636291"/>
                  <a:pt x="539977" y="4659234"/>
                  <a:pt x="539977" y="4688914"/>
                </a:cubicBezTo>
                <a:cubicBezTo>
                  <a:pt x="539977" y="4718496"/>
                  <a:pt x="516079" y="4742318"/>
                  <a:pt x="487403" y="4742318"/>
                </a:cubicBezTo>
                <a:cubicBezTo>
                  <a:pt x="457750" y="4742318"/>
                  <a:pt x="433950" y="4718496"/>
                  <a:pt x="433950" y="4688914"/>
                </a:cubicBezTo>
                <a:cubicBezTo>
                  <a:pt x="433950" y="4659234"/>
                  <a:pt x="457750" y="4636291"/>
                  <a:pt x="487403" y="4636291"/>
                </a:cubicBezTo>
                <a:close/>
                <a:moveTo>
                  <a:pt x="1367175" y="4566257"/>
                </a:moveTo>
                <a:lnTo>
                  <a:pt x="1786402" y="4985501"/>
                </a:lnTo>
                <a:lnTo>
                  <a:pt x="1657536" y="4985501"/>
                </a:lnTo>
                <a:lnTo>
                  <a:pt x="1366298" y="4694251"/>
                </a:lnTo>
                <a:close/>
                <a:moveTo>
                  <a:pt x="1183796" y="4521295"/>
                </a:moveTo>
                <a:cubicBezTo>
                  <a:pt x="1170257" y="4521295"/>
                  <a:pt x="1156718" y="4526411"/>
                  <a:pt x="1146442" y="4536643"/>
                </a:cubicBezTo>
                <a:cubicBezTo>
                  <a:pt x="1125989" y="4557204"/>
                  <a:pt x="1125989" y="4590823"/>
                  <a:pt x="1146442" y="4611385"/>
                </a:cubicBezTo>
                <a:cubicBezTo>
                  <a:pt x="1166994" y="4632726"/>
                  <a:pt x="1200597" y="4632726"/>
                  <a:pt x="1221148" y="4611385"/>
                </a:cubicBezTo>
                <a:cubicBezTo>
                  <a:pt x="1241699" y="4590823"/>
                  <a:pt x="1241699" y="4557204"/>
                  <a:pt x="1221148" y="4536643"/>
                </a:cubicBezTo>
                <a:cubicBezTo>
                  <a:pt x="1210873" y="4526411"/>
                  <a:pt x="1197334" y="4521295"/>
                  <a:pt x="1183796" y="4521295"/>
                </a:cubicBezTo>
                <a:close/>
                <a:moveTo>
                  <a:pt x="2056196" y="4480501"/>
                </a:moveTo>
                <a:cubicBezTo>
                  <a:pt x="2069815" y="4480501"/>
                  <a:pt x="2083530" y="4485830"/>
                  <a:pt x="2094133" y="4496489"/>
                </a:cubicBezTo>
                <a:cubicBezTo>
                  <a:pt x="2114658" y="4516930"/>
                  <a:pt x="2114658" y="4550610"/>
                  <a:pt x="2094133" y="4571051"/>
                </a:cubicBezTo>
                <a:cubicBezTo>
                  <a:pt x="2072927" y="4592369"/>
                  <a:pt x="2039271" y="4592369"/>
                  <a:pt x="2018843" y="4571051"/>
                </a:cubicBezTo>
                <a:cubicBezTo>
                  <a:pt x="1998318" y="4550610"/>
                  <a:pt x="1998318" y="4516930"/>
                  <a:pt x="2018843" y="4496489"/>
                </a:cubicBezTo>
                <a:cubicBezTo>
                  <a:pt x="2029057" y="4485830"/>
                  <a:pt x="2042578" y="4480501"/>
                  <a:pt x="2056196" y="4480501"/>
                </a:cubicBezTo>
                <a:close/>
                <a:moveTo>
                  <a:pt x="1183455" y="4438222"/>
                </a:moveTo>
                <a:cubicBezTo>
                  <a:pt x="1220369" y="4438222"/>
                  <a:pt x="1254751" y="4452157"/>
                  <a:pt x="1280172" y="4477590"/>
                </a:cubicBezTo>
                <a:cubicBezTo>
                  <a:pt x="1333548" y="4530893"/>
                  <a:pt x="1333548" y="4617913"/>
                  <a:pt x="1280172" y="4670437"/>
                </a:cubicBezTo>
                <a:cubicBezTo>
                  <a:pt x="1259718" y="4690999"/>
                  <a:pt x="1233420" y="4704934"/>
                  <a:pt x="1204785" y="4709027"/>
                </a:cubicBezTo>
                <a:cubicBezTo>
                  <a:pt x="1204785" y="4709027"/>
                  <a:pt x="1204785" y="4709027"/>
                  <a:pt x="1204785" y="4787861"/>
                </a:cubicBezTo>
                <a:cubicBezTo>
                  <a:pt x="1204785" y="4787861"/>
                  <a:pt x="1204785" y="4787861"/>
                  <a:pt x="1087419" y="4670437"/>
                </a:cubicBezTo>
                <a:cubicBezTo>
                  <a:pt x="1055568" y="4638475"/>
                  <a:pt x="1043199" y="4594136"/>
                  <a:pt x="1049822" y="4552331"/>
                </a:cubicBezTo>
                <a:cubicBezTo>
                  <a:pt x="1053913" y="4525144"/>
                  <a:pt x="1066185" y="4498931"/>
                  <a:pt x="1087419" y="4477590"/>
                </a:cubicBezTo>
                <a:cubicBezTo>
                  <a:pt x="1104658" y="4461122"/>
                  <a:pt x="1124333" y="4449623"/>
                  <a:pt x="1146442" y="4443094"/>
                </a:cubicBezTo>
                <a:cubicBezTo>
                  <a:pt x="1158812" y="4439781"/>
                  <a:pt x="1171085" y="4438222"/>
                  <a:pt x="1183455" y="4438222"/>
                </a:cubicBezTo>
                <a:close/>
                <a:moveTo>
                  <a:pt x="2167935" y="4367758"/>
                </a:moveTo>
                <a:cubicBezTo>
                  <a:pt x="2167935" y="4367758"/>
                  <a:pt x="2167935" y="4367758"/>
                  <a:pt x="2167935" y="4473784"/>
                </a:cubicBezTo>
                <a:cubicBezTo>
                  <a:pt x="2154801" y="4473784"/>
                  <a:pt x="2141669" y="4468810"/>
                  <a:pt x="2131843" y="4458178"/>
                </a:cubicBezTo>
                <a:cubicBezTo>
                  <a:pt x="2111317" y="4437597"/>
                  <a:pt x="2111317" y="4403946"/>
                  <a:pt x="2131843" y="4383365"/>
                </a:cubicBezTo>
                <a:cubicBezTo>
                  <a:pt x="2141669" y="4373513"/>
                  <a:pt x="2154801" y="4367758"/>
                  <a:pt x="2167935" y="4367758"/>
                </a:cubicBezTo>
                <a:close/>
                <a:moveTo>
                  <a:pt x="0" y="4367758"/>
                </a:moveTo>
                <a:cubicBezTo>
                  <a:pt x="13969" y="4367758"/>
                  <a:pt x="28035" y="4372732"/>
                  <a:pt x="37802" y="4383364"/>
                </a:cubicBezTo>
                <a:cubicBezTo>
                  <a:pt x="59194" y="4403946"/>
                  <a:pt x="59194" y="4437597"/>
                  <a:pt x="37802" y="4458178"/>
                </a:cubicBezTo>
                <a:cubicBezTo>
                  <a:pt x="28035" y="4468810"/>
                  <a:pt x="13969" y="4473784"/>
                  <a:pt x="0" y="4473784"/>
                </a:cubicBezTo>
                <a:cubicBezTo>
                  <a:pt x="0" y="4473784"/>
                  <a:pt x="0" y="4473784"/>
                  <a:pt x="0" y="4367758"/>
                </a:cubicBezTo>
                <a:close/>
                <a:moveTo>
                  <a:pt x="1941803" y="4259710"/>
                </a:moveTo>
                <a:cubicBezTo>
                  <a:pt x="1928268" y="4259710"/>
                  <a:pt x="1914735" y="4264825"/>
                  <a:pt x="1904511" y="4275054"/>
                </a:cubicBezTo>
                <a:cubicBezTo>
                  <a:pt x="1883967" y="4296389"/>
                  <a:pt x="1883967" y="4329219"/>
                  <a:pt x="1904511" y="4350554"/>
                </a:cubicBezTo>
                <a:cubicBezTo>
                  <a:pt x="1924958" y="4371110"/>
                  <a:pt x="1958647" y="4371110"/>
                  <a:pt x="1979094" y="4350554"/>
                </a:cubicBezTo>
                <a:cubicBezTo>
                  <a:pt x="2000418" y="4329219"/>
                  <a:pt x="2000418" y="4296389"/>
                  <a:pt x="1979094" y="4275054"/>
                </a:cubicBezTo>
                <a:cubicBezTo>
                  <a:pt x="1968871" y="4264825"/>
                  <a:pt x="1955337" y="4259710"/>
                  <a:pt x="1941803" y="4259710"/>
                </a:cubicBezTo>
                <a:close/>
                <a:moveTo>
                  <a:pt x="1942192" y="4176562"/>
                </a:moveTo>
                <a:cubicBezTo>
                  <a:pt x="1978315" y="4176562"/>
                  <a:pt x="2012783" y="4190591"/>
                  <a:pt x="2038196" y="4216797"/>
                </a:cubicBezTo>
                <a:cubicBezTo>
                  <a:pt x="2091456" y="4269306"/>
                  <a:pt x="2091456" y="4356302"/>
                  <a:pt x="2038196" y="4408811"/>
                </a:cubicBezTo>
                <a:cubicBezTo>
                  <a:pt x="2017652" y="4430146"/>
                  <a:pt x="1991460" y="4443297"/>
                  <a:pt x="1963516" y="4447389"/>
                </a:cubicBezTo>
                <a:cubicBezTo>
                  <a:pt x="1963516" y="4447389"/>
                  <a:pt x="1963516" y="4447389"/>
                  <a:pt x="1963516" y="4526202"/>
                </a:cubicBezTo>
                <a:cubicBezTo>
                  <a:pt x="1963516" y="4526202"/>
                  <a:pt x="1963516" y="4526202"/>
                  <a:pt x="1845410" y="4408811"/>
                </a:cubicBezTo>
                <a:cubicBezTo>
                  <a:pt x="1813473" y="4376858"/>
                  <a:pt x="1801107" y="4332531"/>
                  <a:pt x="1807728" y="4291518"/>
                </a:cubicBezTo>
                <a:cubicBezTo>
                  <a:pt x="1811818" y="4263558"/>
                  <a:pt x="1824962" y="4237352"/>
                  <a:pt x="1845410" y="4216797"/>
                </a:cubicBezTo>
                <a:cubicBezTo>
                  <a:pt x="1862643" y="4199553"/>
                  <a:pt x="1883188" y="4188058"/>
                  <a:pt x="1905290" y="4181530"/>
                </a:cubicBezTo>
                <a:cubicBezTo>
                  <a:pt x="1916779" y="4178218"/>
                  <a:pt x="1929048" y="4176562"/>
                  <a:pt x="1942192" y="4176562"/>
                </a:cubicBezTo>
                <a:close/>
                <a:moveTo>
                  <a:pt x="1731240" y="4155459"/>
                </a:moveTo>
                <a:cubicBezTo>
                  <a:pt x="1744770" y="4155459"/>
                  <a:pt x="1758301" y="4160567"/>
                  <a:pt x="1768521" y="4170780"/>
                </a:cubicBezTo>
                <a:cubicBezTo>
                  <a:pt x="1789839" y="4192180"/>
                  <a:pt x="1789839" y="4225740"/>
                  <a:pt x="1768521" y="4246167"/>
                </a:cubicBezTo>
                <a:cubicBezTo>
                  <a:pt x="1748080" y="4266692"/>
                  <a:pt x="1714400" y="4266692"/>
                  <a:pt x="1693959" y="4246167"/>
                </a:cubicBezTo>
                <a:cubicBezTo>
                  <a:pt x="1672641" y="4225740"/>
                  <a:pt x="1672641" y="4192180"/>
                  <a:pt x="1693959" y="4170780"/>
                </a:cubicBezTo>
                <a:cubicBezTo>
                  <a:pt x="1704179" y="4160567"/>
                  <a:pt x="1717710" y="4155459"/>
                  <a:pt x="1731240" y="4155459"/>
                </a:cubicBezTo>
                <a:close/>
                <a:moveTo>
                  <a:pt x="2167935" y="3954862"/>
                </a:moveTo>
                <a:cubicBezTo>
                  <a:pt x="2167935" y="3954862"/>
                  <a:pt x="2167935" y="3954862"/>
                  <a:pt x="2167935" y="4038480"/>
                </a:cubicBezTo>
                <a:cubicBezTo>
                  <a:pt x="2153925" y="4038480"/>
                  <a:pt x="2140889" y="4043444"/>
                  <a:pt x="2130188" y="4054055"/>
                </a:cubicBezTo>
                <a:cubicBezTo>
                  <a:pt x="2124886" y="4058971"/>
                  <a:pt x="2120994" y="4065128"/>
                  <a:pt x="2118428" y="4071698"/>
                </a:cubicBezTo>
                <a:lnTo>
                  <a:pt x="2114929" y="4090201"/>
                </a:lnTo>
                <a:lnTo>
                  <a:pt x="2115497" y="4090201"/>
                </a:lnTo>
                <a:cubicBezTo>
                  <a:pt x="2115497" y="4102464"/>
                  <a:pt x="2121140" y="4114825"/>
                  <a:pt x="2130188" y="4123779"/>
                </a:cubicBezTo>
                <a:cubicBezTo>
                  <a:pt x="2140889" y="4134485"/>
                  <a:pt x="2153925" y="4139351"/>
                  <a:pt x="2167935" y="4139351"/>
                </a:cubicBezTo>
                <a:lnTo>
                  <a:pt x="2167935" y="4278722"/>
                </a:lnTo>
                <a:cubicBezTo>
                  <a:pt x="2167935" y="4278722"/>
                  <a:pt x="2167935" y="4278722"/>
                  <a:pt x="2072010" y="4182856"/>
                </a:cubicBezTo>
                <a:cubicBezTo>
                  <a:pt x="2072010" y="4182856"/>
                  <a:pt x="2072010" y="4182856"/>
                  <a:pt x="2071233" y="4182856"/>
                </a:cubicBezTo>
                <a:cubicBezTo>
                  <a:pt x="2058488" y="4170155"/>
                  <a:pt x="2048857" y="4155386"/>
                  <a:pt x="2042302" y="4139595"/>
                </a:cubicBezTo>
                <a:lnTo>
                  <a:pt x="2032175" y="4091824"/>
                </a:lnTo>
                <a:lnTo>
                  <a:pt x="2031831" y="4091824"/>
                </a:lnTo>
                <a:lnTo>
                  <a:pt x="2031921" y="4090625"/>
                </a:lnTo>
                <a:lnTo>
                  <a:pt x="2031831" y="4090201"/>
                </a:lnTo>
                <a:lnTo>
                  <a:pt x="2031952" y="4090201"/>
                </a:lnTo>
                <a:lnTo>
                  <a:pt x="2033486" y="4069629"/>
                </a:lnTo>
                <a:cubicBezTo>
                  <a:pt x="2037571" y="4041789"/>
                  <a:pt x="2050705" y="4015507"/>
                  <a:pt x="2071233" y="3995065"/>
                </a:cubicBezTo>
                <a:cubicBezTo>
                  <a:pt x="2088354" y="3977835"/>
                  <a:pt x="2108882" y="3966349"/>
                  <a:pt x="2130966" y="3959826"/>
                </a:cubicBezTo>
                <a:cubicBezTo>
                  <a:pt x="2142543" y="3956517"/>
                  <a:pt x="2154801" y="3954862"/>
                  <a:pt x="2167935" y="3954862"/>
                </a:cubicBezTo>
                <a:close/>
                <a:moveTo>
                  <a:pt x="0" y="3954862"/>
                </a:moveTo>
                <a:cubicBezTo>
                  <a:pt x="36893" y="3954862"/>
                  <a:pt x="70574" y="3968782"/>
                  <a:pt x="96760" y="3995065"/>
                </a:cubicBezTo>
                <a:cubicBezTo>
                  <a:pt x="110291" y="4008158"/>
                  <a:pt x="120341" y="4023732"/>
                  <a:pt x="126900" y="4040342"/>
                </a:cubicBezTo>
                <a:lnTo>
                  <a:pt x="135797" y="4090201"/>
                </a:lnTo>
                <a:lnTo>
                  <a:pt x="136103" y="4090201"/>
                </a:lnTo>
                <a:lnTo>
                  <a:pt x="135937" y="4090987"/>
                </a:lnTo>
                <a:lnTo>
                  <a:pt x="136087" y="4091824"/>
                </a:lnTo>
                <a:lnTo>
                  <a:pt x="135761" y="4091824"/>
                </a:lnTo>
                <a:lnTo>
                  <a:pt x="125674" y="4139634"/>
                </a:lnTo>
                <a:cubicBezTo>
                  <a:pt x="119114" y="4155438"/>
                  <a:pt x="109476" y="4170219"/>
                  <a:pt x="96771" y="4182930"/>
                </a:cubicBezTo>
                <a:cubicBezTo>
                  <a:pt x="76230" y="4203385"/>
                  <a:pt x="50040" y="4216535"/>
                  <a:pt x="21321" y="4221502"/>
                </a:cubicBezTo>
                <a:lnTo>
                  <a:pt x="21321" y="4300205"/>
                </a:lnTo>
                <a:cubicBezTo>
                  <a:pt x="21321" y="4300205"/>
                  <a:pt x="21321" y="4300205"/>
                  <a:pt x="0" y="4278873"/>
                </a:cubicBezTo>
                <a:cubicBezTo>
                  <a:pt x="0" y="4278873"/>
                  <a:pt x="0" y="4278873"/>
                  <a:pt x="0" y="4139391"/>
                </a:cubicBezTo>
                <a:cubicBezTo>
                  <a:pt x="13922" y="4139391"/>
                  <a:pt x="27065" y="4134520"/>
                  <a:pt x="37676" y="4123806"/>
                </a:cubicBezTo>
                <a:cubicBezTo>
                  <a:pt x="42642" y="4119325"/>
                  <a:pt x="46341" y="4113992"/>
                  <a:pt x="48897" y="4108246"/>
                </a:cubicBezTo>
                <a:lnTo>
                  <a:pt x="53079" y="4090927"/>
                </a:lnTo>
                <a:lnTo>
                  <a:pt x="49475" y="4071698"/>
                </a:lnTo>
                <a:cubicBezTo>
                  <a:pt x="46920" y="4065128"/>
                  <a:pt x="43026" y="4058971"/>
                  <a:pt x="37672" y="4054055"/>
                </a:cubicBezTo>
                <a:cubicBezTo>
                  <a:pt x="27062" y="4043444"/>
                  <a:pt x="13920" y="4038480"/>
                  <a:pt x="0" y="4038480"/>
                </a:cubicBezTo>
                <a:cubicBezTo>
                  <a:pt x="0" y="4038480"/>
                  <a:pt x="0" y="4038480"/>
                  <a:pt x="0" y="3954862"/>
                </a:cubicBezTo>
                <a:close/>
                <a:moveTo>
                  <a:pt x="2168364" y="3706952"/>
                </a:moveTo>
                <a:lnTo>
                  <a:pt x="2168364" y="3835827"/>
                </a:lnTo>
                <a:lnTo>
                  <a:pt x="1911437" y="4091824"/>
                </a:lnTo>
                <a:lnTo>
                  <a:pt x="1782632" y="4091824"/>
                </a:lnTo>
                <a:close/>
                <a:moveTo>
                  <a:pt x="635028" y="3705233"/>
                </a:moveTo>
                <a:lnTo>
                  <a:pt x="763788" y="3705233"/>
                </a:lnTo>
                <a:lnTo>
                  <a:pt x="1082181" y="4023723"/>
                </a:lnTo>
                <a:lnTo>
                  <a:pt x="1082961" y="4023723"/>
                </a:lnTo>
                <a:lnTo>
                  <a:pt x="1149326" y="4090202"/>
                </a:lnTo>
                <a:lnTo>
                  <a:pt x="1150944" y="4090202"/>
                </a:lnTo>
                <a:lnTo>
                  <a:pt x="1150134" y="4091012"/>
                </a:lnTo>
                <a:lnTo>
                  <a:pt x="1150944" y="4091824"/>
                </a:lnTo>
                <a:lnTo>
                  <a:pt x="1149321" y="4091824"/>
                </a:lnTo>
                <a:lnTo>
                  <a:pt x="598072" y="4642638"/>
                </a:lnTo>
                <a:lnTo>
                  <a:pt x="533200" y="4578615"/>
                </a:lnTo>
                <a:lnTo>
                  <a:pt x="1021367" y="4091008"/>
                </a:lnTo>
                <a:close/>
                <a:moveTo>
                  <a:pt x="379814" y="3705233"/>
                </a:moveTo>
                <a:lnTo>
                  <a:pt x="509534" y="3705233"/>
                </a:lnTo>
                <a:lnTo>
                  <a:pt x="894539" y="4090202"/>
                </a:lnTo>
                <a:lnTo>
                  <a:pt x="896160" y="4090202"/>
                </a:lnTo>
                <a:lnTo>
                  <a:pt x="895349" y="4091013"/>
                </a:lnTo>
                <a:lnTo>
                  <a:pt x="896160" y="4091824"/>
                </a:lnTo>
                <a:lnTo>
                  <a:pt x="894537" y="4091824"/>
                </a:lnTo>
                <a:lnTo>
                  <a:pt x="0" y="4985503"/>
                </a:lnTo>
                <a:lnTo>
                  <a:pt x="0" y="4856614"/>
                </a:lnTo>
                <a:lnTo>
                  <a:pt x="766525" y="4091033"/>
                </a:lnTo>
                <a:close/>
                <a:moveTo>
                  <a:pt x="1060830" y="3627856"/>
                </a:moveTo>
                <a:cubicBezTo>
                  <a:pt x="1047301" y="3627856"/>
                  <a:pt x="1033749" y="3633215"/>
                  <a:pt x="1023462" y="3643934"/>
                </a:cubicBezTo>
                <a:cubicBezTo>
                  <a:pt x="1002986" y="3664397"/>
                  <a:pt x="1002986" y="3698015"/>
                  <a:pt x="1023462" y="3718575"/>
                </a:cubicBezTo>
                <a:cubicBezTo>
                  <a:pt x="1044035" y="3739136"/>
                  <a:pt x="1077673" y="3739136"/>
                  <a:pt x="1098051" y="3718575"/>
                </a:cubicBezTo>
                <a:cubicBezTo>
                  <a:pt x="1119501" y="3698015"/>
                  <a:pt x="1119501" y="3664397"/>
                  <a:pt x="1098051" y="3643934"/>
                </a:cubicBezTo>
                <a:cubicBezTo>
                  <a:pt x="1087862" y="3633215"/>
                  <a:pt x="1074358" y="3627856"/>
                  <a:pt x="1060830" y="3627856"/>
                </a:cubicBezTo>
                <a:close/>
                <a:moveTo>
                  <a:pt x="1297338" y="3610231"/>
                </a:moveTo>
                <a:cubicBezTo>
                  <a:pt x="1310860" y="3610231"/>
                  <a:pt x="1324380" y="3615339"/>
                  <a:pt x="1335032" y="3625554"/>
                </a:cubicBezTo>
                <a:cubicBezTo>
                  <a:pt x="1355460" y="3646082"/>
                  <a:pt x="1355460" y="3679646"/>
                  <a:pt x="1335032" y="3700174"/>
                </a:cubicBezTo>
                <a:cubicBezTo>
                  <a:pt x="1313729" y="3720604"/>
                  <a:pt x="1280948" y="3720604"/>
                  <a:pt x="1259645" y="3700174"/>
                </a:cubicBezTo>
                <a:cubicBezTo>
                  <a:pt x="1239120" y="3679646"/>
                  <a:pt x="1239120" y="3646082"/>
                  <a:pt x="1259645" y="3625554"/>
                </a:cubicBezTo>
                <a:cubicBezTo>
                  <a:pt x="1270297" y="3615339"/>
                  <a:pt x="1283818" y="3610231"/>
                  <a:pt x="1297338" y="3610231"/>
                </a:cubicBezTo>
                <a:close/>
                <a:moveTo>
                  <a:pt x="624064" y="3546471"/>
                </a:moveTo>
                <a:cubicBezTo>
                  <a:pt x="637585" y="3546471"/>
                  <a:pt x="651106" y="3551836"/>
                  <a:pt x="661320" y="3562567"/>
                </a:cubicBezTo>
                <a:cubicBezTo>
                  <a:pt x="682623" y="3583053"/>
                  <a:pt x="682623" y="3616708"/>
                  <a:pt x="661320" y="3637291"/>
                </a:cubicBezTo>
                <a:cubicBezTo>
                  <a:pt x="640892" y="3657874"/>
                  <a:pt x="607236" y="3657874"/>
                  <a:pt x="586808" y="3637291"/>
                </a:cubicBezTo>
                <a:cubicBezTo>
                  <a:pt x="566284" y="3616708"/>
                  <a:pt x="566284" y="3583053"/>
                  <a:pt x="586808" y="3562567"/>
                </a:cubicBezTo>
                <a:cubicBezTo>
                  <a:pt x="597022" y="3551836"/>
                  <a:pt x="610543" y="3546471"/>
                  <a:pt x="624064" y="3546471"/>
                </a:cubicBezTo>
                <a:close/>
                <a:moveTo>
                  <a:pt x="487686" y="3546471"/>
                </a:moveTo>
                <a:cubicBezTo>
                  <a:pt x="501315" y="3546471"/>
                  <a:pt x="514847" y="3551836"/>
                  <a:pt x="525118" y="3562567"/>
                </a:cubicBezTo>
                <a:cubicBezTo>
                  <a:pt x="545563" y="3583053"/>
                  <a:pt x="545563" y="3616708"/>
                  <a:pt x="525118" y="3637291"/>
                </a:cubicBezTo>
                <a:cubicBezTo>
                  <a:pt x="504576" y="3657874"/>
                  <a:pt x="470989" y="3657874"/>
                  <a:pt x="449668" y="3637291"/>
                </a:cubicBezTo>
                <a:cubicBezTo>
                  <a:pt x="429224" y="3616708"/>
                  <a:pt x="429224" y="3583053"/>
                  <a:pt x="449668" y="3562567"/>
                </a:cubicBezTo>
                <a:cubicBezTo>
                  <a:pt x="460329" y="3551836"/>
                  <a:pt x="474056" y="3546471"/>
                  <a:pt x="487686" y="3546471"/>
                </a:cubicBezTo>
                <a:close/>
                <a:moveTo>
                  <a:pt x="350978" y="3546471"/>
                </a:moveTo>
                <a:cubicBezTo>
                  <a:pt x="364540" y="3546471"/>
                  <a:pt x="378102" y="3551836"/>
                  <a:pt x="388346" y="3562567"/>
                </a:cubicBezTo>
                <a:cubicBezTo>
                  <a:pt x="408933" y="3583053"/>
                  <a:pt x="408933" y="3616708"/>
                  <a:pt x="388346" y="3637291"/>
                </a:cubicBezTo>
                <a:cubicBezTo>
                  <a:pt x="367857" y="3657874"/>
                  <a:pt x="334099" y="3657874"/>
                  <a:pt x="313610" y="3637291"/>
                </a:cubicBezTo>
                <a:cubicBezTo>
                  <a:pt x="293024" y="3616708"/>
                  <a:pt x="293024" y="3583053"/>
                  <a:pt x="313610" y="3562567"/>
                </a:cubicBezTo>
                <a:cubicBezTo>
                  <a:pt x="323855" y="3551836"/>
                  <a:pt x="337417" y="3546471"/>
                  <a:pt x="350978" y="3546471"/>
                </a:cubicBezTo>
                <a:close/>
                <a:moveTo>
                  <a:pt x="1061195" y="3544543"/>
                </a:moveTo>
                <a:cubicBezTo>
                  <a:pt x="1097271" y="3544543"/>
                  <a:pt x="1131787" y="3558574"/>
                  <a:pt x="1157235" y="3584787"/>
                </a:cubicBezTo>
                <a:cubicBezTo>
                  <a:pt x="1210666" y="3638185"/>
                  <a:pt x="1210666" y="3724324"/>
                  <a:pt x="1157235" y="3777625"/>
                </a:cubicBezTo>
                <a:cubicBezTo>
                  <a:pt x="1136662" y="3798185"/>
                  <a:pt x="1110433" y="3811340"/>
                  <a:pt x="1081768" y="3815432"/>
                </a:cubicBezTo>
                <a:cubicBezTo>
                  <a:pt x="1081768" y="3815432"/>
                  <a:pt x="1081768" y="3815432"/>
                  <a:pt x="1081768" y="3895043"/>
                </a:cubicBezTo>
                <a:cubicBezTo>
                  <a:pt x="1081768" y="3895043"/>
                  <a:pt x="1081768" y="3895043"/>
                  <a:pt x="964376" y="3777625"/>
                </a:cubicBezTo>
                <a:cubicBezTo>
                  <a:pt x="911724" y="3724324"/>
                  <a:pt x="911724" y="3638185"/>
                  <a:pt x="964376" y="3584787"/>
                </a:cubicBezTo>
                <a:cubicBezTo>
                  <a:pt x="990604" y="3558574"/>
                  <a:pt x="1024242" y="3544543"/>
                  <a:pt x="1061195" y="3544543"/>
                </a:cubicBezTo>
                <a:close/>
                <a:moveTo>
                  <a:pt x="2167934" y="3451738"/>
                </a:moveTo>
                <a:lnTo>
                  <a:pt x="2167934" y="3580612"/>
                </a:lnTo>
                <a:lnTo>
                  <a:pt x="1655878" y="4091824"/>
                </a:lnTo>
                <a:lnTo>
                  <a:pt x="1654666" y="4091824"/>
                </a:lnTo>
                <a:lnTo>
                  <a:pt x="1594582" y="4156648"/>
                </a:lnTo>
                <a:lnTo>
                  <a:pt x="1531338" y="4219879"/>
                </a:lnTo>
                <a:lnTo>
                  <a:pt x="2040315" y="4728654"/>
                </a:lnTo>
                <a:lnTo>
                  <a:pt x="2168363" y="4601509"/>
                </a:lnTo>
                <a:lnTo>
                  <a:pt x="2168363" y="4730310"/>
                </a:lnTo>
                <a:lnTo>
                  <a:pt x="2105119" y="4793541"/>
                </a:lnTo>
                <a:lnTo>
                  <a:pt x="2168363" y="4856675"/>
                </a:lnTo>
                <a:lnTo>
                  <a:pt x="2168363" y="4985574"/>
                </a:lnTo>
                <a:lnTo>
                  <a:pt x="1467314" y="4284670"/>
                </a:lnTo>
                <a:lnTo>
                  <a:pt x="1404069" y="4347901"/>
                </a:lnTo>
                <a:lnTo>
                  <a:pt x="2168363" y="5111939"/>
                </a:lnTo>
                <a:lnTo>
                  <a:pt x="2168363" y="5240740"/>
                </a:lnTo>
                <a:lnTo>
                  <a:pt x="1367233" y="4439777"/>
                </a:lnTo>
                <a:lnTo>
                  <a:pt x="1367233" y="4438997"/>
                </a:lnTo>
                <a:lnTo>
                  <a:pt x="1293269" y="4363489"/>
                </a:lnTo>
                <a:lnTo>
                  <a:pt x="1276021" y="4346245"/>
                </a:lnTo>
                <a:lnTo>
                  <a:pt x="1527244" y="4090201"/>
                </a:lnTo>
                <a:lnTo>
                  <a:pt x="1528613" y="4090201"/>
                </a:lnTo>
                <a:close/>
                <a:moveTo>
                  <a:pt x="0" y="3451738"/>
                </a:moveTo>
                <a:lnTo>
                  <a:pt x="639322" y="4090202"/>
                </a:lnTo>
                <a:lnTo>
                  <a:pt x="640946" y="4090202"/>
                </a:lnTo>
                <a:lnTo>
                  <a:pt x="640134" y="4091013"/>
                </a:lnTo>
                <a:lnTo>
                  <a:pt x="640946" y="4091824"/>
                </a:lnTo>
                <a:lnTo>
                  <a:pt x="639322" y="4091824"/>
                </a:lnTo>
                <a:lnTo>
                  <a:pt x="0" y="4730288"/>
                </a:lnTo>
                <a:lnTo>
                  <a:pt x="0" y="4601491"/>
                </a:lnTo>
                <a:lnTo>
                  <a:pt x="220760" y="4380726"/>
                </a:lnTo>
                <a:lnTo>
                  <a:pt x="157533" y="4317496"/>
                </a:lnTo>
                <a:lnTo>
                  <a:pt x="93526" y="4252709"/>
                </a:lnTo>
                <a:lnTo>
                  <a:pt x="256004" y="4091001"/>
                </a:lnTo>
                <a:lnTo>
                  <a:pt x="0" y="3835827"/>
                </a:lnTo>
                <a:lnTo>
                  <a:pt x="0" y="3706952"/>
                </a:lnTo>
                <a:lnTo>
                  <a:pt x="384106" y="4090202"/>
                </a:lnTo>
                <a:lnTo>
                  <a:pt x="385697" y="4090202"/>
                </a:lnTo>
                <a:lnTo>
                  <a:pt x="384903" y="4090997"/>
                </a:lnTo>
                <a:lnTo>
                  <a:pt x="385732" y="4091824"/>
                </a:lnTo>
                <a:lnTo>
                  <a:pt x="384075" y="4091824"/>
                </a:lnTo>
                <a:lnTo>
                  <a:pt x="222417" y="4253488"/>
                </a:lnTo>
                <a:lnTo>
                  <a:pt x="285547" y="4316717"/>
                </a:lnTo>
                <a:lnTo>
                  <a:pt x="511243" y="4091014"/>
                </a:lnTo>
                <a:lnTo>
                  <a:pt x="0" y="3580612"/>
                </a:lnTo>
                <a:close/>
                <a:moveTo>
                  <a:pt x="487686" y="3406170"/>
                </a:moveTo>
                <a:cubicBezTo>
                  <a:pt x="501315" y="3406170"/>
                  <a:pt x="514847" y="3411301"/>
                  <a:pt x="525118" y="3421564"/>
                </a:cubicBezTo>
                <a:cubicBezTo>
                  <a:pt x="545563" y="3441991"/>
                  <a:pt x="545563" y="3475648"/>
                  <a:pt x="525118" y="3496075"/>
                </a:cubicBezTo>
                <a:cubicBezTo>
                  <a:pt x="504576" y="3517378"/>
                  <a:pt x="470989" y="3517378"/>
                  <a:pt x="449668" y="3496075"/>
                </a:cubicBezTo>
                <a:cubicBezTo>
                  <a:pt x="429224" y="3475648"/>
                  <a:pt x="429224" y="3441991"/>
                  <a:pt x="449668" y="3421564"/>
                </a:cubicBezTo>
                <a:cubicBezTo>
                  <a:pt x="460329" y="3411301"/>
                  <a:pt x="474056" y="3406170"/>
                  <a:pt x="487686" y="3406170"/>
                </a:cubicBezTo>
                <a:close/>
                <a:moveTo>
                  <a:pt x="239698" y="3320869"/>
                </a:moveTo>
                <a:cubicBezTo>
                  <a:pt x="226150" y="3320869"/>
                  <a:pt x="212601" y="3326009"/>
                  <a:pt x="201928" y="3336290"/>
                </a:cubicBezTo>
                <a:cubicBezTo>
                  <a:pt x="181459" y="3356754"/>
                  <a:pt x="181459" y="3390470"/>
                  <a:pt x="201928" y="3410934"/>
                </a:cubicBezTo>
                <a:cubicBezTo>
                  <a:pt x="223274" y="3431495"/>
                  <a:pt x="256122" y="3431495"/>
                  <a:pt x="277468" y="3410934"/>
                </a:cubicBezTo>
                <a:cubicBezTo>
                  <a:pt x="298033" y="3390470"/>
                  <a:pt x="298033" y="3356754"/>
                  <a:pt x="277468" y="3336290"/>
                </a:cubicBezTo>
                <a:cubicBezTo>
                  <a:pt x="266795" y="3326009"/>
                  <a:pt x="253247" y="3320869"/>
                  <a:pt x="239698" y="3320869"/>
                </a:cubicBezTo>
                <a:close/>
                <a:moveTo>
                  <a:pt x="239747" y="3237771"/>
                </a:moveTo>
                <a:cubicBezTo>
                  <a:pt x="275810" y="3237771"/>
                  <a:pt x="310315" y="3251706"/>
                  <a:pt x="335755" y="3277140"/>
                </a:cubicBezTo>
                <a:cubicBezTo>
                  <a:pt x="389169" y="3330541"/>
                  <a:pt x="389169" y="3416684"/>
                  <a:pt x="335755" y="3470084"/>
                </a:cubicBezTo>
                <a:cubicBezTo>
                  <a:pt x="315286" y="3490549"/>
                  <a:pt x="288969" y="3503704"/>
                  <a:pt x="261092" y="3508673"/>
                </a:cubicBezTo>
                <a:cubicBezTo>
                  <a:pt x="261092" y="3508673"/>
                  <a:pt x="261092" y="3508673"/>
                  <a:pt x="261092" y="3587411"/>
                </a:cubicBezTo>
                <a:cubicBezTo>
                  <a:pt x="261092" y="3587411"/>
                  <a:pt x="261092" y="3587411"/>
                  <a:pt x="143641" y="3470084"/>
                </a:cubicBezTo>
                <a:cubicBezTo>
                  <a:pt x="90227" y="3416684"/>
                  <a:pt x="90227" y="3330541"/>
                  <a:pt x="143641" y="3277140"/>
                </a:cubicBezTo>
                <a:cubicBezTo>
                  <a:pt x="169081" y="3251706"/>
                  <a:pt x="203585" y="3237771"/>
                  <a:pt x="239747" y="3237771"/>
                </a:cubicBezTo>
                <a:close/>
                <a:moveTo>
                  <a:pt x="957014" y="3211132"/>
                </a:moveTo>
                <a:cubicBezTo>
                  <a:pt x="985690" y="3211132"/>
                  <a:pt x="1009588" y="3235029"/>
                  <a:pt x="1009588" y="3263706"/>
                </a:cubicBezTo>
                <a:cubicBezTo>
                  <a:pt x="1009588" y="3293359"/>
                  <a:pt x="985690" y="3317159"/>
                  <a:pt x="957014" y="3317159"/>
                </a:cubicBezTo>
                <a:cubicBezTo>
                  <a:pt x="927459" y="3317159"/>
                  <a:pt x="903561" y="3293359"/>
                  <a:pt x="903561" y="3263706"/>
                </a:cubicBezTo>
                <a:cubicBezTo>
                  <a:pt x="903561" y="3235029"/>
                  <a:pt x="927459" y="3211132"/>
                  <a:pt x="957014" y="3211132"/>
                </a:cubicBezTo>
                <a:close/>
                <a:moveTo>
                  <a:pt x="1835867" y="3119288"/>
                </a:moveTo>
                <a:lnTo>
                  <a:pt x="1964792" y="3119288"/>
                </a:lnTo>
                <a:lnTo>
                  <a:pt x="2041874" y="3196451"/>
                </a:lnTo>
                <a:lnTo>
                  <a:pt x="1276021" y="3962146"/>
                </a:lnTo>
                <a:lnTo>
                  <a:pt x="1339265" y="4025280"/>
                </a:lnTo>
                <a:lnTo>
                  <a:pt x="2168363" y="3196451"/>
                </a:lnTo>
                <a:lnTo>
                  <a:pt x="2168363" y="3325253"/>
                </a:lnTo>
                <a:lnTo>
                  <a:pt x="1404069" y="4089291"/>
                </a:lnTo>
                <a:lnTo>
                  <a:pt x="1400853" y="4091824"/>
                </a:lnTo>
                <a:lnTo>
                  <a:pt x="1399389" y="4091824"/>
                </a:lnTo>
                <a:lnTo>
                  <a:pt x="256018" y="5240716"/>
                </a:lnTo>
                <a:lnTo>
                  <a:pt x="126318" y="5240716"/>
                </a:lnTo>
                <a:lnTo>
                  <a:pt x="1276943" y="4091090"/>
                </a:lnTo>
                <a:lnTo>
                  <a:pt x="1146315" y="3960490"/>
                </a:lnTo>
                <a:lnTo>
                  <a:pt x="1913046" y="3196451"/>
                </a:lnTo>
                <a:close/>
                <a:moveTo>
                  <a:pt x="957014" y="3079228"/>
                </a:moveTo>
                <a:cubicBezTo>
                  <a:pt x="985690" y="3079228"/>
                  <a:pt x="1009588" y="3103046"/>
                  <a:pt x="1009588" y="3132720"/>
                </a:cubicBezTo>
                <a:cubicBezTo>
                  <a:pt x="1009588" y="3162297"/>
                  <a:pt x="985690" y="3186114"/>
                  <a:pt x="957014" y="3186114"/>
                </a:cubicBezTo>
                <a:cubicBezTo>
                  <a:pt x="927459" y="3186114"/>
                  <a:pt x="903561" y="3162297"/>
                  <a:pt x="903561" y="3132720"/>
                </a:cubicBezTo>
                <a:cubicBezTo>
                  <a:pt x="903561" y="3103046"/>
                  <a:pt x="927459" y="3079228"/>
                  <a:pt x="957014" y="3079228"/>
                </a:cubicBezTo>
                <a:close/>
                <a:moveTo>
                  <a:pt x="957054" y="3000624"/>
                </a:moveTo>
                <a:lnTo>
                  <a:pt x="760938" y="3196641"/>
                </a:lnTo>
                <a:lnTo>
                  <a:pt x="957054" y="3391977"/>
                </a:lnTo>
                <a:lnTo>
                  <a:pt x="1152195" y="3196641"/>
                </a:lnTo>
                <a:close/>
                <a:moveTo>
                  <a:pt x="1812054" y="2976542"/>
                </a:moveTo>
                <a:cubicBezTo>
                  <a:pt x="1841636" y="2976542"/>
                  <a:pt x="1865458" y="3000462"/>
                  <a:pt x="1865458" y="3030044"/>
                </a:cubicBezTo>
                <a:cubicBezTo>
                  <a:pt x="1865458" y="3058747"/>
                  <a:pt x="1841636" y="3082568"/>
                  <a:pt x="1812054" y="3082568"/>
                </a:cubicBezTo>
                <a:cubicBezTo>
                  <a:pt x="1783253" y="3082568"/>
                  <a:pt x="1759431" y="3058747"/>
                  <a:pt x="1759431" y="3030044"/>
                </a:cubicBezTo>
                <a:cubicBezTo>
                  <a:pt x="1759431" y="3000462"/>
                  <a:pt x="1783253" y="2976542"/>
                  <a:pt x="1812054" y="2976542"/>
                </a:cubicBezTo>
                <a:close/>
                <a:moveTo>
                  <a:pt x="182950" y="2885455"/>
                </a:moveTo>
                <a:lnTo>
                  <a:pt x="246954" y="2949476"/>
                </a:lnTo>
                <a:lnTo>
                  <a:pt x="779" y="3196500"/>
                </a:lnTo>
                <a:lnTo>
                  <a:pt x="65659" y="3259645"/>
                </a:lnTo>
                <a:lnTo>
                  <a:pt x="64880" y="3260522"/>
                </a:lnTo>
                <a:lnTo>
                  <a:pt x="0" y="3325322"/>
                </a:lnTo>
                <a:lnTo>
                  <a:pt x="0" y="3196500"/>
                </a:lnTo>
                <a:lnTo>
                  <a:pt x="0" y="3067678"/>
                </a:lnTo>
                <a:close/>
                <a:moveTo>
                  <a:pt x="957054" y="2882448"/>
                </a:moveTo>
                <a:lnTo>
                  <a:pt x="1271248" y="3196641"/>
                </a:lnTo>
                <a:lnTo>
                  <a:pt x="957054" y="3510932"/>
                </a:lnTo>
                <a:lnTo>
                  <a:pt x="642762" y="3196641"/>
                </a:lnTo>
                <a:close/>
                <a:moveTo>
                  <a:pt x="293629" y="2784486"/>
                </a:moveTo>
                <a:cubicBezTo>
                  <a:pt x="323184" y="2784486"/>
                  <a:pt x="346203" y="2808287"/>
                  <a:pt x="346203" y="2837939"/>
                </a:cubicBezTo>
                <a:cubicBezTo>
                  <a:pt x="346203" y="2867494"/>
                  <a:pt x="323184" y="2890513"/>
                  <a:pt x="293629" y="2890513"/>
                </a:cubicBezTo>
                <a:cubicBezTo>
                  <a:pt x="263977" y="2890513"/>
                  <a:pt x="240176" y="2867494"/>
                  <a:pt x="240176" y="2837939"/>
                </a:cubicBezTo>
                <a:cubicBezTo>
                  <a:pt x="240176" y="2808287"/>
                  <a:pt x="263977" y="2784486"/>
                  <a:pt x="293629" y="2784486"/>
                </a:cubicBezTo>
                <a:close/>
                <a:moveTo>
                  <a:pt x="1308715" y="2719179"/>
                </a:moveTo>
                <a:lnTo>
                  <a:pt x="1786402" y="3196844"/>
                </a:lnTo>
                <a:lnTo>
                  <a:pt x="1376038" y="3607175"/>
                </a:lnTo>
                <a:lnTo>
                  <a:pt x="1311249" y="3543155"/>
                </a:lnTo>
                <a:lnTo>
                  <a:pt x="1657505" y="3196844"/>
                </a:lnTo>
                <a:lnTo>
                  <a:pt x="1244706" y="2784076"/>
                </a:lnTo>
                <a:close/>
                <a:moveTo>
                  <a:pt x="390731" y="2687815"/>
                </a:moveTo>
                <a:cubicBezTo>
                  <a:pt x="419408" y="2687815"/>
                  <a:pt x="443305" y="2711729"/>
                  <a:pt x="443305" y="2741306"/>
                </a:cubicBezTo>
                <a:cubicBezTo>
                  <a:pt x="443305" y="2770883"/>
                  <a:pt x="419408" y="2794700"/>
                  <a:pt x="390731" y="2794700"/>
                </a:cubicBezTo>
                <a:cubicBezTo>
                  <a:pt x="361079" y="2794700"/>
                  <a:pt x="337278" y="2770883"/>
                  <a:pt x="337278" y="2741306"/>
                </a:cubicBezTo>
                <a:cubicBezTo>
                  <a:pt x="337278" y="2711729"/>
                  <a:pt x="361079" y="2687815"/>
                  <a:pt x="390731" y="2687815"/>
                </a:cubicBezTo>
                <a:close/>
                <a:moveTo>
                  <a:pt x="953535" y="2624656"/>
                </a:moveTo>
                <a:lnTo>
                  <a:pt x="970780" y="2641807"/>
                </a:lnTo>
                <a:lnTo>
                  <a:pt x="1180737" y="2846253"/>
                </a:lnTo>
                <a:lnTo>
                  <a:pt x="1531188" y="3196678"/>
                </a:lnTo>
                <a:lnTo>
                  <a:pt x="1226723" y="3501204"/>
                </a:lnTo>
                <a:lnTo>
                  <a:pt x="1097826" y="3501204"/>
                </a:lnTo>
                <a:lnTo>
                  <a:pt x="1402387" y="3196678"/>
                </a:lnTo>
                <a:lnTo>
                  <a:pt x="956847" y="2751046"/>
                </a:lnTo>
                <a:lnTo>
                  <a:pt x="511209" y="3196678"/>
                </a:lnTo>
                <a:lnTo>
                  <a:pt x="891960" y="3577506"/>
                </a:lnTo>
                <a:lnTo>
                  <a:pt x="827170" y="3642407"/>
                </a:lnTo>
                <a:lnTo>
                  <a:pt x="381532" y="3196678"/>
                </a:lnTo>
                <a:close/>
                <a:moveTo>
                  <a:pt x="487403" y="2592002"/>
                </a:moveTo>
                <a:cubicBezTo>
                  <a:pt x="516079" y="2592002"/>
                  <a:pt x="539977" y="2614945"/>
                  <a:pt x="539977" y="2644625"/>
                </a:cubicBezTo>
                <a:cubicBezTo>
                  <a:pt x="539977" y="2674206"/>
                  <a:pt x="516079" y="2698029"/>
                  <a:pt x="487403" y="2698029"/>
                </a:cubicBezTo>
                <a:cubicBezTo>
                  <a:pt x="457750" y="2698029"/>
                  <a:pt x="433950" y="2674206"/>
                  <a:pt x="433950" y="2644625"/>
                </a:cubicBezTo>
                <a:cubicBezTo>
                  <a:pt x="433950" y="2614945"/>
                  <a:pt x="457750" y="2592002"/>
                  <a:pt x="487403" y="2592002"/>
                </a:cubicBezTo>
                <a:close/>
                <a:moveTo>
                  <a:pt x="1367175" y="2521968"/>
                </a:moveTo>
                <a:lnTo>
                  <a:pt x="1786402" y="2941212"/>
                </a:lnTo>
                <a:lnTo>
                  <a:pt x="1657536" y="2941212"/>
                </a:lnTo>
                <a:lnTo>
                  <a:pt x="1366298" y="2649962"/>
                </a:lnTo>
                <a:close/>
                <a:moveTo>
                  <a:pt x="1183796" y="2477006"/>
                </a:moveTo>
                <a:cubicBezTo>
                  <a:pt x="1170257" y="2477006"/>
                  <a:pt x="1156718" y="2482122"/>
                  <a:pt x="1146442" y="2492354"/>
                </a:cubicBezTo>
                <a:cubicBezTo>
                  <a:pt x="1125989" y="2512916"/>
                  <a:pt x="1125989" y="2546534"/>
                  <a:pt x="1146442" y="2567096"/>
                </a:cubicBezTo>
                <a:cubicBezTo>
                  <a:pt x="1166994" y="2588437"/>
                  <a:pt x="1200597" y="2588437"/>
                  <a:pt x="1221148" y="2567096"/>
                </a:cubicBezTo>
                <a:cubicBezTo>
                  <a:pt x="1241699" y="2546534"/>
                  <a:pt x="1241699" y="2512916"/>
                  <a:pt x="1221148" y="2492354"/>
                </a:cubicBezTo>
                <a:cubicBezTo>
                  <a:pt x="1210873" y="2482122"/>
                  <a:pt x="1197334" y="2477006"/>
                  <a:pt x="1183796" y="2477006"/>
                </a:cubicBezTo>
                <a:close/>
                <a:moveTo>
                  <a:pt x="2056196" y="2436212"/>
                </a:moveTo>
                <a:cubicBezTo>
                  <a:pt x="2069815" y="2436212"/>
                  <a:pt x="2083530" y="2441541"/>
                  <a:pt x="2094133" y="2452200"/>
                </a:cubicBezTo>
                <a:cubicBezTo>
                  <a:pt x="2114658" y="2472641"/>
                  <a:pt x="2114658" y="2506321"/>
                  <a:pt x="2094133" y="2526762"/>
                </a:cubicBezTo>
                <a:cubicBezTo>
                  <a:pt x="2072927" y="2548080"/>
                  <a:pt x="2039271" y="2548080"/>
                  <a:pt x="2018843" y="2526762"/>
                </a:cubicBezTo>
                <a:cubicBezTo>
                  <a:pt x="1998318" y="2506321"/>
                  <a:pt x="1998318" y="2472641"/>
                  <a:pt x="2018843" y="2452200"/>
                </a:cubicBezTo>
                <a:cubicBezTo>
                  <a:pt x="2029057" y="2441541"/>
                  <a:pt x="2042578" y="2436212"/>
                  <a:pt x="2056196" y="2436212"/>
                </a:cubicBezTo>
                <a:close/>
                <a:moveTo>
                  <a:pt x="1183455" y="2393932"/>
                </a:moveTo>
                <a:cubicBezTo>
                  <a:pt x="1220369" y="2393932"/>
                  <a:pt x="1254751" y="2407868"/>
                  <a:pt x="1280172" y="2433301"/>
                </a:cubicBezTo>
                <a:cubicBezTo>
                  <a:pt x="1333548" y="2486604"/>
                  <a:pt x="1333548" y="2573624"/>
                  <a:pt x="1280172" y="2626149"/>
                </a:cubicBezTo>
                <a:cubicBezTo>
                  <a:pt x="1259718" y="2646710"/>
                  <a:pt x="1233420" y="2660645"/>
                  <a:pt x="1204785" y="2664737"/>
                </a:cubicBezTo>
                <a:cubicBezTo>
                  <a:pt x="1204785" y="2664737"/>
                  <a:pt x="1204785" y="2664737"/>
                  <a:pt x="1204785" y="2743572"/>
                </a:cubicBezTo>
                <a:cubicBezTo>
                  <a:pt x="1204785" y="2743572"/>
                  <a:pt x="1204785" y="2743572"/>
                  <a:pt x="1087419" y="2626149"/>
                </a:cubicBezTo>
                <a:cubicBezTo>
                  <a:pt x="1055568" y="2594186"/>
                  <a:pt x="1043199" y="2549847"/>
                  <a:pt x="1049822" y="2508042"/>
                </a:cubicBezTo>
                <a:cubicBezTo>
                  <a:pt x="1053913" y="2480855"/>
                  <a:pt x="1066185" y="2454642"/>
                  <a:pt x="1087419" y="2433301"/>
                </a:cubicBezTo>
                <a:cubicBezTo>
                  <a:pt x="1104658" y="2416833"/>
                  <a:pt x="1124333" y="2405333"/>
                  <a:pt x="1146442" y="2398805"/>
                </a:cubicBezTo>
                <a:cubicBezTo>
                  <a:pt x="1158812" y="2395492"/>
                  <a:pt x="1171085" y="2393932"/>
                  <a:pt x="1183455" y="2393932"/>
                </a:cubicBezTo>
                <a:close/>
                <a:moveTo>
                  <a:pt x="2167935" y="2323469"/>
                </a:moveTo>
                <a:cubicBezTo>
                  <a:pt x="2167935" y="2323469"/>
                  <a:pt x="2167935" y="2323469"/>
                  <a:pt x="2167935" y="2429496"/>
                </a:cubicBezTo>
                <a:cubicBezTo>
                  <a:pt x="2154801" y="2429496"/>
                  <a:pt x="2141669" y="2424521"/>
                  <a:pt x="2131843" y="2413889"/>
                </a:cubicBezTo>
                <a:cubicBezTo>
                  <a:pt x="2111317" y="2393308"/>
                  <a:pt x="2111317" y="2359656"/>
                  <a:pt x="2131843" y="2339076"/>
                </a:cubicBezTo>
                <a:cubicBezTo>
                  <a:pt x="2141669" y="2329224"/>
                  <a:pt x="2154801" y="2323469"/>
                  <a:pt x="2167935" y="2323469"/>
                </a:cubicBezTo>
                <a:close/>
                <a:moveTo>
                  <a:pt x="0" y="2323469"/>
                </a:moveTo>
                <a:cubicBezTo>
                  <a:pt x="13969" y="2323469"/>
                  <a:pt x="28035" y="2328443"/>
                  <a:pt x="37802" y="2339075"/>
                </a:cubicBezTo>
                <a:cubicBezTo>
                  <a:pt x="59194" y="2359656"/>
                  <a:pt x="59194" y="2393308"/>
                  <a:pt x="37802" y="2413889"/>
                </a:cubicBezTo>
                <a:cubicBezTo>
                  <a:pt x="28035" y="2424521"/>
                  <a:pt x="13969" y="2429496"/>
                  <a:pt x="0" y="2429496"/>
                </a:cubicBezTo>
                <a:cubicBezTo>
                  <a:pt x="0" y="2429496"/>
                  <a:pt x="0" y="2429496"/>
                  <a:pt x="0" y="2323469"/>
                </a:cubicBezTo>
                <a:close/>
                <a:moveTo>
                  <a:pt x="1941803" y="2215421"/>
                </a:moveTo>
                <a:cubicBezTo>
                  <a:pt x="1928268" y="2215421"/>
                  <a:pt x="1914735" y="2220536"/>
                  <a:pt x="1904511" y="2230765"/>
                </a:cubicBezTo>
                <a:cubicBezTo>
                  <a:pt x="1883967" y="2252100"/>
                  <a:pt x="1883967" y="2284930"/>
                  <a:pt x="1904511" y="2306265"/>
                </a:cubicBezTo>
                <a:cubicBezTo>
                  <a:pt x="1924958" y="2326820"/>
                  <a:pt x="1958647" y="2326820"/>
                  <a:pt x="1979094" y="2306265"/>
                </a:cubicBezTo>
                <a:cubicBezTo>
                  <a:pt x="2000418" y="2284930"/>
                  <a:pt x="2000418" y="2252100"/>
                  <a:pt x="1979094" y="2230765"/>
                </a:cubicBezTo>
                <a:cubicBezTo>
                  <a:pt x="1968871" y="2220536"/>
                  <a:pt x="1955337" y="2215421"/>
                  <a:pt x="1941803" y="2215421"/>
                </a:cubicBezTo>
                <a:close/>
                <a:moveTo>
                  <a:pt x="1942192" y="2132273"/>
                </a:moveTo>
                <a:cubicBezTo>
                  <a:pt x="1978315" y="2132273"/>
                  <a:pt x="2012783" y="2146302"/>
                  <a:pt x="2038196" y="2172508"/>
                </a:cubicBezTo>
                <a:cubicBezTo>
                  <a:pt x="2091456" y="2225017"/>
                  <a:pt x="2091456" y="2312013"/>
                  <a:pt x="2038196" y="2364522"/>
                </a:cubicBezTo>
                <a:cubicBezTo>
                  <a:pt x="2017652" y="2385857"/>
                  <a:pt x="1991460" y="2399008"/>
                  <a:pt x="1963516" y="2403100"/>
                </a:cubicBezTo>
                <a:cubicBezTo>
                  <a:pt x="1963516" y="2403100"/>
                  <a:pt x="1963516" y="2403100"/>
                  <a:pt x="1963516" y="2481913"/>
                </a:cubicBezTo>
                <a:cubicBezTo>
                  <a:pt x="1963516" y="2481913"/>
                  <a:pt x="1963516" y="2481913"/>
                  <a:pt x="1845410" y="2364522"/>
                </a:cubicBezTo>
                <a:cubicBezTo>
                  <a:pt x="1813473" y="2332569"/>
                  <a:pt x="1801107" y="2288242"/>
                  <a:pt x="1807728" y="2247228"/>
                </a:cubicBezTo>
                <a:cubicBezTo>
                  <a:pt x="1811818" y="2219269"/>
                  <a:pt x="1824962" y="2193063"/>
                  <a:pt x="1845410" y="2172508"/>
                </a:cubicBezTo>
                <a:cubicBezTo>
                  <a:pt x="1862643" y="2155264"/>
                  <a:pt x="1883188" y="2143769"/>
                  <a:pt x="1905290" y="2137241"/>
                </a:cubicBezTo>
                <a:cubicBezTo>
                  <a:pt x="1916779" y="2133929"/>
                  <a:pt x="1929048" y="2132273"/>
                  <a:pt x="1942192" y="2132273"/>
                </a:cubicBezTo>
                <a:close/>
                <a:moveTo>
                  <a:pt x="1731240" y="2111170"/>
                </a:moveTo>
                <a:cubicBezTo>
                  <a:pt x="1744770" y="2111170"/>
                  <a:pt x="1758301" y="2116278"/>
                  <a:pt x="1768521" y="2126491"/>
                </a:cubicBezTo>
                <a:cubicBezTo>
                  <a:pt x="1789839" y="2147891"/>
                  <a:pt x="1789839" y="2181451"/>
                  <a:pt x="1768521" y="2201878"/>
                </a:cubicBezTo>
                <a:cubicBezTo>
                  <a:pt x="1748080" y="2222403"/>
                  <a:pt x="1714400" y="2222403"/>
                  <a:pt x="1693959" y="2201878"/>
                </a:cubicBezTo>
                <a:cubicBezTo>
                  <a:pt x="1672641" y="2181451"/>
                  <a:pt x="1672641" y="2147891"/>
                  <a:pt x="1693959" y="2126491"/>
                </a:cubicBezTo>
                <a:cubicBezTo>
                  <a:pt x="1704179" y="2116278"/>
                  <a:pt x="1717710" y="2111170"/>
                  <a:pt x="1731240" y="2111170"/>
                </a:cubicBezTo>
                <a:close/>
                <a:moveTo>
                  <a:pt x="1277832" y="2045913"/>
                </a:moveTo>
                <a:lnTo>
                  <a:pt x="1401003" y="2045913"/>
                </a:lnTo>
                <a:lnTo>
                  <a:pt x="256018" y="3196427"/>
                </a:lnTo>
                <a:lnTo>
                  <a:pt x="126318" y="3196427"/>
                </a:lnTo>
                <a:close/>
                <a:moveTo>
                  <a:pt x="1022174" y="2045913"/>
                </a:moveTo>
                <a:lnTo>
                  <a:pt x="1150944" y="2045913"/>
                </a:lnTo>
                <a:lnTo>
                  <a:pt x="598072" y="2598349"/>
                </a:lnTo>
                <a:lnTo>
                  <a:pt x="533200" y="2534326"/>
                </a:lnTo>
                <a:close/>
                <a:moveTo>
                  <a:pt x="767357" y="2045913"/>
                </a:moveTo>
                <a:lnTo>
                  <a:pt x="896160" y="2045913"/>
                </a:lnTo>
                <a:lnTo>
                  <a:pt x="0" y="2941214"/>
                </a:lnTo>
                <a:lnTo>
                  <a:pt x="0" y="2812325"/>
                </a:lnTo>
                <a:close/>
                <a:moveTo>
                  <a:pt x="256807" y="2045913"/>
                </a:moveTo>
                <a:lnTo>
                  <a:pt x="385697" y="2045913"/>
                </a:lnTo>
                <a:lnTo>
                  <a:pt x="222417" y="2209199"/>
                </a:lnTo>
                <a:lnTo>
                  <a:pt x="285547" y="2272428"/>
                </a:lnTo>
                <a:lnTo>
                  <a:pt x="512055" y="2045913"/>
                </a:lnTo>
                <a:lnTo>
                  <a:pt x="640946" y="2045913"/>
                </a:lnTo>
                <a:lnTo>
                  <a:pt x="0" y="2685999"/>
                </a:lnTo>
                <a:lnTo>
                  <a:pt x="0" y="2557202"/>
                </a:lnTo>
                <a:lnTo>
                  <a:pt x="220760" y="2336437"/>
                </a:lnTo>
                <a:lnTo>
                  <a:pt x="157533" y="2273207"/>
                </a:lnTo>
                <a:lnTo>
                  <a:pt x="93526" y="2208420"/>
                </a:lnTo>
                <a:close/>
                <a:moveTo>
                  <a:pt x="2167935" y="1908950"/>
                </a:moveTo>
                <a:cubicBezTo>
                  <a:pt x="2167935" y="1908950"/>
                  <a:pt x="2167935" y="1908950"/>
                  <a:pt x="2167935" y="1992568"/>
                </a:cubicBezTo>
                <a:cubicBezTo>
                  <a:pt x="2153925" y="1992568"/>
                  <a:pt x="2140889" y="1997532"/>
                  <a:pt x="2130188" y="2008143"/>
                </a:cubicBezTo>
                <a:cubicBezTo>
                  <a:pt x="2119584" y="2017974"/>
                  <a:pt x="2114622" y="2032771"/>
                  <a:pt x="2114622" y="2045912"/>
                </a:cubicBezTo>
                <a:lnTo>
                  <a:pt x="2115497" y="2045912"/>
                </a:lnTo>
                <a:cubicBezTo>
                  <a:pt x="2115497" y="2058176"/>
                  <a:pt x="2121140" y="2070536"/>
                  <a:pt x="2130188" y="2079490"/>
                </a:cubicBezTo>
                <a:cubicBezTo>
                  <a:pt x="2140889" y="2090196"/>
                  <a:pt x="2153925" y="2095062"/>
                  <a:pt x="2167935" y="2095062"/>
                </a:cubicBezTo>
                <a:lnTo>
                  <a:pt x="2167935" y="2234433"/>
                </a:lnTo>
                <a:cubicBezTo>
                  <a:pt x="2167935" y="2234433"/>
                  <a:pt x="2167935" y="2234433"/>
                  <a:pt x="2072010" y="2138567"/>
                </a:cubicBezTo>
                <a:cubicBezTo>
                  <a:pt x="2072010" y="2138567"/>
                  <a:pt x="2072010" y="2138567"/>
                  <a:pt x="2071233" y="2138567"/>
                </a:cubicBezTo>
                <a:cubicBezTo>
                  <a:pt x="2045743" y="2113165"/>
                  <a:pt x="2032707" y="2079490"/>
                  <a:pt x="2031831" y="2045912"/>
                </a:cubicBezTo>
                <a:cubicBezTo>
                  <a:pt x="2031831" y="2038514"/>
                  <a:pt x="2032707" y="2031116"/>
                  <a:pt x="2033486" y="2023717"/>
                </a:cubicBezTo>
                <a:cubicBezTo>
                  <a:pt x="2037571" y="1995877"/>
                  <a:pt x="2050705" y="1969595"/>
                  <a:pt x="2071233" y="1949153"/>
                </a:cubicBezTo>
                <a:cubicBezTo>
                  <a:pt x="2088354" y="1931923"/>
                  <a:pt x="2108882" y="1920437"/>
                  <a:pt x="2130966" y="1913914"/>
                </a:cubicBezTo>
                <a:cubicBezTo>
                  <a:pt x="2142543" y="1910605"/>
                  <a:pt x="2154801" y="1908950"/>
                  <a:pt x="2167935" y="1908950"/>
                </a:cubicBezTo>
                <a:close/>
                <a:moveTo>
                  <a:pt x="0" y="1908950"/>
                </a:moveTo>
                <a:cubicBezTo>
                  <a:pt x="36893" y="1908950"/>
                  <a:pt x="70574" y="1922870"/>
                  <a:pt x="96760" y="1949153"/>
                </a:cubicBezTo>
                <a:cubicBezTo>
                  <a:pt x="123821" y="1975338"/>
                  <a:pt x="136963" y="2011452"/>
                  <a:pt x="136087" y="2045912"/>
                </a:cubicBezTo>
                <a:lnTo>
                  <a:pt x="136103" y="2045912"/>
                </a:lnTo>
                <a:cubicBezTo>
                  <a:pt x="135324" y="2079517"/>
                  <a:pt x="122181" y="2113219"/>
                  <a:pt x="96771" y="2138641"/>
                </a:cubicBezTo>
                <a:cubicBezTo>
                  <a:pt x="76230" y="2159096"/>
                  <a:pt x="50040" y="2172246"/>
                  <a:pt x="21321" y="2177213"/>
                </a:cubicBezTo>
                <a:lnTo>
                  <a:pt x="21321" y="2255916"/>
                </a:lnTo>
                <a:cubicBezTo>
                  <a:pt x="21321" y="2255916"/>
                  <a:pt x="21321" y="2255916"/>
                  <a:pt x="0" y="2234584"/>
                </a:cubicBezTo>
                <a:cubicBezTo>
                  <a:pt x="0" y="2234584"/>
                  <a:pt x="0" y="2234584"/>
                  <a:pt x="0" y="2095102"/>
                </a:cubicBezTo>
                <a:cubicBezTo>
                  <a:pt x="13922" y="2095102"/>
                  <a:pt x="27065" y="2090231"/>
                  <a:pt x="37676" y="2079517"/>
                </a:cubicBezTo>
                <a:cubicBezTo>
                  <a:pt x="47607" y="2070555"/>
                  <a:pt x="52474" y="2058186"/>
                  <a:pt x="53254" y="2045912"/>
                </a:cubicBezTo>
                <a:lnTo>
                  <a:pt x="53247" y="2045912"/>
                </a:lnTo>
                <a:cubicBezTo>
                  <a:pt x="53247" y="2032771"/>
                  <a:pt x="48380" y="2017974"/>
                  <a:pt x="37672" y="2008143"/>
                </a:cubicBezTo>
                <a:cubicBezTo>
                  <a:pt x="27062" y="1997532"/>
                  <a:pt x="13920" y="1992568"/>
                  <a:pt x="0" y="1992568"/>
                </a:cubicBezTo>
                <a:cubicBezTo>
                  <a:pt x="0" y="1992568"/>
                  <a:pt x="0" y="1992568"/>
                  <a:pt x="0" y="1908950"/>
                </a:cubicBezTo>
                <a:close/>
                <a:moveTo>
                  <a:pt x="2168364" y="1661040"/>
                </a:moveTo>
                <a:lnTo>
                  <a:pt x="2168364" y="1789915"/>
                </a:lnTo>
                <a:lnTo>
                  <a:pt x="1911437" y="2045912"/>
                </a:lnTo>
                <a:lnTo>
                  <a:pt x="1782632" y="2045912"/>
                </a:lnTo>
                <a:close/>
                <a:moveTo>
                  <a:pt x="0" y="1661040"/>
                </a:moveTo>
                <a:lnTo>
                  <a:pt x="385732" y="2045912"/>
                </a:lnTo>
                <a:lnTo>
                  <a:pt x="256830" y="2045912"/>
                </a:lnTo>
                <a:lnTo>
                  <a:pt x="0" y="1789915"/>
                </a:lnTo>
                <a:close/>
                <a:moveTo>
                  <a:pt x="635028" y="1659321"/>
                </a:moveTo>
                <a:lnTo>
                  <a:pt x="763788" y="1659321"/>
                </a:lnTo>
                <a:lnTo>
                  <a:pt x="1082181" y="1977811"/>
                </a:lnTo>
                <a:lnTo>
                  <a:pt x="1082961" y="1977811"/>
                </a:lnTo>
                <a:lnTo>
                  <a:pt x="1150944" y="2045912"/>
                </a:lnTo>
                <a:lnTo>
                  <a:pt x="1022184" y="2045912"/>
                </a:lnTo>
                <a:close/>
                <a:moveTo>
                  <a:pt x="379814" y="1659321"/>
                </a:moveTo>
                <a:lnTo>
                  <a:pt x="509534" y="1659321"/>
                </a:lnTo>
                <a:lnTo>
                  <a:pt x="896160" y="2045912"/>
                </a:lnTo>
                <a:lnTo>
                  <a:pt x="767317" y="2045912"/>
                </a:lnTo>
                <a:close/>
                <a:moveTo>
                  <a:pt x="1060830" y="1581944"/>
                </a:moveTo>
                <a:cubicBezTo>
                  <a:pt x="1047301" y="1581944"/>
                  <a:pt x="1033749" y="1587303"/>
                  <a:pt x="1023462" y="1598022"/>
                </a:cubicBezTo>
                <a:cubicBezTo>
                  <a:pt x="1002986" y="1618485"/>
                  <a:pt x="1002986" y="1652103"/>
                  <a:pt x="1023462" y="1672663"/>
                </a:cubicBezTo>
                <a:cubicBezTo>
                  <a:pt x="1044035" y="1693224"/>
                  <a:pt x="1077673" y="1693224"/>
                  <a:pt x="1098051" y="1672663"/>
                </a:cubicBezTo>
                <a:cubicBezTo>
                  <a:pt x="1119501" y="1652103"/>
                  <a:pt x="1119501" y="1618485"/>
                  <a:pt x="1098051" y="1598022"/>
                </a:cubicBezTo>
                <a:cubicBezTo>
                  <a:pt x="1087862" y="1587303"/>
                  <a:pt x="1074358" y="1581944"/>
                  <a:pt x="1060830" y="1581944"/>
                </a:cubicBezTo>
                <a:close/>
                <a:moveTo>
                  <a:pt x="1297338" y="1564319"/>
                </a:moveTo>
                <a:cubicBezTo>
                  <a:pt x="1310860" y="1564319"/>
                  <a:pt x="1324380" y="1569427"/>
                  <a:pt x="1335032" y="1579642"/>
                </a:cubicBezTo>
                <a:cubicBezTo>
                  <a:pt x="1355460" y="1600170"/>
                  <a:pt x="1355460" y="1633734"/>
                  <a:pt x="1335032" y="1654262"/>
                </a:cubicBezTo>
                <a:cubicBezTo>
                  <a:pt x="1313729" y="1674692"/>
                  <a:pt x="1280948" y="1674692"/>
                  <a:pt x="1259645" y="1654262"/>
                </a:cubicBezTo>
                <a:cubicBezTo>
                  <a:pt x="1239120" y="1633734"/>
                  <a:pt x="1239120" y="1600170"/>
                  <a:pt x="1259645" y="1579642"/>
                </a:cubicBezTo>
                <a:cubicBezTo>
                  <a:pt x="1270297" y="1569427"/>
                  <a:pt x="1283818" y="1564319"/>
                  <a:pt x="1297338" y="1564319"/>
                </a:cubicBezTo>
                <a:close/>
                <a:moveTo>
                  <a:pt x="624064" y="1500559"/>
                </a:moveTo>
                <a:cubicBezTo>
                  <a:pt x="637585" y="1500559"/>
                  <a:pt x="651106" y="1505924"/>
                  <a:pt x="661320" y="1516655"/>
                </a:cubicBezTo>
                <a:cubicBezTo>
                  <a:pt x="682623" y="1537141"/>
                  <a:pt x="682623" y="1570796"/>
                  <a:pt x="661320" y="1591379"/>
                </a:cubicBezTo>
                <a:cubicBezTo>
                  <a:pt x="640892" y="1611962"/>
                  <a:pt x="607236" y="1611962"/>
                  <a:pt x="586808" y="1591379"/>
                </a:cubicBezTo>
                <a:cubicBezTo>
                  <a:pt x="566284" y="1570796"/>
                  <a:pt x="566284" y="1537141"/>
                  <a:pt x="586808" y="1516655"/>
                </a:cubicBezTo>
                <a:cubicBezTo>
                  <a:pt x="597022" y="1505924"/>
                  <a:pt x="610543" y="1500559"/>
                  <a:pt x="624064" y="1500559"/>
                </a:cubicBezTo>
                <a:close/>
                <a:moveTo>
                  <a:pt x="487686" y="1500559"/>
                </a:moveTo>
                <a:cubicBezTo>
                  <a:pt x="501315" y="1500559"/>
                  <a:pt x="514847" y="1505924"/>
                  <a:pt x="525118" y="1516655"/>
                </a:cubicBezTo>
                <a:cubicBezTo>
                  <a:pt x="545563" y="1537141"/>
                  <a:pt x="545563" y="1570796"/>
                  <a:pt x="525118" y="1591379"/>
                </a:cubicBezTo>
                <a:cubicBezTo>
                  <a:pt x="504576" y="1611962"/>
                  <a:pt x="470989" y="1611962"/>
                  <a:pt x="449668" y="1591379"/>
                </a:cubicBezTo>
                <a:cubicBezTo>
                  <a:pt x="429224" y="1570796"/>
                  <a:pt x="429224" y="1537141"/>
                  <a:pt x="449668" y="1516655"/>
                </a:cubicBezTo>
                <a:cubicBezTo>
                  <a:pt x="460329" y="1505924"/>
                  <a:pt x="474056" y="1500559"/>
                  <a:pt x="487686" y="1500559"/>
                </a:cubicBezTo>
                <a:close/>
                <a:moveTo>
                  <a:pt x="350978" y="1500559"/>
                </a:moveTo>
                <a:cubicBezTo>
                  <a:pt x="364540" y="1500559"/>
                  <a:pt x="378102" y="1505924"/>
                  <a:pt x="388346" y="1516655"/>
                </a:cubicBezTo>
                <a:cubicBezTo>
                  <a:pt x="408933" y="1537141"/>
                  <a:pt x="408933" y="1570796"/>
                  <a:pt x="388346" y="1591379"/>
                </a:cubicBezTo>
                <a:cubicBezTo>
                  <a:pt x="367857" y="1611962"/>
                  <a:pt x="334099" y="1611962"/>
                  <a:pt x="313610" y="1591379"/>
                </a:cubicBezTo>
                <a:cubicBezTo>
                  <a:pt x="293024" y="1570796"/>
                  <a:pt x="293024" y="1537141"/>
                  <a:pt x="313610" y="1516655"/>
                </a:cubicBezTo>
                <a:cubicBezTo>
                  <a:pt x="323855" y="1505924"/>
                  <a:pt x="337417" y="1500559"/>
                  <a:pt x="350978" y="1500559"/>
                </a:cubicBezTo>
                <a:close/>
                <a:moveTo>
                  <a:pt x="1061195" y="1498631"/>
                </a:moveTo>
                <a:cubicBezTo>
                  <a:pt x="1097271" y="1498631"/>
                  <a:pt x="1131787" y="1512662"/>
                  <a:pt x="1157235" y="1538875"/>
                </a:cubicBezTo>
                <a:cubicBezTo>
                  <a:pt x="1210666" y="1592273"/>
                  <a:pt x="1210666" y="1678412"/>
                  <a:pt x="1157235" y="1731713"/>
                </a:cubicBezTo>
                <a:cubicBezTo>
                  <a:pt x="1136662" y="1752273"/>
                  <a:pt x="1110433" y="1765428"/>
                  <a:pt x="1081768" y="1769520"/>
                </a:cubicBezTo>
                <a:cubicBezTo>
                  <a:pt x="1081768" y="1769520"/>
                  <a:pt x="1081768" y="1769520"/>
                  <a:pt x="1081768" y="1849131"/>
                </a:cubicBezTo>
                <a:cubicBezTo>
                  <a:pt x="1081768" y="1849131"/>
                  <a:pt x="1081768" y="1849131"/>
                  <a:pt x="964376" y="1731713"/>
                </a:cubicBezTo>
                <a:cubicBezTo>
                  <a:pt x="911724" y="1678412"/>
                  <a:pt x="911724" y="1592273"/>
                  <a:pt x="964376" y="1538875"/>
                </a:cubicBezTo>
                <a:cubicBezTo>
                  <a:pt x="990604" y="1512662"/>
                  <a:pt x="1024242" y="1498631"/>
                  <a:pt x="1061195" y="1498631"/>
                </a:cubicBezTo>
                <a:close/>
                <a:moveTo>
                  <a:pt x="2167934" y="1405826"/>
                </a:moveTo>
                <a:lnTo>
                  <a:pt x="2167934" y="1534700"/>
                </a:lnTo>
                <a:lnTo>
                  <a:pt x="1655878" y="2045912"/>
                </a:lnTo>
                <a:lnTo>
                  <a:pt x="1656170" y="2045912"/>
                </a:lnTo>
                <a:lnTo>
                  <a:pt x="1594582" y="2112359"/>
                </a:lnTo>
                <a:lnTo>
                  <a:pt x="1531338" y="2175590"/>
                </a:lnTo>
                <a:lnTo>
                  <a:pt x="2040315" y="2684365"/>
                </a:lnTo>
                <a:lnTo>
                  <a:pt x="2168363" y="2557220"/>
                </a:lnTo>
                <a:lnTo>
                  <a:pt x="2168363" y="2686021"/>
                </a:lnTo>
                <a:lnTo>
                  <a:pt x="2105119" y="2749252"/>
                </a:lnTo>
                <a:lnTo>
                  <a:pt x="2168363" y="2812386"/>
                </a:lnTo>
                <a:lnTo>
                  <a:pt x="2168363" y="2941285"/>
                </a:lnTo>
                <a:lnTo>
                  <a:pt x="1467314" y="2240381"/>
                </a:lnTo>
                <a:lnTo>
                  <a:pt x="1404069" y="2303612"/>
                </a:lnTo>
                <a:lnTo>
                  <a:pt x="2168363" y="3067650"/>
                </a:lnTo>
                <a:lnTo>
                  <a:pt x="2168363" y="3196451"/>
                </a:lnTo>
                <a:lnTo>
                  <a:pt x="1367233" y="2395488"/>
                </a:lnTo>
                <a:lnTo>
                  <a:pt x="1367233" y="2394708"/>
                </a:lnTo>
                <a:lnTo>
                  <a:pt x="1293269" y="2319201"/>
                </a:lnTo>
                <a:lnTo>
                  <a:pt x="1276021" y="2301956"/>
                </a:lnTo>
                <a:lnTo>
                  <a:pt x="1527244" y="2045912"/>
                </a:lnTo>
                <a:lnTo>
                  <a:pt x="1526988" y="2045912"/>
                </a:lnTo>
                <a:close/>
                <a:moveTo>
                  <a:pt x="0" y="1405826"/>
                </a:moveTo>
                <a:lnTo>
                  <a:pt x="640946" y="2045912"/>
                </a:lnTo>
                <a:lnTo>
                  <a:pt x="512055" y="2045912"/>
                </a:lnTo>
                <a:lnTo>
                  <a:pt x="0" y="1534700"/>
                </a:lnTo>
                <a:close/>
                <a:moveTo>
                  <a:pt x="487686" y="1360258"/>
                </a:moveTo>
                <a:cubicBezTo>
                  <a:pt x="501315" y="1360258"/>
                  <a:pt x="514847" y="1365389"/>
                  <a:pt x="525118" y="1375652"/>
                </a:cubicBezTo>
                <a:cubicBezTo>
                  <a:pt x="545563" y="1396079"/>
                  <a:pt x="545563" y="1429736"/>
                  <a:pt x="525118" y="1450163"/>
                </a:cubicBezTo>
                <a:cubicBezTo>
                  <a:pt x="504576" y="1471466"/>
                  <a:pt x="470989" y="1471466"/>
                  <a:pt x="449668" y="1450163"/>
                </a:cubicBezTo>
                <a:cubicBezTo>
                  <a:pt x="429224" y="1429736"/>
                  <a:pt x="429224" y="1396079"/>
                  <a:pt x="449668" y="1375652"/>
                </a:cubicBezTo>
                <a:cubicBezTo>
                  <a:pt x="460329" y="1365389"/>
                  <a:pt x="474056" y="1360258"/>
                  <a:pt x="487686" y="1360258"/>
                </a:cubicBezTo>
                <a:close/>
                <a:moveTo>
                  <a:pt x="239698" y="1274957"/>
                </a:moveTo>
                <a:cubicBezTo>
                  <a:pt x="226150" y="1274957"/>
                  <a:pt x="212601" y="1280097"/>
                  <a:pt x="201928" y="1290378"/>
                </a:cubicBezTo>
                <a:cubicBezTo>
                  <a:pt x="181459" y="1310842"/>
                  <a:pt x="181459" y="1344558"/>
                  <a:pt x="201928" y="1365022"/>
                </a:cubicBezTo>
                <a:cubicBezTo>
                  <a:pt x="223274" y="1385583"/>
                  <a:pt x="256122" y="1385583"/>
                  <a:pt x="277468" y="1365022"/>
                </a:cubicBezTo>
                <a:cubicBezTo>
                  <a:pt x="298033" y="1344558"/>
                  <a:pt x="298033" y="1310842"/>
                  <a:pt x="277468" y="1290378"/>
                </a:cubicBezTo>
                <a:cubicBezTo>
                  <a:pt x="266795" y="1280097"/>
                  <a:pt x="253247" y="1274957"/>
                  <a:pt x="239698" y="1274957"/>
                </a:cubicBezTo>
                <a:close/>
                <a:moveTo>
                  <a:pt x="239747" y="1191859"/>
                </a:moveTo>
                <a:cubicBezTo>
                  <a:pt x="275810" y="1191859"/>
                  <a:pt x="310315" y="1205794"/>
                  <a:pt x="335755" y="1231228"/>
                </a:cubicBezTo>
                <a:cubicBezTo>
                  <a:pt x="389169" y="1284628"/>
                  <a:pt x="389169" y="1370772"/>
                  <a:pt x="335755" y="1424172"/>
                </a:cubicBezTo>
                <a:cubicBezTo>
                  <a:pt x="315286" y="1444637"/>
                  <a:pt x="288969" y="1457792"/>
                  <a:pt x="261092" y="1462761"/>
                </a:cubicBezTo>
                <a:cubicBezTo>
                  <a:pt x="261092" y="1462761"/>
                  <a:pt x="261092" y="1462761"/>
                  <a:pt x="261092" y="1541498"/>
                </a:cubicBezTo>
                <a:cubicBezTo>
                  <a:pt x="261092" y="1541498"/>
                  <a:pt x="261092" y="1541498"/>
                  <a:pt x="143641" y="1424172"/>
                </a:cubicBezTo>
                <a:cubicBezTo>
                  <a:pt x="90227" y="1370772"/>
                  <a:pt x="90227" y="1284628"/>
                  <a:pt x="143641" y="1231228"/>
                </a:cubicBezTo>
                <a:cubicBezTo>
                  <a:pt x="169081" y="1205794"/>
                  <a:pt x="203585" y="1191859"/>
                  <a:pt x="239747" y="1191859"/>
                </a:cubicBezTo>
                <a:close/>
                <a:moveTo>
                  <a:pt x="957014" y="1165220"/>
                </a:moveTo>
                <a:cubicBezTo>
                  <a:pt x="985690" y="1165220"/>
                  <a:pt x="1009588" y="1189117"/>
                  <a:pt x="1009588" y="1217794"/>
                </a:cubicBezTo>
                <a:cubicBezTo>
                  <a:pt x="1009588" y="1247447"/>
                  <a:pt x="985690" y="1271247"/>
                  <a:pt x="957014" y="1271247"/>
                </a:cubicBezTo>
                <a:cubicBezTo>
                  <a:pt x="927459" y="1271247"/>
                  <a:pt x="903561" y="1247447"/>
                  <a:pt x="903561" y="1217794"/>
                </a:cubicBezTo>
                <a:cubicBezTo>
                  <a:pt x="903561" y="1189117"/>
                  <a:pt x="927459" y="1165220"/>
                  <a:pt x="957014" y="1165220"/>
                </a:cubicBezTo>
                <a:close/>
                <a:moveTo>
                  <a:pt x="1835867" y="1073376"/>
                </a:moveTo>
                <a:lnTo>
                  <a:pt x="1964792" y="1073376"/>
                </a:lnTo>
                <a:lnTo>
                  <a:pt x="2041874" y="1150539"/>
                </a:lnTo>
                <a:lnTo>
                  <a:pt x="1276021" y="1916234"/>
                </a:lnTo>
                <a:lnTo>
                  <a:pt x="1339265" y="1979368"/>
                </a:lnTo>
                <a:lnTo>
                  <a:pt x="2168363" y="1150539"/>
                </a:lnTo>
                <a:lnTo>
                  <a:pt x="2168363" y="1279340"/>
                </a:lnTo>
                <a:lnTo>
                  <a:pt x="1404069" y="2043379"/>
                </a:lnTo>
                <a:lnTo>
                  <a:pt x="1400853" y="2045912"/>
                </a:lnTo>
                <a:lnTo>
                  <a:pt x="1328643" y="2045912"/>
                </a:lnTo>
                <a:lnTo>
                  <a:pt x="1277677" y="2045912"/>
                </a:lnTo>
                <a:lnTo>
                  <a:pt x="1146315" y="1914578"/>
                </a:lnTo>
                <a:lnTo>
                  <a:pt x="1913046" y="1150539"/>
                </a:lnTo>
                <a:close/>
                <a:moveTo>
                  <a:pt x="957014" y="1033316"/>
                </a:moveTo>
                <a:cubicBezTo>
                  <a:pt x="985690" y="1033316"/>
                  <a:pt x="1009588" y="1057134"/>
                  <a:pt x="1009588" y="1086808"/>
                </a:cubicBezTo>
                <a:cubicBezTo>
                  <a:pt x="1009588" y="1116385"/>
                  <a:pt x="985690" y="1140202"/>
                  <a:pt x="957014" y="1140202"/>
                </a:cubicBezTo>
                <a:cubicBezTo>
                  <a:pt x="927459" y="1140202"/>
                  <a:pt x="903561" y="1116385"/>
                  <a:pt x="903561" y="1086808"/>
                </a:cubicBezTo>
                <a:cubicBezTo>
                  <a:pt x="903561" y="1057134"/>
                  <a:pt x="927459" y="1033316"/>
                  <a:pt x="957014" y="1033316"/>
                </a:cubicBezTo>
                <a:close/>
                <a:moveTo>
                  <a:pt x="957054" y="954712"/>
                </a:moveTo>
                <a:lnTo>
                  <a:pt x="760938" y="1150729"/>
                </a:lnTo>
                <a:lnTo>
                  <a:pt x="957054" y="1346065"/>
                </a:lnTo>
                <a:lnTo>
                  <a:pt x="1152195" y="1150729"/>
                </a:lnTo>
                <a:close/>
                <a:moveTo>
                  <a:pt x="1812054" y="930630"/>
                </a:moveTo>
                <a:cubicBezTo>
                  <a:pt x="1841636" y="930630"/>
                  <a:pt x="1865458" y="954550"/>
                  <a:pt x="1865458" y="984132"/>
                </a:cubicBezTo>
                <a:cubicBezTo>
                  <a:pt x="1865458" y="1012835"/>
                  <a:pt x="1841636" y="1036656"/>
                  <a:pt x="1812054" y="1036656"/>
                </a:cubicBezTo>
                <a:cubicBezTo>
                  <a:pt x="1783253" y="1036656"/>
                  <a:pt x="1759431" y="1012835"/>
                  <a:pt x="1759431" y="984132"/>
                </a:cubicBezTo>
                <a:cubicBezTo>
                  <a:pt x="1759431" y="954550"/>
                  <a:pt x="1783253" y="930630"/>
                  <a:pt x="1812054" y="930630"/>
                </a:cubicBezTo>
                <a:close/>
                <a:moveTo>
                  <a:pt x="182950" y="839543"/>
                </a:moveTo>
                <a:lnTo>
                  <a:pt x="246954" y="903564"/>
                </a:lnTo>
                <a:lnTo>
                  <a:pt x="779" y="1150588"/>
                </a:lnTo>
                <a:lnTo>
                  <a:pt x="65659" y="1213733"/>
                </a:lnTo>
                <a:lnTo>
                  <a:pt x="64880" y="1214610"/>
                </a:lnTo>
                <a:lnTo>
                  <a:pt x="0" y="1279410"/>
                </a:lnTo>
                <a:lnTo>
                  <a:pt x="0" y="1150588"/>
                </a:lnTo>
                <a:lnTo>
                  <a:pt x="0" y="1021766"/>
                </a:lnTo>
                <a:close/>
                <a:moveTo>
                  <a:pt x="957054" y="836536"/>
                </a:moveTo>
                <a:lnTo>
                  <a:pt x="1271248" y="1150729"/>
                </a:lnTo>
                <a:lnTo>
                  <a:pt x="957054" y="1465020"/>
                </a:lnTo>
                <a:lnTo>
                  <a:pt x="642762" y="1150729"/>
                </a:lnTo>
                <a:close/>
                <a:moveTo>
                  <a:pt x="293629" y="738574"/>
                </a:moveTo>
                <a:cubicBezTo>
                  <a:pt x="323184" y="738574"/>
                  <a:pt x="346203" y="762375"/>
                  <a:pt x="346203" y="792027"/>
                </a:cubicBezTo>
                <a:cubicBezTo>
                  <a:pt x="346203" y="821582"/>
                  <a:pt x="323184" y="844601"/>
                  <a:pt x="293629" y="844601"/>
                </a:cubicBezTo>
                <a:cubicBezTo>
                  <a:pt x="263977" y="844601"/>
                  <a:pt x="240176" y="821582"/>
                  <a:pt x="240176" y="792027"/>
                </a:cubicBezTo>
                <a:cubicBezTo>
                  <a:pt x="240176" y="762375"/>
                  <a:pt x="263977" y="738574"/>
                  <a:pt x="293629" y="738574"/>
                </a:cubicBezTo>
                <a:close/>
                <a:moveTo>
                  <a:pt x="1308715" y="673267"/>
                </a:moveTo>
                <a:lnTo>
                  <a:pt x="1786402" y="1150932"/>
                </a:lnTo>
                <a:lnTo>
                  <a:pt x="1376038" y="1561263"/>
                </a:lnTo>
                <a:lnTo>
                  <a:pt x="1311249" y="1497243"/>
                </a:lnTo>
                <a:lnTo>
                  <a:pt x="1657505" y="1150932"/>
                </a:lnTo>
                <a:lnTo>
                  <a:pt x="1244706" y="738164"/>
                </a:lnTo>
                <a:close/>
                <a:moveTo>
                  <a:pt x="390731" y="641903"/>
                </a:moveTo>
                <a:cubicBezTo>
                  <a:pt x="419408" y="641903"/>
                  <a:pt x="443305" y="665817"/>
                  <a:pt x="443305" y="695394"/>
                </a:cubicBezTo>
                <a:cubicBezTo>
                  <a:pt x="443305" y="724971"/>
                  <a:pt x="419408" y="748788"/>
                  <a:pt x="390731" y="748788"/>
                </a:cubicBezTo>
                <a:cubicBezTo>
                  <a:pt x="361079" y="748788"/>
                  <a:pt x="337278" y="724971"/>
                  <a:pt x="337278" y="695394"/>
                </a:cubicBezTo>
                <a:cubicBezTo>
                  <a:pt x="337278" y="665817"/>
                  <a:pt x="361079" y="641903"/>
                  <a:pt x="390731" y="641903"/>
                </a:cubicBezTo>
                <a:close/>
                <a:moveTo>
                  <a:pt x="953535" y="578744"/>
                </a:moveTo>
                <a:lnTo>
                  <a:pt x="970780" y="595895"/>
                </a:lnTo>
                <a:lnTo>
                  <a:pt x="1180737" y="800341"/>
                </a:lnTo>
                <a:lnTo>
                  <a:pt x="1531188" y="1150766"/>
                </a:lnTo>
                <a:lnTo>
                  <a:pt x="1226723" y="1455292"/>
                </a:lnTo>
                <a:lnTo>
                  <a:pt x="1097826" y="1455292"/>
                </a:lnTo>
                <a:lnTo>
                  <a:pt x="1402387" y="1150766"/>
                </a:lnTo>
                <a:lnTo>
                  <a:pt x="956847" y="705134"/>
                </a:lnTo>
                <a:lnTo>
                  <a:pt x="511209" y="1150766"/>
                </a:lnTo>
                <a:lnTo>
                  <a:pt x="891960" y="1531594"/>
                </a:lnTo>
                <a:lnTo>
                  <a:pt x="827170" y="1596494"/>
                </a:lnTo>
                <a:lnTo>
                  <a:pt x="381532" y="1150766"/>
                </a:lnTo>
                <a:close/>
                <a:moveTo>
                  <a:pt x="487403" y="546090"/>
                </a:moveTo>
                <a:cubicBezTo>
                  <a:pt x="516079" y="546090"/>
                  <a:pt x="539977" y="569033"/>
                  <a:pt x="539977" y="598713"/>
                </a:cubicBezTo>
                <a:cubicBezTo>
                  <a:pt x="539977" y="628294"/>
                  <a:pt x="516079" y="652117"/>
                  <a:pt x="487403" y="652117"/>
                </a:cubicBezTo>
                <a:cubicBezTo>
                  <a:pt x="457750" y="652117"/>
                  <a:pt x="433950" y="628294"/>
                  <a:pt x="433950" y="598713"/>
                </a:cubicBezTo>
                <a:cubicBezTo>
                  <a:pt x="433950" y="569033"/>
                  <a:pt x="457750" y="546090"/>
                  <a:pt x="487403" y="546090"/>
                </a:cubicBezTo>
                <a:close/>
                <a:moveTo>
                  <a:pt x="1367175" y="476056"/>
                </a:moveTo>
                <a:lnTo>
                  <a:pt x="1786402" y="895300"/>
                </a:lnTo>
                <a:lnTo>
                  <a:pt x="1657536" y="895300"/>
                </a:lnTo>
                <a:lnTo>
                  <a:pt x="1366298" y="604050"/>
                </a:lnTo>
                <a:close/>
                <a:moveTo>
                  <a:pt x="1183796" y="431094"/>
                </a:moveTo>
                <a:cubicBezTo>
                  <a:pt x="1170257" y="431094"/>
                  <a:pt x="1156718" y="436210"/>
                  <a:pt x="1146442" y="446442"/>
                </a:cubicBezTo>
                <a:cubicBezTo>
                  <a:pt x="1125989" y="467003"/>
                  <a:pt x="1125989" y="500622"/>
                  <a:pt x="1146442" y="521184"/>
                </a:cubicBezTo>
                <a:cubicBezTo>
                  <a:pt x="1166994" y="542525"/>
                  <a:pt x="1200597" y="542525"/>
                  <a:pt x="1221148" y="521184"/>
                </a:cubicBezTo>
                <a:cubicBezTo>
                  <a:pt x="1241699" y="500622"/>
                  <a:pt x="1241699" y="467003"/>
                  <a:pt x="1221148" y="446442"/>
                </a:cubicBezTo>
                <a:cubicBezTo>
                  <a:pt x="1210873" y="436210"/>
                  <a:pt x="1197334" y="431094"/>
                  <a:pt x="1183796" y="431094"/>
                </a:cubicBezTo>
                <a:close/>
                <a:moveTo>
                  <a:pt x="2056196" y="390300"/>
                </a:moveTo>
                <a:cubicBezTo>
                  <a:pt x="2069815" y="390300"/>
                  <a:pt x="2083530" y="395629"/>
                  <a:pt x="2094133" y="406288"/>
                </a:cubicBezTo>
                <a:cubicBezTo>
                  <a:pt x="2114658" y="426729"/>
                  <a:pt x="2114658" y="460409"/>
                  <a:pt x="2094133" y="480850"/>
                </a:cubicBezTo>
                <a:cubicBezTo>
                  <a:pt x="2072927" y="502168"/>
                  <a:pt x="2039271" y="502168"/>
                  <a:pt x="2018843" y="480850"/>
                </a:cubicBezTo>
                <a:cubicBezTo>
                  <a:pt x="1998318" y="460409"/>
                  <a:pt x="1998318" y="426729"/>
                  <a:pt x="2018843" y="406288"/>
                </a:cubicBezTo>
                <a:cubicBezTo>
                  <a:pt x="2029057" y="395629"/>
                  <a:pt x="2042578" y="390300"/>
                  <a:pt x="2056196" y="390300"/>
                </a:cubicBezTo>
                <a:close/>
                <a:moveTo>
                  <a:pt x="1183455" y="348020"/>
                </a:moveTo>
                <a:cubicBezTo>
                  <a:pt x="1220369" y="348020"/>
                  <a:pt x="1254751" y="361956"/>
                  <a:pt x="1280172" y="387389"/>
                </a:cubicBezTo>
                <a:cubicBezTo>
                  <a:pt x="1333548" y="440692"/>
                  <a:pt x="1333548" y="527712"/>
                  <a:pt x="1280172" y="580236"/>
                </a:cubicBezTo>
                <a:cubicBezTo>
                  <a:pt x="1259718" y="600798"/>
                  <a:pt x="1233420" y="614733"/>
                  <a:pt x="1204785" y="618825"/>
                </a:cubicBezTo>
                <a:cubicBezTo>
                  <a:pt x="1204785" y="618825"/>
                  <a:pt x="1204785" y="618825"/>
                  <a:pt x="1204785" y="697660"/>
                </a:cubicBezTo>
                <a:cubicBezTo>
                  <a:pt x="1204785" y="697660"/>
                  <a:pt x="1204785" y="697660"/>
                  <a:pt x="1087419" y="580236"/>
                </a:cubicBezTo>
                <a:cubicBezTo>
                  <a:pt x="1055568" y="548274"/>
                  <a:pt x="1043199" y="503935"/>
                  <a:pt x="1049822" y="462130"/>
                </a:cubicBezTo>
                <a:cubicBezTo>
                  <a:pt x="1053913" y="434943"/>
                  <a:pt x="1066185" y="408730"/>
                  <a:pt x="1087419" y="387389"/>
                </a:cubicBezTo>
                <a:cubicBezTo>
                  <a:pt x="1104658" y="370921"/>
                  <a:pt x="1124333" y="359421"/>
                  <a:pt x="1146442" y="352893"/>
                </a:cubicBezTo>
                <a:cubicBezTo>
                  <a:pt x="1158812" y="349580"/>
                  <a:pt x="1171085" y="348020"/>
                  <a:pt x="1183455" y="348020"/>
                </a:cubicBezTo>
                <a:close/>
                <a:moveTo>
                  <a:pt x="2167935" y="277557"/>
                </a:moveTo>
                <a:cubicBezTo>
                  <a:pt x="2167935" y="277557"/>
                  <a:pt x="2167935" y="277557"/>
                  <a:pt x="2167935" y="383583"/>
                </a:cubicBezTo>
                <a:cubicBezTo>
                  <a:pt x="2154801" y="383583"/>
                  <a:pt x="2141669" y="378609"/>
                  <a:pt x="2131843" y="367977"/>
                </a:cubicBezTo>
                <a:cubicBezTo>
                  <a:pt x="2111317" y="347396"/>
                  <a:pt x="2111317" y="313744"/>
                  <a:pt x="2131843" y="293164"/>
                </a:cubicBezTo>
                <a:cubicBezTo>
                  <a:pt x="2141669" y="283312"/>
                  <a:pt x="2154801" y="277557"/>
                  <a:pt x="2167935" y="277557"/>
                </a:cubicBezTo>
                <a:close/>
                <a:moveTo>
                  <a:pt x="0" y="277557"/>
                </a:moveTo>
                <a:cubicBezTo>
                  <a:pt x="13969" y="277557"/>
                  <a:pt x="28035" y="282531"/>
                  <a:pt x="37802" y="293163"/>
                </a:cubicBezTo>
                <a:cubicBezTo>
                  <a:pt x="59194" y="313744"/>
                  <a:pt x="59194" y="347396"/>
                  <a:pt x="37802" y="367977"/>
                </a:cubicBezTo>
                <a:cubicBezTo>
                  <a:pt x="28035" y="378609"/>
                  <a:pt x="13969" y="383583"/>
                  <a:pt x="0" y="383583"/>
                </a:cubicBezTo>
                <a:cubicBezTo>
                  <a:pt x="0" y="383583"/>
                  <a:pt x="0" y="383583"/>
                  <a:pt x="0" y="277557"/>
                </a:cubicBezTo>
                <a:close/>
                <a:moveTo>
                  <a:pt x="1941803" y="169509"/>
                </a:moveTo>
                <a:cubicBezTo>
                  <a:pt x="1928268" y="169509"/>
                  <a:pt x="1914735" y="174624"/>
                  <a:pt x="1904511" y="184853"/>
                </a:cubicBezTo>
                <a:cubicBezTo>
                  <a:pt x="1883967" y="206188"/>
                  <a:pt x="1883967" y="239018"/>
                  <a:pt x="1904511" y="260353"/>
                </a:cubicBezTo>
                <a:cubicBezTo>
                  <a:pt x="1924958" y="280909"/>
                  <a:pt x="1958647" y="280909"/>
                  <a:pt x="1979094" y="260353"/>
                </a:cubicBezTo>
                <a:cubicBezTo>
                  <a:pt x="2000418" y="239018"/>
                  <a:pt x="2000418" y="206188"/>
                  <a:pt x="1979094" y="184853"/>
                </a:cubicBezTo>
                <a:cubicBezTo>
                  <a:pt x="1968871" y="174624"/>
                  <a:pt x="1955337" y="169509"/>
                  <a:pt x="1941803" y="169509"/>
                </a:cubicBezTo>
                <a:close/>
                <a:moveTo>
                  <a:pt x="1942192" y="86361"/>
                </a:moveTo>
                <a:cubicBezTo>
                  <a:pt x="1978315" y="86361"/>
                  <a:pt x="2012783" y="100390"/>
                  <a:pt x="2038196" y="126596"/>
                </a:cubicBezTo>
                <a:cubicBezTo>
                  <a:pt x="2091456" y="179105"/>
                  <a:pt x="2091456" y="266101"/>
                  <a:pt x="2038196" y="318610"/>
                </a:cubicBezTo>
                <a:cubicBezTo>
                  <a:pt x="2017652" y="339945"/>
                  <a:pt x="1991460" y="353096"/>
                  <a:pt x="1963516" y="357188"/>
                </a:cubicBezTo>
                <a:cubicBezTo>
                  <a:pt x="1963516" y="357188"/>
                  <a:pt x="1963516" y="357188"/>
                  <a:pt x="1963516" y="436001"/>
                </a:cubicBezTo>
                <a:cubicBezTo>
                  <a:pt x="1963516" y="436001"/>
                  <a:pt x="1963516" y="436001"/>
                  <a:pt x="1845410" y="318610"/>
                </a:cubicBezTo>
                <a:cubicBezTo>
                  <a:pt x="1813473" y="286657"/>
                  <a:pt x="1801107" y="242330"/>
                  <a:pt x="1807728" y="201316"/>
                </a:cubicBezTo>
                <a:cubicBezTo>
                  <a:pt x="1811818" y="173357"/>
                  <a:pt x="1824962" y="147151"/>
                  <a:pt x="1845410" y="126596"/>
                </a:cubicBezTo>
                <a:cubicBezTo>
                  <a:pt x="1862643" y="109352"/>
                  <a:pt x="1883188" y="97857"/>
                  <a:pt x="1905290" y="91329"/>
                </a:cubicBezTo>
                <a:cubicBezTo>
                  <a:pt x="1916779" y="88017"/>
                  <a:pt x="1929048" y="86361"/>
                  <a:pt x="1942192" y="86361"/>
                </a:cubicBezTo>
                <a:close/>
                <a:moveTo>
                  <a:pt x="1731240" y="65258"/>
                </a:moveTo>
                <a:cubicBezTo>
                  <a:pt x="1744770" y="65258"/>
                  <a:pt x="1758301" y="70366"/>
                  <a:pt x="1768521" y="80579"/>
                </a:cubicBezTo>
                <a:cubicBezTo>
                  <a:pt x="1789839" y="101979"/>
                  <a:pt x="1789839" y="135539"/>
                  <a:pt x="1768521" y="155966"/>
                </a:cubicBezTo>
                <a:cubicBezTo>
                  <a:pt x="1748080" y="176491"/>
                  <a:pt x="1714400" y="176491"/>
                  <a:pt x="1693959" y="155966"/>
                </a:cubicBezTo>
                <a:cubicBezTo>
                  <a:pt x="1672641" y="135539"/>
                  <a:pt x="1672641" y="101979"/>
                  <a:pt x="1693959" y="80579"/>
                </a:cubicBezTo>
                <a:cubicBezTo>
                  <a:pt x="1704179" y="70366"/>
                  <a:pt x="1717710" y="65258"/>
                  <a:pt x="1731240" y="65258"/>
                </a:cubicBezTo>
                <a:close/>
                <a:moveTo>
                  <a:pt x="1277832" y="1"/>
                </a:moveTo>
                <a:lnTo>
                  <a:pt x="1401003" y="1"/>
                </a:lnTo>
                <a:lnTo>
                  <a:pt x="256018" y="1150515"/>
                </a:lnTo>
                <a:lnTo>
                  <a:pt x="126318" y="1150515"/>
                </a:lnTo>
                <a:close/>
                <a:moveTo>
                  <a:pt x="1022174" y="1"/>
                </a:moveTo>
                <a:lnTo>
                  <a:pt x="1150944" y="1"/>
                </a:lnTo>
                <a:lnTo>
                  <a:pt x="598072" y="552437"/>
                </a:lnTo>
                <a:lnTo>
                  <a:pt x="533200" y="488414"/>
                </a:lnTo>
                <a:close/>
                <a:moveTo>
                  <a:pt x="767357" y="1"/>
                </a:moveTo>
                <a:lnTo>
                  <a:pt x="896160" y="1"/>
                </a:lnTo>
                <a:lnTo>
                  <a:pt x="0" y="895302"/>
                </a:lnTo>
                <a:lnTo>
                  <a:pt x="0" y="766413"/>
                </a:lnTo>
                <a:close/>
                <a:moveTo>
                  <a:pt x="256807" y="1"/>
                </a:moveTo>
                <a:lnTo>
                  <a:pt x="385697" y="1"/>
                </a:lnTo>
                <a:lnTo>
                  <a:pt x="222417" y="163287"/>
                </a:lnTo>
                <a:lnTo>
                  <a:pt x="285547" y="226516"/>
                </a:lnTo>
                <a:lnTo>
                  <a:pt x="512055" y="1"/>
                </a:lnTo>
                <a:lnTo>
                  <a:pt x="640946" y="1"/>
                </a:lnTo>
                <a:lnTo>
                  <a:pt x="0" y="640087"/>
                </a:lnTo>
                <a:lnTo>
                  <a:pt x="0" y="511290"/>
                </a:lnTo>
                <a:lnTo>
                  <a:pt x="220760" y="290525"/>
                </a:lnTo>
                <a:lnTo>
                  <a:pt x="157533" y="227295"/>
                </a:lnTo>
                <a:lnTo>
                  <a:pt x="93526" y="162508"/>
                </a:lnTo>
                <a:close/>
                <a:moveTo>
                  <a:pt x="2031831" y="0"/>
                </a:moveTo>
                <a:cubicBezTo>
                  <a:pt x="2031831" y="0"/>
                  <a:pt x="2031831" y="0"/>
                  <a:pt x="2115497" y="0"/>
                </a:cubicBezTo>
                <a:cubicBezTo>
                  <a:pt x="2115497" y="12263"/>
                  <a:pt x="2121140" y="24624"/>
                  <a:pt x="2130188" y="33578"/>
                </a:cubicBezTo>
                <a:cubicBezTo>
                  <a:pt x="2140889" y="44284"/>
                  <a:pt x="2153925" y="49150"/>
                  <a:pt x="2167935" y="49150"/>
                </a:cubicBezTo>
                <a:lnTo>
                  <a:pt x="2167935" y="188521"/>
                </a:lnTo>
                <a:cubicBezTo>
                  <a:pt x="2167935" y="188521"/>
                  <a:pt x="2167935" y="188521"/>
                  <a:pt x="2072010" y="92655"/>
                </a:cubicBezTo>
                <a:cubicBezTo>
                  <a:pt x="2072010" y="92655"/>
                  <a:pt x="2072010" y="92655"/>
                  <a:pt x="2071233" y="92655"/>
                </a:cubicBezTo>
                <a:cubicBezTo>
                  <a:pt x="2045743" y="67253"/>
                  <a:pt x="2032707" y="33578"/>
                  <a:pt x="2031831" y="0"/>
                </a:cubicBezTo>
                <a:close/>
                <a:moveTo>
                  <a:pt x="1527244" y="0"/>
                </a:moveTo>
                <a:lnTo>
                  <a:pt x="1656170" y="0"/>
                </a:lnTo>
                <a:lnTo>
                  <a:pt x="1594582" y="66447"/>
                </a:lnTo>
                <a:lnTo>
                  <a:pt x="1531338" y="129678"/>
                </a:lnTo>
                <a:lnTo>
                  <a:pt x="2040315" y="638453"/>
                </a:lnTo>
                <a:lnTo>
                  <a:pt x="2168363" y="511308"/>
                </a:lnTo>
                <a:lnTo>
                  <a:pt x="2168363" y="640109"/>
                </a:lnTo>
                <a:lnTo>
                  <a:pt x="2105119" y="703340"/>
                </a:lnTo>
                <a:lnTo>
                  <a:pt x="2168363" y="766474"/>
                </a:lnTo>
                <a:lnTo>
                  <a:pt x="2168363" y="895373"/>
                </a:lnTo>
                <a:lnTo>
                  <a:pt x="1467314" y="194469"/>
                </a:lnTo>
                <a:lnTo>
                  <a:pt x="1404069" y="257700"/>
                </a:lnTo>
                <a:lnTo>
                  <a:pt x="2168363" y="1021738"/>
                </a:lnTo>
                <a:lnTo>
                  <a:pt x="2168363" y="1150539"/>
                </a:lnTo>
                <a:lnTo>
                  <a:pt x="1367233" y="349576"/>
                </a:lnTo>
                <a:lnTo>
                  <a:pt x="1367233" y="348796"/>
                </a:lnTo>
                <a:lnTo>
                  <a:pt x="1293269" y="273288"/>
                </a:lnTo>
                <a:lnTo>
                  <a:pt x="1276021" y="256044"/>
                </a:lnTo>
                <a:close/>
                <a:moveTo>
                  <a:pt x="53254" y="0"/>
                </a:moveTo>
                <a:cubicBezTo>
                  <a:pt x="53254" y="0"/>
                  <a:pt x="53254" y="0"/>
                  <a:pt x="136103" y="0"/>
                </a:cubicBezTo>
                <a:cubicBezTo>
                  <a:pt x="135324" y="33605"/>
                  <a:pt x="122181" y="67307"/>
                  <a:pt x="96771" y="92729"/>
                </a:cubicBezTo>
                <a:cubicBezTo>
                  <a:pt x="76230" y="113184"/>
                  <a:pt x="50040" y="126334"/>
                  <a:pt x="21321" y="131301"/>
                </a:cubicBezTo>
                <a:lnTo>
                  <a:pt x="21321" y="210004"/>
                </a:lnTo>
                <a:cubicBezTo>
                  <a:pt x="21321" y="210004"/>
                  <a:pt x="21321" y="210004"/>
                  <a:pt x="0" y="188672"/>
                </a:cubicBezTo>
                <a:cubicBezTo>
                  <a:pt x="0" y="188672"/>
                  <a:pt x="0" y="188672"/>
                  <a:pt x="0" y="49190"/>
                </a:cubicBezTo>
                <a:cubicBezTo>
                  <a:pt x="13922" y="49190"/>
                  <a:pt x="27065" y="44319"/>
                  <a:pt x="37676" y="33605"/>
                </a:cubicBezTo>
                <a:cubicBezTo>
                  <a:pt x="47607" y="24643"/>
                  <a:pt x="52474" y="12273"/>
                  <a:pt x="532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grpSp>
        <p:nvGrpSpPr>
          <p:cNvPr id="454" name="Grupo 238">
            <a:extLst>
              <a:ext uri="{FF2B5EF4-FFF2-40B4-BE49-F238E27FC236}">
                <a16:creationId xmlns:a16="http://schemas.microsoft.com/office/drawing/2014/main" id="{0925C5B9-B032-E04B-9B56-F8B8C94ECE24}"/>
              </a:ext>
            </a:extLst>
          </p:cNvPr>
          <p:cNvGrpSpPr/>
          <p:nvPr userDrawn="1"/>
        </p:nvGrpSpPr>
        <p:grpSpPr>
          <a:xfrm>
            <a:off x="1708953" y="5786328"/>
            <a:ext cx="818313" cy="818313"/>
            <a:chOff x="3875088" y="4119563"/>
            <a:chExt cx="238125" cy="238125"/>
          </a:xfrm>
        </p:grpSpPr>
        <p:sp>
          <p:nvSpPr>
            <p:cNvPr id="455" name="Freeform 294">
              <a:extLst>
                <a:ext uri="{FF2B5EF4-FFF2-40B4-BE49-F238E27FC236}">
                  <a16:creationId xmlns:a16="http://schemas.microsoft.com/office/drawing/2014/main" id="{DDCD2237-F15C-0F43-95DD-131527058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263" y="4122738"/>
              <a:ext cx="234950" cy="233362"/>
            </a:xfrm>
            <a:custGeom>
              <a:avLst/>
              <a:gdLst>
                <a:gd name="T0" fmla="*/ 650 w 651"/>
                <a:gd name="T1" fmla="*/ 325 h 650"/>
                <a:gd name="T2" fmla="*/ 650 w 651"/>
                <a:gd name="T3" fmla="*/ 325 h 650"/>
                <a:gd name="T4" fmla="*/ 325 w 651"/>
                <a:gd name="T5" fmla="*/ 649 h 650"/>
                <a:gd name="T6" fmla="*/ 0 w 651"/>
                <a:gd name="T7" fmla="*/ 325 h 650"/>
                <a:gd name="T8" fmla="*/ 325 w 651"/>
                <a:gd name="T9" fmla="*/ 0 h 650"/>
                <a:gd name="T10" fmla="*/ 650 w 651"/>
                <a:gd name="T11" fmla="*/ 32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50">
                  <a:moveTo>
                    <a:pt x="650" y="325"/>
                  </a:moveTo>
                  <a:lnTo>
                    <a:pt x="650" y="325"/>
                  </a:lnTo>
                  <a:cubicBezTo>
                    <a:pt x="650" y="504"/>
                    <a:pt x="504" y="649"/>
                    <a:pt x="325" y="649"/>
                  </a:cubicBezTo>
                  <a:cubicBezTo>
                    <a:pt x="145" y="649"/>
                    <a:pt x="0" y="504"/>
                    <a:pt x="0" y="325"/>
                  </a:cubicBezTo>
                  <a:cubicBezTo>
                    <a:pt x="0" y="145"/>
                    <a:pt x="145" y="0"/>
                    <a:pt x="325" y="0"/>
                  </a:cubicBezTo>
                  <a:cubicBezTo>
                    <a:pt x="504" y="0"/>
                    <a:pt x="650" y="145"/>
                    <a:pt x="650" y="3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 dirty="0"/>
            </a:p>
          </p:txBody>
        </p:sp>
        <p:sp>
          <p:nvSpPr>
            <p:cNvPr id="456" name="Freeform 295">
              <a:extLst>
                <a:ext uri="{FF2B5EF4-FFF2-40B4-BE49-F238E27FC236}">
                  <a16:creationId xmlns:a16="http://schemas.microsoft.com/office/drawing/2014/main" id="{36A09B6C-77CE-8E45-84D9-A4E691C1C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475" y="4221163"/>
              <a:ext cx="42863" cy="41275"/>
            </a:xfrm>
            <a:custGeom>
              <a:avLst/>
              <a:gdLst>
                <a:gd name="T0" fmla="*/ 49 w 121"/>
                <a:gd name="T1" fmla="*/ 0 h 115"/>
                <a:gd name="T2" fmla="*/ 71 w 121"/>
                <a:gd name="T3" fmla="*/ 0 h 115"/>
                <a:gd name="T4" fmla="*/ 120 w 121"/>
                <a:gd name="T5" fmla="*/ 114 h 115"/>
                <a:gd name="T6" fmla="*/ 94 w 121"/>
                <a:gd name="T7" fmla="*/ 114 h 115"/>
                <a:gd name="T8" fmla="*/ 83 w 121"/>
                <a:gd name="T9" fmla="*/ 89 h 115"/>
                <a:gd name="T10" fmla="*/ 36 w 121"/>
                <a:gd name="T11" fmla="*/ 89 h 115"/>
                <a:gd name="T12" fmla="*/ 26 w 121"/>
                <a:gd name="T13" fmla="*/ 114 h 115"/>
                <a:gd name="T14" fmla="*/ 0 w 121"/>
                <a:gd name="T15" fmla="*/ 114 h 115"/>
                <a:gd name="T16" fmla="*/ 49 w 121"/>
                <a:gd name="T17" fmla="*/ 0 h 115"/>
                <a:gd name="T18" fmla="*/ 75 w 121"/>
                <a:gd name="T19" fmla="*/ 67 h 115"/>
                <a:gd name="T20" fmla="*/ 60 w 121"/>
                <a:gd name="T21" fmla="*/ 30 h 115"/>
                <a:gd name="T22" fmla="*/ 45 w 121"/>
                <a:gd name="T23" fmla="*/ 67 h 115"/>
                <a:gd name="T24" fmla="*/ 75 w 121"/>
                <a:gd name="T25" fmla="*/ 6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15">
                  <a:moveTo>
                    <a:pt x="49" y="0"/>
                  </a:moveTo>
                  <a:lnTo>
                    <a:pt x="71" y="0"/>
                  </a:lnTo>
                  <a:lnTo>
                    <a:pt x="120" y="114"/>
                  </a:lnTo>
                  <a:lnTo>
                    <a:pt x="94" y="114"/>
                  </a:lnTo>
                  <a:lnTo>
                    <a:pt x="83" y="89"/>
                  </a:lnTo>
                  <a:lnTo>
                    <a:pt x="36" y="89"/>
                  </a:lnTo>
                  <a:lnTo>
                    <a:pt x="26" y="114"/>
                  </a:lnTo>
                  <a:lnTo>
                    <a:pt x="0" y="114"/>
                  </a:lnTo>
                  <a:lnTo>
                    <a:pt x="49" y="0"/>
                  </a:lnTo>
                  <a:close/>
                  <a:moveTo>
                    <a:pt x="75" y="67"/>
                  </a:moveTo>
                  <a:lnTo>
                    <a:pt x="60" y="30"/>
                  </a:lnTo>
                  <a:lnTo>
                    <a:pt x="45" y="67"/>
                  </a:lnTo>
                  <a:lnTo>
                    <a:pt x="75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 dirty="0"/>
            </a:p>
          </p:txBody>
        </p:sp>
        <p:sp>
          <p:nvSpPr>
            <p:cNvPr id="457" name="Freeform 296">
              <a:extLst>
                <a:ext uri="{FF2B5EF4-FFF2-40B4-BE49-F238E27FC236}">
                  <a16:creationId xmlns:a16="http://schemas.microsoft.com/office/drawing/2014/main" id="{487C5B73-1577-F744-8E08-AA19FE5F8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4221163"/>
              <a:ext cx="28575" cy="41275"/>
            </a:xfrm>
            <a:custGeom>
              <a:avLst/>
              <a:gdLst>
                <a:gd name="T0" fmla="*/ 0 w 81"/>
                <a:gd name="T1" fmla="*/ 0 h 113"/>
                <a:gd name="T2" fmla="*/ 25 w 81"/>
                <a:gd name="T3" fmla="*/ 0 h 113"/>
                <a:gd name="T4" fmla="*/ 25 w 81"/>
                <a:gd name="T5" fmla="*/ 90 h 113"/>
                <a:gd name="T6" fmla="*/ 80 w 81"/>
                <a:gd name="T7" fmla="*/ 90 h 113"/>
                <a:gd name="T8" fmla="*/ 80 w 81"/>
                <a:gd name="T9" fmla="*/ 112 h 113"/>
                <a:gd name="T10" fmla="*/ 0 w 81"/>
                <a:gd name="T11" fmla="*/ 112 h 113"/>
                <a:gd name="T12" fmla="*/ 0 w 81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13">
                  <a:moveTo>
                    <a:pt x="0" y="0"/>
                  </a:moveTo>
                  <a:lnTo>
                    <a:pt x="25" y="0"/>
                  </a:lnTo>
                  <a:lnTo>
                    <a:pt x="25" y="90"/>
                  </a:lnTo>
                  <a:lnTo>
                    <a:pt x="80" y="90"/>
                  </a:lnTo>
                  <a:lnTo>
                    <a:pt x="80" y="112"/>
                  </a:lnTo>
                  <a:lnTo>
                    <a:pt x="0" y="11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 dirty="0"/>
            </a:p>
          </p:txBody>
        </p:sp>
        <p:sp>
          <p:nvSpPr>
            <p:cNvPr id="458" name="Freeform 297">
              <a:extLst>
                <a:ext uri="{FF2B5EF4-FFF2-40B4-BE49-F238E27FC236}">
                  <a16:creationId xmlns:a16="http://schemas.microsoft.com/office/drawing/2014/main" id="{C1AA3B72-B21F-5E40-A82B-B1AEF2C8E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850" y="4221163"/>
              <a:ext cx="30163" cy="41275"/>
            </a:xfrm>
            <a:custGeom>
              <a:avLst/>
              <a:gdLst>
                <a:gd name="T0" fmla="*/ 0 w 83"/>
                <a:gd name="T1" fmla="*/ 0 h 113"/>
                <a:gd name="T2" fmla="*/ 24 w 83"/>
                <a:gd name="T3" fmla="*/ 0 h 113"/>
                <a:gd name="T4" fmla="*/ 24 w 83"/>
                <a:gd name="T5" fmla="*/ 90 h 113"/>
                <a:gd name="T6" fmla="*/ 82 w 83"/>
                <a:gd name="T7" fmla="*/ 90 h 113"/>
                <a:gd name="T8" fmla="*/ 82 w 83"/>
                <a:gd name="T9" fmla="*/ 112 h 113"/>
                <a:gd name="T10" fmla="*/ 0 w 83"/>
                <a:gd name="T11" fmla="*/ 112 h 113"/>
                <a:gd name="T12" fmla="*/ 0 w 83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13">
                  <a:moveTo>
                    <a:pt x="0" y="0"/>
                  </a:moveTo>
                  <a:lnTo>
                    <a:pt x="24" y="0"/>
                  </a:lnTo>
                  <a:lnTo>
                    <a:pt x="24" y="90"/>
                  </a:lnTo>
                  <a:lnTo>
                    <a:pt x="82" y="90"/>
                  </a:lnTo>
                  <a:lnTo>
                    <a:pt x="82" y="112"/>
                  </a:lnTo>
                  <a:lnTo>
                    <a:pt x="0" y="11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 dirty="0"/>
            </a:p>
          </p:txBody>
        </p:sp>
        <p:sp>
          <p:nvSpPr>
            <p:cNvPr id="459" name="Freeform 298">
              <a:extLst>
                <a:ext uri="{FF2B5EF4-FFF2-40B4-BE49-F238E27FC236}">
                  <a16:creationId xmlns:a16="http://schemas.microsoft.com/office/drawing/2014/main" id="{695D754C-C21E-A64E-85CE-F5CC7C713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063" y="4221163"/>
              <a:ext cx="9525" cy="41275"/>
            </a:xfrm>
            <a:custGeom>
              <a:avLst/>
              <a:gdLst>
                <a:gd name="T0" fmla="*/ 0 w 26"/>
                <a:gd name="T1" fmla="*/ 112 h 113"/>
                <a:gd name="T2" fmla="*/ 25 w 26"/>
                <a:gd name="T3" fmla="*/ 112 h 113"/>
                <a:gd name="T4" fmla="*/ 25 w 26"/>
                <a:gd name="T5" fmla="*/ 0 h 113"/>
                <a:gd name="T6" fmla="*/ 0 w 26"/>
                <a:gd name="T7" fmla="*/ 0 h 113"/>
                <a:gd name="T8" fmla="*/ 0 w 26"/>
                <a:gd name="T9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3">
                  <a:moveTo>
                    <a:pt x="0" y="112"/>
                  </a:moveTo>
                  <a:lnTo>
                    <a:pt x="25" y="11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 dirty="0"/>
            </a:p>
          </p:txBody>
        </p:sp>
        <p:sp>
          <p:nvSpPr>
            <p:cNvPr id="460" name="Freeform 299">
              <a:extLst>
                <a:ext uri="{FF2B5EF4-FFF2-40B4-BE49-F238E27FC236}">
                  <a16:creationId xmlns:a16="http://schemas.microsoft.com/office/drawing/2014/main" id="{3665CE37-3BCD-FA4B-8631-2428CFF17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3525" y="4221163"/>
              <a:ext cx="36513" cy="41275"/>
            </a:xfrm>
            <a:custGeom>
              <a:avLst/>
              <a:gdLst>
                <a:gd name="T0" fmla="*/ 0 w 102"/>
                <a:gd name="T1" fmla="*/ 0 h 113"/>
                <a:gd name="T2" fmla="*/ 24 w 102"/>
                <a:gd name="T3" fmla="*/ 0 h 113"/>
                <a:gd name="T4" fmla="*/ 77 w 102"/>
                <a:gd name="T5" fmla="*/ 69 h 113"/>
                <a:gd name="T6" fmla="*/ 77 w 102"/>
                <a:gd name="T7" fmla="*/ 0 h 113"/>
                <a:gd name="T8" fmla="*/ 101 w 102"/>
                <a:gd name="T9" fmla="*/ 0 h 113"/>
                <a:gd name="T10" fmla="*/ 101 w 102"/>
                <a:gd name="T11" fmla="*/ 112 h 113"/>
                <a:gd name="T12" fmla="*/ 80 w 102"/>
                <a:gd name="T13" fmla="*/ 112 h 113"/>
                <a:gd name="T14" fmla="*/ 25 w 102"/>
                <a:gd name="T15" fmla="*/ 41 h 113"/>
                <a:gd name="T16" fmla="*/ 25 w 102"/>
                <a:gd name="T17" fmla="*/ 112 h 113"/>
                <a:gd name="T18" fmla="*/ 0 w 102"/>
                <a:gd name="T19" fmla="*/ 112 h 113"/>
                <a:gd name="T20" fmla="*/ 0 w 102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13">
                  <a:moveTo>
                    <a:pt x="0" y="0"/>
                  </a:moveTo>
                  <a:lnTo>
                    <a:pt x="24" y="0"/>
                  </a:lnTo>
                  <a:lnTo>
                    <a:pt x="77" y="69"/>
                  </a:lnTo>
                  <a:lnTo>
                    <a:pt x="77" y="0"/>
                  </a:lnTo>
                  <a:lnTo>
                    <a:pt x="101" y="0"/>
                  </a:lnTo>
                  <a:lnTo>
                    <a:pt x="101" y="112"/>
                  </a:lnTo>
                  <a:lnTo>
                    <a:pt x="80" y="112"/>
                  </a:lnTo>
                  <a:lnTo>
                    <a:pt x="25" y="41"/>
                  </a:lnTo>
                  <a:lnTo>
                    <a:pt x="25" y="112"/>
                  </a:lnTo>
                  <a:lnTo>
                    <a:pt x="0" y="11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 dirty="0"/>
            </a:p>
          </p:txBody>
        </p:sp>
        <p:sp>
          <p:nvSpPr>
            <p:cNvPr id="461" name="Freeform 300">
              <a:extLst>
                <a:ext uri="{FF2B5EF4-FFF2-40B4-BE49-F238E27FC236}">
                  <a16:creationId xmlns:a16="http://schemas.microsoft.com/office/drawing/2014/main" id="{5AF3D95D-113E-7B48-BD21-EE92B1DD6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5088" y="4119563"/>
              <a:ext cx="231775" cy="238125"/>
            </a:xfrm>
            <a:custGeom>
              <a:avLst/>
              <a:gdLst>
                <a:gd name="T0" fmla="*/ 607 w 644"/>
                <a:gd name="T1" fmla="*/ 434 h 660"/>
                <a:gd name="T2" fmla="*/ 607 w 644"/>
                <a:gd name="T3" fmla="*/ 434 h 660"/>
                <a:gd name="T4" fmla="*/ 505 w 644"/>
                <a:gd name="T5" fmla="*/ 569 h 660"/>
                <a:gd name="T6" fmla="*/ 329 w 644"/>
                <a:gd name="T7" fmla="*/ 626 h 660"/>
                <a:gd name="T8" fmla="*/ 119 w 644"/>
                <a:gd name="T9" fmla="*/ 539 h 660"/>
                <a:gd name="T10" fmla="*/ 32 w 644"/>
                <a:gd name="T11" fmla="*/ 330 h 660"/>
                <a:gd name="T12" fmla="*/ 119 w 644"/>
                <a:gd name="T13" fmla="*/ 120 h 660"/>
                <a:gd name="T14" fmla="*/ 329 w 644"/>
                <a:gd name="T15" fmla="*/ 34 h 660"/>
                <a:gd name="T16" fmla="*/ 505 w 644"/>
                <a:gd name="T17" fmla="*/ 91 h 660"/>
                <a:gd name="T18" fmla="*/ 570 w 644"/>
                <a:gd name="T19" fmla="*/ 157 h 660"/>
                <a:gd name="T20" fmla="*/ 607 w 644"/>
                <a:gd name="T21" fmla="*/ 227 h 660"/>
                <a:gd name="T22" fmla="*/ 643 w 644"/>
                <a:gd name="T23" fmla="*/ 227 h 660"/>
                <a:gd name="T24" fmla="*/ 598 w 644"/>
                <a:gd name="T25" fmla="*/ 137 h 660"/>
                <a:gd name="T26" fmla="*/ 525 w 644"/>
                <a:gd name="T27" fmla="*/ 64 h 660"/>
                <a:gd name="T28" fmla="*/ 329 w 644"/>
                <a:gd name="T29" fmla="*/ 0 h 660"/>
                <a:gd name="T30" fmla="*/ 96 w 644"/>
                <a:gd name="T31" fmla="*/ 97 h 660"/>
                <a:gd name="T32" fmla="*/ 0 w 644"/>
                <a:gd name="T33" fmla="*/ 330 h 660"/>
                <a:gd name="T34" fmla="*/ 96 w 644"/>
                <a:gd name="T35" fmla="*/ 562 h 660"/>
                <a:gd name="T36" fmla="*/ 329 w 644"/>
                <a:gd name="T37" fmla="*/ 659 h 660"/>
                <a:gd name="T38" fmla="*/ 524 w 644"/>
                <a:gd name="T39" fmla="*/ 595 h 660"/>
                <a:gd name="T40" fmla="*/ 596 w 644"/>
                <a:gd name="T41" fmla="*/ 524 h 660"/>
                <a:gd name="T42" fmla="*/ 643 w 644"/>
                <a:gd name="T43" fmla="*/ 434 h 660"/>
                <a:gd name="T44" fmla="*/ 607 w 644"/>
                <a:gd name="T45" fmla="*/ 43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4" h="660">
                  <a:moveTo>
                    <a:pt x="607" y="434"/>
                  </a:moveTo>
                  <a:lnTo>
                    <a:pt x="607" y="434"/>
                  </a:lnTo>
                  <a:cubicBezTo>
                    <a:pt x="587" y="487"/>
                    <a:pt x="551" y="533"/>
                    <a:pt x="505" y="569"/>
                  </a:cubicBezTo>
                  <a:cubicBezTo>
                    <a:pt x="453" y="605"/>
                    <a:pt x="393" y="626"/>
                    <a:pt x="329" y="626"/>
                  </a:cubicBezTo>
                  <a:cubicBezTo>
                    <a:pt x="250" y="626"/>
                    <a:pt x="175" y="595"/>
                    <a:pt x="119" y="539"/>
                  </a:cubicBezTo>
                  <a:cubicBezTo>
                    <a:pt x="63" y="483"/>
                    <a:pt x="32" y="408"/>
                    <a:pt x="32" y="330"/>
                  </a:cubicBezTo>
                  <a:cubicBezTo>
                    <a:pt x="32" y="251"/>
                    <a:pt x="63" y="176"/>
                    <a:pt x="119" y="120"/>
                  </a:cubicBezTo>
                  <a:cubicBezTo>
                    <a:pt x="175" y="64"/>
                    <a:pt x="250" y="34"/>
                    <a:pt x="329" y="34"/>
                  </a:cubicBezTo>
                  <a:cubicBezTo>
                    <a:pt x="393" y="34"/>
                    <a:pt x="454" y="53"/>
                    <a:pt x="505" y="91"/>
                  </a:cubicBezTo>
                  <a:cubicBezTo>
                    <a:pt x="531" y="110"/>
                    <a:pt x="553" y="132"/>
                    <a:pt x="570" y="157"/>
                  </a:cubicBezTo>
                  <a:cubicBezTo>
                    <a:pt x="585" y="178"/>
                    <a:pt x="598" y="202"/>
                    <a:pt x="607" y="227"/>
                  </a:cubicBezTo>
                  <a:cubicBezTo>
                    <a:pt x="643" y="227"/>
                    <a:pt x="643" y="227"/>
                    <a:pt x="643" y="227"/>
                  </a:cubicBezTo>
                  <a:cubicBezTo>
                    <a:pt x="633" y="195"/>
                    <a:pt x="617" y="165"/>
                    <a:pt x="598" y="137"/>
                  </a:cubicBezTo>
                  <a:cubicBezTo>
                    <a:pt x="577" y="109"/>
                    <a:pt x="553" y="84"/>
                    <a:pt x="525" y="64"/>
                  </a:cubicBezTo>
                  <a:cubicBezTo>
                    <a:pt x="468" y="22"/>
                    <a:pt x="400" y="0"/>
                    <a:pt x="329" y="0"/>
                  </a:cubicBezTo>
                  <a:cubicBezTo>
                    <a:pt x="240" y="0"/>
                    <a:pt x="157" y="34"/>
                    <a:pt x="96" y="97"/>
                  </a:cubicBezTo>
                  <a:cubicBezTo>
                    <a:pt x="33" y="159"/>
                    <a:pt x="0" y="241"/>
                    <a:pt x="0" y="330"/>
                  </a:cubicBezTo>
                  <a:cubicBezTo>
                    <a:pt x="0" y="417"/>
                    <a:pt x="33" y="500"/>
                    <a:pt x="96" y="562"/>
                  </a:cubicBezTo>
                  <a:cubicBezTo>
                    <a:pt x="157" y="625"/>
                    <a:pt x="240" y="659"/>
                    <a:pt x="329" y="659"/>
                  </a:cubicBezTo>
                  <a:cubicBezTo>
                    <a:pt x="400" y="659"/>
                    <a:pt x="468" y="637"/>
                    <a:pt x="524" y="595"/>
                  </a:cubicBezTo>
                  <a:cubicBezTo>
                    <a:pt x="551" y="575"/>
                    <a:pt x="576" y="551"/>
                    <a:pt x="596" y="524"/>
                  </a:cubicBezTo>
                  <a:cubicBezTo>
                    <a:pt x="617" y="496"/>
                    <a:pt x="632" y="465"/>
                    <a:pt x="643" y="434"/>
                  </a:cubicBezTo>
                  <a:lnTo>
                    <a:pt x="607" y="4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 dirty="0"/>
            </a:p>
          </p:txBody>
        </p:sp>
      </p:grpSp>
      <p:pic>
        <p:nvPicPr>
          <p:cNvPr id="223" name="Picture 222">
            <a:extLst>
              <a:ext uri="{FF2B5EF4-FFF2-40B4-BE49-F238E27FC236}">
                <a16:creationId xmlns:a16="http://schemas.microsoft.com/office/drawing/2014/main" id="{D2A75A8B-0225-E24C-A850-F9C0EA11A2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70" y="6467878"/>
            <a:ext cx="1444402" cy="32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8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19111"/>
            <a:ext cx="5386917" cy="420705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1D252C"/>
                </a:solidFill>
              </a:defRPr>
            </a:lvl1pPr>
            <a:lvl2pPr>
              <a:defRPr sz="1800">
                <a:solidFill>
                  <a:srgbClr val="1D252C"/>
                </a:solidFill>
              </a:defRPr>
            </a:lvl2pPr>
            <a:lvl3pPr>
              <a:defRPr sz="1600">
                <a:solidFill>
                  <a:srgbClr val="1D252C"/>
                </a:solidFill>
              </a:defRPr>
            </a:lvl3pPr>
            <a:lvl4pPr>
              <a:defRPr sz="1400">
                <a:solidFill>
                  <a:srgbClr val="1D252C"/>
                </a:solidFill>
              </a:defRPr>
            </a:lvl4pPr>
            <a:lvl5pPr>
              <a:defRPr sz="1400">
                <a:solidFill>
                  <a:srgbClr val="1D25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19111"/>
            <a:ext cx="5389033" cy="420705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1D252C"/>
                </a:solidFill>
              </a:defRPr>
            </a:lvl1pPr>
            <a:lvl2pPr>
              <a:defRPr sz="1800">
                <a:solidFill>
                  <a:srgbClr val="1D252C"/>
                </a:solidFill>
              </a:defRPr>
            </a:lvl2pPr>
            <a:lvl3pPr>
              <a:defRPr sz="1600">
                <a:solidFill>
                  <a:srgbClr val="1D252C"/>
                </a:solidFill>
              </a:defRPr>
            </a:lvl3pPr>
            <a:lvl4pPr>
              <a:defRPr sz="1400">
                <a:solidFill>
                  <a:srgbClr val="1D252C"/>
                </a:solidFill>
              </a:defRPr>
            </a:lvl4pPr>
            <a:lvl5pPr>
              <a:defRPr sz="1400">
                <a:solidFill>
                  <a:srgbClr val="1D25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BD7E-7FF7-4A41-8A4A-E283EC5A1AC3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B91D-03AB-4247-9335-B2A9527FE4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605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Subtitl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71555" y="174626"/>
            <a:ext cx="10780067" cy="103629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667" b="1" i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SECONDARY SLIDE HEADER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71501" y="2299063"/>
            <a:ext cx="10782300" cy="39413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C00000"/>
              </a:buClr>
              <a:defRPr sz="2200">
                <a:solidFill>
                  <a:srgbClr val="5859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0"/>
          </p:nvPr>
        </p:nvSpPr>
        <p:spPr>
          <a:xfrm>
            <a:off x="569555" y="1350452"/>
            <a:ext cx="10782068" cy="6143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0">
                <a:solidFill>
                  <a:srgbClr val="DA291C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70" indent="0">
              <a:buNone/>
              <a:defRPr>
                <a:solidFill>
                  <a:srgbClr val="58595B"/>
                </a:solidFill>
              </a:defRPr>
            </a:lvl2pPr>
            <a:lvl3pPr marL="914341" indent="0">
              <a:buNone/>
              <a:defRPr>
                <a:solidFill>
                  <a:srgbClr val="58595B"/>
                </a:solidFill>
              </a:defRPr>
            </a:lvl3pPr>
            <a:lvl4pPr marL="1371511" indent="0">
              <a:buNone/>
              <a:defRPr>
                <a:solidFill>
                  <a:srgbClr val="58595B"/>
                </a:solidFill>
              </a:defRPr>
            </a:lvl4pPr>
            <a:lvl5pPr marL="1828681" indent="0">
              <a:buNone/>
              <a:defRPr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000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172" y="185411"/>
            <a:ext cx="11560764" cy="1176427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172" y="1825625"/>
            <a:ext cx="11560764" cy="4061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15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2" r:id="rId2"/>
    <p:sldLayoutId id="2147483660" r:id="rId3"/>
    <p:sldLayoutId id="2147483701" r:id="rId4"/>
    <p:sldLayoutId id="2147483703" r:id="rId5"/>
    <p:sldLayoutId id="2147483705" r:id="rId6"/>
    <p:sldLayoutId id="2147483706" r:id="rId7"/>
    <p:sldLayoutId id="2147483707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1800" kern="120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600" kern="1200" baseline="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400" kern="1200" baseline="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200" kern="1200" baseline="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200" kern="1200" baseline="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4">
          <p15:clr>
            <a:srgbClr val="F26B43"/>
          </p15:clr>
        </p15:guide>
        <p15:guide id="2" pos="7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iaugpr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3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avaya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bit.ly/iaugpres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s://www.sslshopper.com/csr-decoder.html" TargetMode="Externa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mailto:cclauss@convergeone.co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bit.ly/iaugpres" TargetMode="Externa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71BA9AB-CEC4-6143-8BF8-003387C24B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28327" y="3828793"/>
            <a:ext cx="6187398" cy="1404937"/>
          </a:xfrm>
        </p:spPr>
        <p:txBody>
          <a:bodyPr/>
          <a:lstStyle/>
          <a:p>
            <a:r>
              <a:rPr lang="en-US" noProof="0" dirty="0"/>
              <a:t>Chris Clauss – ConvergeOne</a:t>
            </a:r>
          </a:p>
          <a:p>
            <a:endParaRPr lang="en-US" noProof="0" dirty="0"/>
          </a:p>
          <a:p>
            <a:r>
              <a:rPr lang="en-US" noProof="0" dirty="0"/>
              <a:t>Get this presentation – </a:t>
            </a:r>
            <a:r>
              <a:rPr lang="en-US" noProof="0" dirty="0">
                <a:hlinkClick r:id="rId2"/>
              </a:rPr>
              <a:t>http://bit.ly/iaugpres</a:t>
            </a:r>
            <a:r>
              <a:rPr lang="en-US" noProof="0" dirty="0"/>
              <a:t> </a:t>
            </a:r>
          </a:p>
          <a:p>
            <a:endParaRPr lang="en-US" noProof="0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C69C345-C386-C54D-9C5B-A0F8BCA28B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28327" y="2188052"/>
            <a:ext cx="6034998" cy="1528027"/>
          </a:xfrm>
        </p:spPr>
        <p:txBody>
          <a:bodyPr/>
          <a:lstStyle/>
          <a:p>
            <a:r>
              <a:rPr lang="en-US" noProof="0" dirty="0"/>
              <a:t>Security, Certificates, and </a:t>
            </a:r>
            <a:br>
              <a:rPr lang="en-US" noProof="0" dirty="0"/>
            </a:br>
            <a:r>
              <a:rPr lang="en-US" noProof="0" dirty="0"/>
              <a:t>System Manager - 808</a:t>
            </a:r>
          </a:p>
        </p:txBody>
      </p:sp>
    </p:spTree>
    <p:extLst>
      <p:ext uri="{BB962C8B-B14F-4D97-AF65-F5344CB8AC3E}">
        <p14:creationId xmlns:p14="http://schemas.microsoft.com/office/powerpoint/2010/main" val="234803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 an Avaya Infrastructure</a:t>
            </a:r>
            <a:br>
              <a:rPr lang="en-US" noProof="0" dirty="0"/>
            </a:br>
            <a:r>
              <a:rPr lang="en-US" noProof="0" dirty="0"/>
              <a:t>	System Manager can be the “CA”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178204" y="1771650"/>
            <a:ext cx="3390455" cy="4357688"/>
          </a:xfrm>
        </p:spPr>
        <p:txBody>
          <a:bodyPr/>
          <a:lstStyle/>
          <a:p>
            <a:r>
              <a:rPr lang="en-US" noProof="0" dirty="0"/>
              <a:t>System Manager can serve as the certificate authority for Avaya servers.</a:t>
            </a:r>
          </a:p>
          <a:p>
            <a:r>
              <a:rPr lang="en-US" noProof="0" dirty="0"/>
              <a:t>System Manager provides signed certificates for Session Manager, CM, SBC, etc.</a:t>
            </a:r>
          </a:p>
          <a:p>
            <a:r>
              <a:rPr lang="en-US" noProof="0" dirty="0"/>
              <a:t>Customers can use a public CA.  In this case System Manager becomes a subordinate CA.</a:t>
            </a:r>
          </a:p>
          <a:p>
            <a:endParaRPr lang="en-US" noProof="0" dirty="0"/>
          </a:p>
        </p:txBody>
      </p:sp>
      <p:sp>
        <p:nvSpPr>
          <p:cNvPr id="17" name="Right Arrow 16"/>
          <p:cNvSpPr/>
          <p:nvPr/>
        </p:nvSpPr>
        <p:spPr>
          <a:xfrm rot="2329306">
            <a:off x="7455570" y="3448761"/>
            <a:ext cx="1046748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/>
          </a:p>
        </p:txBody>
      </p:sp>
      <p:pic>
        <p:nvPicPr>
          <p:cNvPr id="18" name="Picture 144" descr="C:\Documents and Settings\smulla\Desktop\Publish\img_budd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95" y="1743075"/>
            <a:ext cx="620765" cy="79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4" descr="C:\Documents and Settings\smulla\Desktop\Publish\img_budd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582" y="4971891"/>
            <a:ext cx="620765" cy="79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AE1F922-4166-4B0F-ADE8-7A1911715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446927" y="3591330"/>
            <a:ext cx="1189448" cy="149300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107" y="4002163"/>
            <a:ext cx="716579" cy="11345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834159" y="4569453"/>
            <a:ext cx="438295" cy="44738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997441" y="5164311"/>
            <a:ext cx="235513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System</a:t>
            </a:r>
          </a:p>
          <a:p>
            <a:r>
              <a:rPr lang="en-US" sz="2600" dirty="0"/>
              <a:t>Manager C/A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6712" y="4191208"/>
            <a:ext cx="676275" cy="1075760"/>
          </a:xfrm>
          <a:prstGeom prst="rect">
            <a:avLst/>
          </a:prstGeom>
        </p:spPr>
      </p:pic>
      <p:sp>
        <p:nvSpPr>
          <p:cNvPr id="32" name="Horizontal Scroll 31"/>
          <p:cNvSpPr/>
          <p:nvPr/>
        </p:nvSpPr>
        <p:spPr>
          <a:xfrm>
            <a:off x="7295826" y="2719083"/>
            <a:ext cx="1022684" cy="60900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33" dirty="0"/>
              <a:t>Chris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64C4A2-191D-47BB-ABAD-A2C2404E3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65533" y="1851312"/>
            <a:ext cx="1189448" cy="1493005"/>
          </a:xfrm>
          <a:prstGeom prst="rect">
            <a:avLst/>
          </a:prstGeom>
        </p:spPr>
      </p:pic>
      <p:sp>
        <p:nvSpPr>
          <p:cNvPr id="33" name="5-Point Star 32"/>
          <p:cNvSpPr/>
          <p:nvPr/>
        </p:nvSpPr>
        <p:spPr>
          <a:xfrm>
            <a:off x="7878557" y="2953001"/>
            <a:ext cx="554564" cy="527095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181" y="2317148"/>
            <a:ext cx="716579" cy="1134579"/>
          </a:xfrm>
          <a:prstGeom prst="rect">
            <a:avLst/>
          </a:prstGeom>
        </p:spPr>
      </p:pic>
      <p:sp>
        <p:nvSpPr>
          <p:cNvPr id="34" name="Right Arrow 33"/>
          <p:cNvSpPr/>
          <p:nvPr/>
        </p:nvSpPr>
        <p:spPr>
          <a:xfrm rot="8162346">
            <a:off x="6717807" y="3543161"/>
            <a:ext cx="659348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/>
          </a:p>
        </p:txBody>
      </p:sp>
      <p:sp>
        <p:nvSpPr>
          <p:cNvPr id="35" name="Right Arrow 34"/>
          <p:cNvSpPr/>
          <p:nvPr/>
        </p:nvSpPr>
        <p:spPr>
          <a:xfrm rot="18644996">
            <a:off x="6748658" y="3448761"/>
            <a:ext cx="659348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/>
          </a:p>
        </p:txBody>
      </p:sp>
      <p:sp>
        <p:nvSpPr>
          <p:cNvPr id="21" name="Horizontal Scroll 20"/>
          <p:cNvSpPr/>
          <p:nvPr/>
        </p:nvSpPr>
        <p:spPr>
          <a:xfrm>
            <a:off x="9156323" y="4607443"/>
            <a:ext cx="1022684" cy="60900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33" dirty="0"/>
              <a:t>Chris</a:t>
            </a:r>
          </a:p>
        </p:txBody>
      </p:sp>
      <p:sp>
        <p:nvSpPr>
          <p:cNvPr id="24" name="5-Point Star 23"/>
          <p:cNvSpPr/>
          <p:nvPr/>
        </p:nvSpPr>
        <p:spPr>
          <a:xfrm>
            <a:off x="9760347" y="4851998"/>
            <a:ext cx="554564" cy="527095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/>
          </a:p>
        </p:txBody>
      </p:sp>
      <p:sp>
        <p:nvSpPr>
          <p:cNvPr id="26" name="Right Arrow 25"/>
          <p:cNvSpPr/>
          <p:nvPr/>
        </p:nvSpPr>
        <p:spPr>
          <a:xfrm rot="12473779">
            <a:off x="6890278" y="4606625"/>
            <a:ext cx="983727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 rot="1672888">
            <a:off x="6912118" y="4851786"/>
            <a:ext cx="1298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TRUST</a:t>
            </a:r>
          </a:p>
        </p:txBody>
      </p:sp>
    </p:spTree>
    <p:extLst>
      <p:ext uri="{BB962C8B-B14F-4D97-AF65-F5344CB8AC3E}">
        <p14:creationId xmlns:p14="http://schemas.microsoft.com/office/powerpoint/2010/main" val="2951459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8" grpId="0"/>
      <p:bldP spid="32" grpId="0" animBg="1"/>
      <p:bldP spid="33" grpId="0" animBg="1"/>
      <p:bldP spid="34" grpId="0" animBg="1"/>
      <p:bldP spid="34" grpId="1" animBg="1"/>
      <p:bldP spid="35" grpId="0" animBg="1"/>
      <p:bldP spid="35" grpId="1" animBg="1"/>
      <p:bldP spid="21" grpId="0" animBg="1"/>
      <p:bldP spid="24" grpId="0" animBg="1"/>
      <p:bldP spid="26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F7177-7612-4FE2-9D6B-59C636653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Why do we need certificates?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5FF0B-D2F4-47E1-965A-83611166621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81575" y="1951038"/>
            <a:ext cx="5800725" cy="4032250"/>
          </a:xfrm>
        </p:spPr>
        <p:txBody>
          <a:bodyPr/>
          <a:lstStyle/>
          <a:p>
            <a:r>
              <a:rPr lang="en-US" noProof="0" dirty="0"/>
              <a:t>We</a:t>
            </a:r>
            <a:r>
              <a:rPr lang="en-US" baseline="0" noProof="0" dirty="0"/>
              <a:t> use TLS to provide encrypted links between servers.</a:t>
            </a:r>
          </a:p>
          <a:p>
            <a:r>
              <a:rPr lang="en-US" baseline="0" noProof="0" dirty="0"/>
              <a:t>TLS encrypted links provide confidentiality protecting the communications from eavesdroppers.</a:t>
            </a:r>
          </a:p>
          <a:p>
            <a:r>
              <a:rPr lang="en-US" baseline="0" noProof="0" dirty="0"/>
              <a:t>Certificates provide AUTHENTICATION.  They provide the mechanism to ensure that the two parties communicating with one another are actually who they claim to me.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B72ECE-1DD9-48B5-AC0C-47093C07B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204" y="2174206"/>
            <a:ext cx="1909354" cy="2212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400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BC687-C1FD-47F2-9B09-6FD54EC68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204" y="185411"/>
            <a:ext cx="9285061" cy="1176427"/>
          </a:xfrm>
        </p:spPr>
        <p:txBody>
          <a:bodyPr/>
          <a:lstStyle/>
          <a:p>
            <a:r>
              <a:rPr lang="en-US" noProof="0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0D71D-C317-4EA7-8935-0A9F86DC9B0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409021" y="1951038"/>
            <a:ext cx="9782980" cy="4032250"/>
          </a:xfrm>
        </p:spPr>
        <p:txBody>
          <a:bodyPr/>
          <a:lstStyle/>
          <a:p>
            <a:pPr marL="0" indent="0">
              <a:buNone/>
            </a:pPr>
            <a:r>
              <a:rPr lang="en-US" noProof="0" dirty="0"/>
              <a:t>A web</a:t>
            </a:r>
            <a:r>
              <a:rPr lang="en-US" baseline="0" noProof="0" dirty="0"/>
              <a:t> site that is claiming to be your secure will provide a certificate that matches the server name / domain name you are connecting to.</a:t>
            </a:r>
            <a:endParaRPr lang="en-US" noProof="0" dirty="0"/>
          </a:p>
          <a:p>
            <a:pPr marL="0" indent="0">
              <a:buNone/>
            </a:pPr>
            <a:r>
              <a:rPr lang="en-US" noProof="0" dirty="0">
                <a:hlinkClick r:id="rId2"/>
              </a:rPr>
              <a:t>https://www.avaya.com</a:t>
            </a:r>
            <a:r>
              <a:rPr lang="en-US" noProof="0" dirty="0"/>
              <a:t> 		same as 	https://135.11.53.87</a:t>
            </a:r>
            <a:endParaRPr lang="en-US" baseline="0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14CE9C-8978-4E26-AD57-58B0540CC7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24"/>
          <a:stretch/>
        </p:blipFill>
        <p:spPr>
          <a:xfrm>
            <a:off x="2409020" y="3307576"/>
            <a:ext cx="3781926" cy="2720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E0CE30-A17E-4C3A-BF16-2232953E8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357" y="3307576"/>
            <a:ext cx="3487509" cy="2869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0198AC-683D-4D64-923D-7FDC2FE91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651" y="4344624"/>
            <a:ext cx="2811614" cy="64614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C82468-911A-425E-9DB2-165178B035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5151" y="4398691"/>
            <a:ext cx="5114048" cy="59633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390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767D-A396-4C83-BE2C-8F46FCE7A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Authentication is really important</a:t>
            </a:r>
            <a:r>
              <a:rPr lang="en-US" baseline="0" noProof="0" dirty="0"/>
              <a:t>, but…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16D75-366B-49BB-A596-DDE234DCCDC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76425" y="1951038"/>
            <a:ext cx="10315575" cy="4032250"/>
          </a:xfrm>
        </p:spPr>
        <p:txBody>
          <a:bodyPr/>
          <a:lstStyle/>
          <a:p>
            <a:r>
              <a:rPr lang="en-US" noProof="0" dirty="0"/>
              <a:t>Authentication is really important for any</a:t>
            </a:r>
            <a:r>
              <a:rPr lang="en-US" baseline="0" noProof="0" dirty="0"/>
              <a:t> sites that require logins, provide secure information, etc.</a:t>
            </a:r>
          </a:p>
          <a:p>
            <a:r>
              <a:rPr lang="en-US" baseline="0" noProof="0" dirty="0"/>
              <a:t>Authentication may not be that important for UC systems were server to server communications are usually “hard wired” on</a:t>
            </a:r>
            <a:r>
              <a:rPr lang="en-US" noProof="0" dirty="0"/>
              <a:t> fixed IPs or configured to only communicate with internal servers.</a:t>
            </a:r>
          </a:p>
          <a:p>
            <a:r>
              <a:rPr lang="en-US" baseline="0" noProof="0" dirty="0"/>
              <a:t>Good or bad, for</a:t>
            </a:r>
            <a:r>
              <a:rPr lang="en-US" noProof="0" dirty="0"/>
              <a:t> TLS encryption to work, certificates are required.</a:t>
            </a:r>
            <a:endParaRPr lang="en-US" baseline="0" noProof="0" dirty="0"/>
          </a:p>
        </p:txBody>
      </p:sp>
    </p:spTree>
    <p:extLst>
      <p:ext uri="{BB962C8B-B14F-4D97-AF65-F5344CB8AC3E}">
        <p14:creationId xmlns:p14="http://schemas.microsoft.com/office/powerpoint/2010/main" val="111361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8BE6D-DCD8-4E06-92C5-37E895090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</a:t>
            </a:r>
            <a:r>
              <a:rPr lang="en-US" baseline="0" noProof="0" dirty="0"/>
              <a:t> certificate includes the following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C3175-0E0E-4F3B-8BB9-87FB576F10F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71770" y="1951038"/>
            <a:ext cx="7420229" cy="4032250"/>
          </a:xfrm>
        </p:spPr>
        <p:txBody>
          <a:bodyPr/>
          <a:lstStyle/>
          <a:p>
            <a:r>
              <a:rPr lang="en-US" noProof="0" dirty="0"/>
              <a:t>The identity (subject) of the certificate – usually server name.</a:t>
            </a:r>
          </a:p>
          <a:p>
            <a:r>
              <a:rPr lang="en-US" noProof="0" dirty="0"/>
              <a:t>Certificates are (almost always) signed by a third party.</a:t>
            </a:r>
          </a:p>
          <a:p>
            <a:r>
              <a:rPr lang="en-US" noProof="0" dirty="0"/>
              <a:t>Each</a:t>
            </a:r>
            <a:r>
              <a:rPr lang="en-US" baseline="0" noProof="0" dirty="0"/>
              <a:t> system that is negotiating the security will not trust the certificate unless it also trusts the signer.</a:t>
            </a:r>
          </a:p>
          <a:p>
            <a:r>
              <a:rPr lang="en-US" baseline="0" noProof="0" dirty="0"/>
              <a:t>The certificate also has a validity period – best practice at this time is not more than 730 days (2years)</a:t>
            </a:r>
          </a:p>
          <a:p>
            <a:r>
              <a:rPr lang="en-US" baseline="0" noProof="0" dirty="0"/>
              <a:t>The certificate will have a complexity – determined by a bit length – best practice is 2048 bits at a minimum – 4096 bits more common.</a:t>
            </a:r>
          </a:p>
        </p:txBody>
      </p:sp>
      <p:pic>
        <p:nvPicPr>
          <p:cNvPr id="1028" name="Picture 4" descr="Image result for gears">
            <a:extLst>
              <a:ext uri="{FF2B5EF4-FFF2-40B4-BE49-F238E27FC236}">
                <a16:creationId xmlns:a16="http://schemas.microsoft.com/office/drawing/2014/main" id="{8E00031F-85F8-46F1-8E75-7149E94FF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11" y="2677769"/>
            <a:ext cx="3337560" cy="200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46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F7042-3052-43CB-9CB1-AC37A26E2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Looking</a:t>
            </a:r>
            <a:r>
              <a:rPr lang="en-US" baseline="0" noProof="0" dirty="0"/>
              <a:t> at a certificate</a:t>
            </a:r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62603E-685D-426B-8015-1D4C5EAB6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759" y="1688151"/>
            <a:ext cx="3940054" cy="4822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B2CE7B-0550-4475-8880-52ECB682D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858" y="2733598"/>
            <a:ext cx="4123383" cy="2034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051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uzzle">
            <a:extLst>
              <a:ext uri="{FF2B5EF4-FFF2-40B4-BE49-F238E27FC236}">
                <a16:creationId xmlns:a16="http://schemas.microsoft.com/office/drawing/2014/main" id="{0998EB68-FC83-4B32-9C2F-E516A36E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100" y="2379155"/>
            <a:ext cx="3363061" cy="317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38AA98-837B-4F31-B4B8-97C79FD53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 certificate contains two important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50B6C-CE5E-4286-8BC1-66C2F56DA73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81329" y="1951038"/>
            <a:ext cx="7379207" cy="4032250"/>
          </a:xfrm>
        </p:spPr>
        <p:txBody>
          <a:bodyPr/>
          <a:lstStyle/>
          <a:p>
            <a:r>
              <a:rPr lang="en-US" noProof="0" dirty="0"/>
              <a:t>The identity</a:t>
            </a:r>
            <a:r>
              <a:rPr lang="en-US" baseline="0" noProof="0" dirty="0"/>
              <a:t> portion – usually the name of the server.</a:t>
            </a:r>
          </a:p>
          <a:p>
            <a:pPr lvl="1"/>
            <a:r>
              <a:rPr lang="en-US" noProof="0" dirty="0"/>
              <a:t>Identity</a:t>
            </a:r>
            <a:r>
              <a:rPr lang="en-US" baseline="0" noProof="0" dirty="0"/>
              <a:t> can be defined in two places – the subject and the SAN</a:t>
            </a:r>
          </a:p>
          <a:p>
            <a:pPr lvl="2"/>
            <a:r>
              <a:rPr lang="en-US" noProof="0" dirty="0"/>
              <a:t>Subject field</a:t>
            </a:r>
            <a:r>
              <a:rPr lang="en-US" baseline="0" noProof="0" dirty="0"/>
              <a:t> (DN) - usually the FQDN of the server – server.company.com</a:t>
            </a:r>
          </a:p>
          <a:p>
            <a:pPr lvl="2"/>
            <a:r>
              <a:rPr lang="en-US" baseline="0" noProof="0" dirty="0"/>
              <a:t>Subject Alternative Name (SAN) – the best practice location for the server identity</a:t>
            </a:r>
          </a:p>
          <a:p>
            <a:pPr lvl="3"/>
            <a:r>
              <a:rPr lang="en-US" noProof="0" dirty="0"/>
              <a:t>SAN</a:t>
            </a:r>
            <a:r>
              <a:rPr lang="en-US" baseline="0" noProof="0" dirty="0"/>
              <a:t> may contain several entries including FQDN, short host name, IP.</a:t>
            </a:r>
          </a:p>
          <a:p>
            <a:pPr lvl="0"/>
            <a:r>
              <a:rPr lang="en-US" noProof="0" dirty="0"/>
              <a:t>The signature</a:t>
            </a:r>
            <a:r>
              <a:rPr lang="en-US" baseline="0" noProof="0" dirty="0"/>
              <a:t> portion – information on what certificate authority signed the certificate</a:t>
            </a:r>
          </a:p>
          <a:p>
            <a:pPr lvl="1"/>
            <a:r>
              <a:rPr lang="en-US" noProof="0" dirty="0"/>
              <a:t>The</a:t>
            </a:r>
            <a:r>
              <a:rPr lang="en-US" baseline="0" noProof="0" dirty="0"/>
              <a:t> signature references the certificate authority.</a:t>
            </a:r>
          </a:p>
          <a:p>
            <a:pPr lvl="1"/>
            <a:r>
              <a:rPr lang="en-US" noProof="0" dirty="0"/>
              <a:t>The signer is </a:t>
            </a:r>
            <a:r>
              <a:rPr lang="en-US" u="sng" noProof="0" dirty="0"/>
              <a:t>WHAT IS TRUSTED</a:t>
            </a:r>
            <a:r>
              <a:rPr lang="en-US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8939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E2A4B-7322-4C31-B02B-8B376B6D6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Example of 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1B71D-CAA1-4ED8-A973-3B0348E7252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0" y="1951038"/>
            <a:ext cx="6096000" cy="4032250"/>
          </a:xfrm>
        </p:spPr>
        <p:txBody>
          <a:bodyPr/>
          <a:lstStyle/>
          <a:p>
            <a:r>
              <a:rPr lang="en-US" noProof="0" dirty="0"/>
              <a:t>Simple example – Passport</a:t>
            </a:r>
          </a:p>
          <a:p>
            <a:pPr lvl="1"/>
            <a:r>
              <a:rPr lang="en-US" noProof="0" dirty="0"/>
              <a:t>A passport</a:t>
            </a:r>
            <a:r>
              <a:rPr lang="en-US" baseline="0" noProof="0" dirty="0"/>
              <a:t> is a certificate.  It proves that you are who you say you are.</a:t>
            </a:r>
          </a:p>
          <a:p>
            <a:pPr lvl="1"/>
            <a:r>
              <a:rPr lang="en-US" baseline="0" noProof="0" dirty="0"/>
              <a:t>When you enter a country, you must provide the passport</a:t>
            </a:r>
          </a:p>
          <a:p>
            <a:pPr lvl="2"/>
            <a:r>
              <a:rPr lang="en-US" baseline="0" noProof="0" dirty="0"/>
              <a:t>The customs official does not trust you, but they trust your passport</a:t>
            </a:r>
          </a:p>
          <a:p>
            <a:pPr lvl="2"/>
            <a:r>
              <a:rPr lang="en-US" baseline="0" noProof="0" dirty="0"/>
              <a:t>Why do they trust your passport?</a:t>
            </a:r>
          </a:p>
          <a:p>
            <a:pPr lvl="3"/>
            <a:r>
              <a:rPr lang="en-US" baseline="0" noProof="0" dirty="0"/>
              <a:t>The passport is issued by a respected authority.</a:t>
            </a:r>
          </a:p>
          <a:p>
            <a:pPr lvl="3"/>
            <a:r>
              <a:rPr lang="en-US" baseline="0" noProof="0" dirty="0"/>
              <a:t>The passport contains customer security features to prevent fraud.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88BCC4-1593-4211-B54C-FFCD2D253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245" y="1951038"/>
            <a:ext cx="4124901" cy="35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8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AC2B-F446-4CF9-8442-7385C19F2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Here is a “real world” certificate…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2A7D7-BB3F-4987-B106-807269982E3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55975" y="1951038"/>
            <a:ext cx="7927721" cy="4032250"/>
          </a:xfrm>
        </p:spPr>
        <p:txBody>
          <a:bodyPr/>
          <a:lstStyle/>
          <a:p>
            <a:pPr marL="0" indent="0" algn="r">
              <a:buNone/>
            </a:pPr>
            <a:endParaRPr lang="en-US" noProof="0" dirty="0"/>
          </a:p>
          <a:p>
            <a:pPr marL="0" indent="0" algn="r">
              <a:buNone/>
            </a:pPr>
            <a:endParaRPr lang="en-US" noProof="0" dirty="0"/>
          </a:p>
          <a:p>
            <a:pPr marL="0" indent="0" algn="r">
              <a:buNone/>
            </a:pPr>
            <a:r>
              <a:rPr lang="en-US" noProof="0" dirty="0"/>
              <a:t>Certificate has</a:t>
            </a:r>
          </a:p>
          <a:p>
            <a:pPr marL="0" indent="0" algn="r">
              <a:buNone/>
            </a:pPr>
            <a:r>
              <a:rPr lang="en-US" noProof="0" dirty="0"/>
              <a:t>An identity</a:t>
            </a:r>
          </a:p>
          <a:p>
            <a:pPr marL="0" indent="0" algn="r">
              <a:buNone/>
            </a:pPr>
            <a:r>
              <a:rPr lang="en-US" noProof="0" dirty="0"/>
              <a:t>An Issuer</a:t>
            </a:r>
          </a:p>
          <a:p>
            <a:pPr marL="0" indent="0" algn="r">
              <a:buNone/>
            </a:pPr>
            <a:r>
              <a:rPr lang="en-US" noProof="0" dirty="0"/>
              <a:t>A Validity Period</a:t>
            </a:r>
          </a:p>
          <a:p>
            <a:pPr marL="0" indent="0" algn="r">
              <a:buNone/>
            </a:pPr>
            <a:r>
              <a:rPr lang="en-US" noProof="0" dirty="0"/>
              <a:t>Complexity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CB43EA-F374-4B15-96D1-69ADFBAF3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63469"/>
            <a:ext cx="3971925" cy="44172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28DBB3-8CA4-4BD5-8B83-1407536C5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202" y="2458774"/>
            <a:ext cx="4410691" cy="2715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810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F7235-15E3-48E9-9E18-C93731378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So who signs</a:t>
            </a:r>
            <a:r>
              <a:rPr lang="en-US" baseline="0" noProof="0" dirty="0"/>
              <a:t> certificates?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400F5-BECE-4667-BC94-0F1ADE7386E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85232" y="1951038"/>
            <a:ext cx="6906768" cy="4202874"/>
          </a:xfrm>
        </p:spPr>
        <p:txBody>
          <a:bodyPr/>
          <a:lstStyle/>
          <a:p>
            <a:r>
              <a:rPr lang="en-US" noProof="0" dirty="0"/>
              <a:t>Self signed – example a personal check</a:t>
            </a:r>
            <a:r>
              <a:rPr lang="en-US" baseline="0" noProof="0" dirty="0"/>
              <a:t> signed by you</a:t>
            </a:r>
            <a:r>
              <a:rPr lang="en-US" noProof="0" dirty="0"/>
              <a:t>.</a:t>
            </a:r>
          </a:p>
          <a:p>
            <a:r>
              <a:rPr lang="en-US" noProof="0" dirty="0"/>
              <a:t>Certificates</a:t>
            </a:r>
            <a:r>
              <a:rPr lang="en-US" baseline="0" noProof="0" dirty="0"/>
              <a:t> signed by a certificate authority</a:t>
            </a:r>
          </a:p>
          <a:p>
            <a:pPr lvl="1"/>
            <a:r>
              <a:rPr lang="en-US" noProof="0" dirty="0"/>
              <a:t>Private Certificate Authorities – example is a company ID card</a:t>
            </a:r>
            <a:r>
              <a:rPr lang="en-US" baseline="0" noProof="0" dirty="0"/>
              <a:t> signed by HR.</a:t>
            </a:r>
          </a:p>
          <a:p>
            <a:pPr lvl="2"/>
            <a:r>
              <a:rPr lang="en-US" noProof="0" dirty="0"/>
              <a:t>System Manager</a:t>
            </a:r>
          </a:p>
          <a:p>
            <a:pPr lvl="2"/>
            <a:r>
              <a:rPr lang="en-US" noProof="0" dirty="0"/>
              <a:t>Windows Server Certificate Authority</a:t>
            </a:r>
          </a:p>
          <a:p>
            <a:pPr lvl="2"/>
            <a:r>
              <a:rPr lang="en-US" noProof="0" dirty="0"/>
              <a:t>openSSL on Linux</a:t>
            </a:r>
          </a:p>
          <a:p>
            <a:pPr lvl="1"/>
            <a:r>
              <a:rPr lang="en-US" noProof="0" dirty="0"/>
              <a:t>Public / 3</a:t>
            </a:r>
            <a:r>
              <a:rPr lang="en-US" baseline="30000" noProof="0" dirty="0"/>
              <a:t>rd</a:t>
            </a:r>
            <a:r>
              <a:rPr lang="en-US" noProof="0" dirty="0"/>
              <a:t> party Certificate Authorities – example is </a:t>
            </a:r>
            <a:r>
              <a:rPr lang="en-US" baseline="0" noProof="0" dirty="0"/>
              <a:t>a passport issued by a government.</a:t>
            </a:r>
          </a:p>
          <a:p>
            <a:pPr lvl="2"/>
            <a:r>
              <a:rPr lang="en-US" noProof="0" dirty="0"/>
              <a:t>GoDaddy</a:t>
            </a:r>
          </a:p>
          <a:p>
            <a:pPr lvl="2"/>
            <a:r>
              <a:rPr lang="en-US" baseline="0" noProof="0" dirty="0"/>
              <a:t>Verisign</a:t>
            </a:r>
            <a:endParaRPr lang="en-US" noProof="0" dirty="0"/>
          </a:p>
          <a:p>
            <a:pPr lvl="2"/>
            <a:r>
              <a:rPr lang="en-US" baseline="0" noProof="0" dirty="0"/>
              <a:t>Digicert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A4B25B-D392-40A4-B5CE-0130F8F30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204" y="1951038"/>
            <a:ext cx="2777353" cy="355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93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Boring.png"/>
          <p:cNvPicPr>
            <a:picLocks noChangeAspect="1"/>
          </p:cNvPicPr>
          <p:nvPr/>
        </p:nvPicPr>
        <p:blipFill>
          <a:blip r:embed="rId2"/>
          <a:srcRect t="7624" b="7624"/>
          <a:stretch>
            <a:fillRect/>
          </a:stretch>
        </p:blipFill>
        <p:spPr>
          <a:xfrm>
            <a:off x="5379410" y="2165039"/>
            <a:ext cx="5593390" cy="3201469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379410" y="677917"/>
            <a:ext cx="6050590" cy="1404937"/>
          </a:xfrm>
        </p:spPr>
        <p:txBody>
          <a:bodyPr/>
          <a:lstStyle/>
          <a:p>
            <a:r>
              <a:rPr lang="en-US" noProof="0" dirty="0"/>
              <a:t>Thanks for coming!  </a:t>
            </a:r>
          </a:p>
          <a:p>
            <a:r>
              <a:rPr lang="en-US" noProof="0" dirty="0"/>
              <a:t>Please ask questions!  </a:t>
            </a:r>
          </a:p>
          <a:p>
            <a:r>
              <a:rPr lang="en-US" noProof="0" dirty="0"/>
              <a:t>Let’s make this time together worthwhile!</a:t>
            </a:r>
          </a:p>
        </p:txBody>
      </p:sp>
    </p:spTree>
    <p:extLst>
      <p:ext uri="{BB962C8B-B14F-4D97-AF65-F5344CB8AC3E}">
        <p14:creationId xmlns:p14="http://schemas.microsoft.com/office/powerpoint/2010/main" val="1508599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32B63-D184-49D0-8781-9D7F740F2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Self signed</a:t>
            </a:r>
            <a:r>
              <a:rPr lang="en-US" baseline="0" noProof="0" dirty="0"/>
              <a:t> certificates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2126-E8A6-4799-9CE4-25E2AC96C0A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57800" y="1951038"/>
            <a:ext cx="5766955" cy="4032250"/>
          </a:xfrm>
        </p:spPr>
        <p:txBody>
          <a:bodyPr/>
          <a:lstStyle/>
          <a:p>
            <a:r>
              <a:rPr lang="en-US" noProof="0" dirty="0"/>
              <a:t>A certificate that is generated by the server for itself.</a:t>
            </a:r>
            <a:r>
              <a:rPr lang="en-US" baseline="0" noProof="0" dirty="0"/>
              <a:t> </a:t>
            </a:r>
          </a:p>
          <a:p>
            <a:r>
              <a:rPr lang="en-US" baseline="0" noProof="0" dirty="0"/>
              <a:t>The identity of the certificate and the signer are the same.</a:t>
            </a:r>
          </a:p>
          <a:p>
            <a:r>
              <a:rPr lang="en-US" noProof="0" dirty="0"/>
              <a:t>Some organizations consider any self signed certificate a security risk.</a:t>
            </a:r>
          </a:p>
          <a:p>
            <a:endParaRPr lang="en-US" baseline="0" noProof="0" dirty="0"/>
          </a:p>
        </p:txBody>
      </p:sp>
      <p:pic>
        <p:nvPicPr>
          <p:cNvPr id="5" name="Picture 2" descr="Image result for bank check">
            <a:extLst>
              <a:ext uri="{FF2B5EF4-FFF2-40B4-BE49-F238E27FC236}">
                <a16:creationId xmlns:a16="http://schemas.microsoft.com/office/drawing/2014/main" id="{21A81D21-BA6F-4261-9EEA-85F8D85F1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02" y="2403331"/>
            <a:ext cx="2952750" cy="15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377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F45267-015B-4ED0-A572-05DEA5891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133" y="3896575"/>
            <a:ext cx="1876336" cy="2086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409772-29F3-4547-A6BE-666CE85D3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Private / Public</a:t>
            </a:r>
            <a:r>
              <a:rPr lang="en-US" baseline="0" noProof="0" dirty="0"/>
              <a:t> Certificates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3BB57-1542-419D-86B2-567AAD61237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78482" y="1951038"/>
            <a:ext cx="7713518" cy="4032250"/>
          </a:xfrm>
        </p:spPr>
        <p:txBody>
          <a:bodyPr/>
          <a:lstStyle/>
          <a:p>
            <a:r>
              <a:rPr lang="en-US" noProof="0" dirty="0"/>
              <a:t>The certificate is generated by a different server</a:t>
            </a:r>
          </a:p>
          <a:p>
            <a:r>
              <a:rPr lang="en-US" noProof="0" dirty="0"/>
              <a:t>For private</a:t>
            </a:r>
            <a:r>
              <a:rPr lang="en-US" baseline="0" noProof="0" dirty="0"/>
              <a:t> Certificate Authorities – may be System Manager or a Windows Server.  Systems must import the private certificate authority “root” certificate before they will trust the identity certificate.</a:t>
            </a:r>
          </a:p>
          <a:p>
            <a:r>
              <a:rPr lang="en-US" baseline="0" noProof="0" dirty="0"/>
              <a:t>For public Certificate Authorities – external company like Verisign or GoDaddy.  Most operating systems trust many of these by default.</a:t>
            </a:r>
          </a:p>
          <a:p>
            <a:pPr lvl="1"/>
            <a:r>
              <a:rPr lang="en-US" noProof="0" dirty="0"/>
              <a:t>Public Certificate Authorities charge for</a:t>
            </a:r>
            <a:r>
              <a:rPr lang="en-US" baseline="0" noProof="0" dirty="0"/>
              <a:t> generating certificates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1F601D4-C3E0-4C06-896C-3545D0A46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272" y="2259590"/>
            <a:ext cx="2191183" cy="2191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788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E883E-75DB-44A7-B2F9-4C01F920B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0" y="2942328"/>
            <a:ext cx="3754873" cy="32413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610FF8-B78B-4F3C-B516-69390D93E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Certificates can</a:t>
            </a:r>
            <a:r>
              <a:rPr lang="en-US" baseline="0" noProof="0" dirty="0"/>
              <a:t> have a hierarchy.  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074E3-0ADE-4E0B-9FA7-0147A753E7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55975" y="1951038"/>
            <a:ext cx="8836025" cy="4032250"/>
          </a:xfrm>
        </p:spPr>
        <p:txBody>
          <a:bodyPr/>
          <a:lstStyle/>
          <a:p>
            <a:r>
              <a:rPr lang="en-US" noProof="0" dirty="0"/>
              <a:t>Certificates</a:t>
            </a:r>
            <a:r>
              <a:rPr lang="en-US" baseline="0" noProof="0" dirty="0"/>
              <a:t> can be signed by an “intermediate” certificate authority.</a:t>
            </a:r>
          </a:p>
          <a:p>
            <a:r>
              <a:rPr lang="en-US" baseline="0" noProof="0" dirty="0"/>
              <a:t>If I trust the intermediate CA, and I trust the higher level CA, then I trust the certificate.</a:t>
            </a:r>
          </a:p>
          <a:p>
            <a:r>
              <a:rPr lang="en-US" baseline="0" noProof="0" dirty="0"/>
              <a:t>Intermediate CA is used to enhance security and for ease of management of certificate requests.</a:t>
            </a:r>
          </a:p>
        </p:txBody>
      </p:sp>
    </p:spTree>
    <p:extLst>
      <p:ext uri="{BB962C8B-B14F-4D97-AF65-F5344CB8AC3E}">
        <p14:creationId xmlns:p14="http://schemas.microsoft.com/office/powerpoint/2010/main" val="2801203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6112-79CB-4C34-8C03-6C8631009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Example certificate with an intermediate CA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FA103F-9916-47CD-9B5C-80F7264C880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tretch/>
        </p:blipFill>
        <p:spPr>
          <a:xfrm>
            <a:off x="6070600" y="1951038"/>
            <a:ext cx="61214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1B0095-6BAA-4C3E-A2A7-261F85BEE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745510"/>
            <a:ext cx="3913979" cy="4859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5F4499-DB52-4047-9F2B-DFD019167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125" y="2717496"/>
            <a:ext cx="4578698" cy="1864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347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E0840-A1C4-47D6-AC94-5C1D6B945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Why does</a:t>
            </a:r>
            <a:r>
              <a:rPr lang="en-US" baseline="0" noProof="0" dirty="0"/>
              <a:t> my computer trust “united.com”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1D6461-18A6-4C52-898D-134D98FDA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810" y="3778641"/>
            <a:ext cx="7535327" cy="2400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47DE04-FD9F-4BB7-A5D7-0985778E5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977" y="1591694"/>
            <a:ext cx="4791744" cy="462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625AC5-F5B6-4056-8CEA-869D1F405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654" y="4677988"/>
            <a:ext cx="7563906" cy="1724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91F640F-651F-4AE4-9392-5877FA957C2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5"/>
          <a:stretch>
            <a:fillRect/>
          </a:stretch>
        </p:blipFill>
        <p:spPr>
          <a:xfrm>
            <a:off x="4914900" y="2466975"/>
            <a:ext cx="2362200" cy="96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7825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023AD2-C061-4202-A7B1-DA58E8DD9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System Manager self signed CA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F4B793-9423-416C-80C2-0DAB1C17A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22A087-18B0-47E5-AEB8-15D07E394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762" y="1771650"/>
            <a:ext cx="4823944" cy="435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System Manager self signed 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178204" y="1771650"/>
            <a:ext cx="5365596" cy="4357688"/>
          </a:xfrm>
        </p:spPr>
        <p:txBody>
          <a:bodyPr/>
          <a:lstStyle/>
          <a:p>
            <a:pPr marL="0" indent="0">
              <a:buNone/>
            </a:pPr>
            <a:r>
              <a:rPr lang="en-US" noProof="0" dirty="0"/>
              <a:t>Pros</a:t>
            </a:r>
          </a:p>
          <a:p>
            <a:r>
              <a:rPr lang="en-US" noProof="0" dirty="0"/>
              <a:t>Works out of box</a:t>
            </a:r>
          </a:p>
          <a:p>
            <a:r>
              <a:rPr lang="en-US" noProof="0" dirty="0"/>
              <a:t>Automatically issues and deploys and redeploys certificates for managed elements (SMGR / SM)</a:t>
            </a:r>
          </a:p>
          <a:p>
            <a:r>
              <a:rPr lang="en-US" noProof="0" dirty="0"/>
              <a:t>Aura environment stands alone</a:t>
            </a:r>
          </a:p>
          <a:p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Cons</a:t>
            </a:r>
          </a:p>
          <a:p>
            <a:r>
              <a:rPr lang="en-US" noProof="0" dirty="0"/>
              <a:t>PKI is independent of other PKI</a:t>
            </a:r>
          </a:p>
          <a:p>
            <a:r>
              <a:rPr lang="en-US" noProof="0" dirty="0"/>
              <a:t>No enterprise branding</a:t>
            </a:r>
          </a:p>
          <a:p>
            <a:r>
              <a:rPr lang="en-US" noProof="0" dirty="0"/>
              <a:t>Must distribute PKI to endpoints</a:t>
            </a:r>
          </a:p>
          <a:p>
            <a:endParaRPr lang="en-US" noProof="0" dirty="0"/>
          </a:p>
          <a:p>
            <a:r>
              <a:rPr lang="en-US" noProof="0" dirty="0"/>
              <a:t>Simplest management for Aura certificates</a:t>
            </a:r>
          </a:p>
          <a:p>
            <a:endParaRPr lang="en-US" noProof="0" dirty="0"/>
          </a:p>
          <a:p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AB9B42-6B48-4070-A4F2-9AF045649200}"/>
              </a:ext>
            </a:extLst>
          </p:cNvPr>
          <p:cNvGrpSpPr/>
          <p:nvPr/>
        </p:nvGrpSpPr>
        <p:grpSpPr>
          <a:xfrm>
            <a:off x="8019761" y="2405335"/>
            <a:ext cx="2667000" cy="2047330"/>
            <a:chOff x="4766273" y="1648847"/>
            <a:chExt cx="2610231" cy="2226390"/>
          </a:xfrm>
        </p:grpSpPr>
        <p:pic>
          <p:nvPicPr>
            <p:cNvPr id="10" name="Picture 9" descr="S:\SIGMAnet\--- Current Work ---\_Web_C1_2016\-- Images --\icon-C1--gray_160x160_security.png">
              <a:extLst>
                <a:ext uri="{FF2B5EF4-FFF2-40B4-BE49-F238E27FC236}">
                  <a16:creationId xmlns:a16="http://schemas.microsoft.com/office/drawing/2014/main" id="{1BA1C1CA-8425-4FAD-801C-F5B5939A2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389" y="1648847"/>
              <a:ext cx="1524000" cy="15240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4A1E77-6470-4CC0-B9F8-65C66E5E70D0}"/>
                </a:ext>
              </a:extLst>
            </p:cNvPr>
            <p:cNvSpPr txBox="1"/>
            <p:nvPr/>
          </p:nvSpPr>
          <p:spPr>
            <a:xfrm>
              <a:off x="4766273" y="3239317"/>
              <a:ext cx="2610231" cy="635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cap="all" dirty="0">
                  <a:solidFill>
                    <a:schemeClr val="accent6">
                      <a:lumMod val="75000"/>
                    </a:schemeClr>
                  </a:solidFill>
                </a:rPr>
                <a:t>SECURITY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704DAEB-EB23-49B7-8095-081C7572C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Enterprise Private CA / public CA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883AA9-50CD-4D0F-8DCB-8932FBAEC7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C97A08-414E-4A61-91BC-86755F328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206" y="1771650"/>
            <a:ext cx="4897395" cy="445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02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Enterprise Private CA / public 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178204" y="1771650"/>
            <a:ext cx="5924396" cy="4357688"/>
          </a:xfrm>
        </p:spPr>
        <p:txBody>
          <a:bodyPr/>
          <a:lstStyle/>
          <a:p>
            <a:pPr marL="0" indent="0">
              <a:buNone/>
            </a:pPr>
            <a:r>
              <a:rPr lang="en-US" noProof="0" dirty="0"/>
              <a:t>Pros</a:t>
            </a:r>
          </a:p>
          <a:p>
            <a:r>
              <a:rPr lang="en-US" noProof="0" dirty="0"/>
              <a:t>Provide enterprise asserted trust</a:t>
            </a:r>
          </a:p>
          <a:p>
            <a:r>
              <a:rPr lang="en-US" noProof="0" dirty="0"/>
              <a:t>Certificates may already be distributed to client devices.</a:t>
            </a:r>
          </a:p>
          <a:p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Cons</a:t>
            </a:r>
          </a:p>
          <a:p>
            <a:r>
              <a:rPr lang="en-US" noProof="0" dirty="0"/>
              <a:t>Must manually establish PKI trust chain to Aura managed devices.</a:t>
            </a:r>
          </a:p>
          <a:p>
            <a:r>
              <a:rPr lang="en-US" noProof="0" dirty="0"/>
              <a:t>Must create Certificate signing request and import identity certificates</a:t>
            </a:r>
          </a:p>
          <a:p>
            <a:r>
              <a:rPr lang="en-US" noProof="0" dirty="0"/>
              <a:t>No automatic issue or re-issue of certificates.</a:t>
            </a:r>
          </a:p>
          <a:p>
            <a:endParaRPr lang="en-US" noProof="0" dirty="0"/>
          </a:p>
          <a:p>
            <a:r>
              <a:rPr lang="en-US" noProof="0" dirty="0"/>
              <a:t>Relatively straightforward deployment. Not require for all devices.  (Can generate identity certs only for required)</a:t>
            </a:r>
          </a:p>
          <a:p>
            <a:endParaRPr lang="en-US" noProof="0" dirty="0"/>
          </a:p>
          <a:p>
            <a:endParaRPr lang="en-US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CB78BC-E232-4571-B875-56190A476C46}"/>
              </a:ext>
            </a:extLst>
          </p:cNvPr>
          <p:cNvGrpSpPr/>
          <p:nvPr/>
        </p:nvGrpSpPr>
        <p:grpSpPr>
          <a:xfrm>
            <a:off x="8019761" y="2405335"/>
            <a:ext cx="2667000" cy="2047330"/>
            <a:chOff x="4766273" y="1648847"/>
            <a:chExt cx="2610231" cy="2226390"/>
          </a:xfrm>
        </p:grpSpPr>
        <p:pic>
          <p:nvPicPr>
            <p:cNvPr id="11" name="Picture 10" descr="S:\SIGMAnet\--- Current Work ---\_Web_C1_2016\-- Images --\icon-C1--gray_160x160_security.png">
              <a:extLst>
                <a:ext uri="{FF2B5EF4-FFF2-40B4-BE49-F238E27FC236}">
                  <a16:creationId xmlns:a16="http://schemas.microsoft.com/office/drawing/2014/main" id="{69DF655A-9959-485B-A795-A39FB1DD43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389" y="1648847"/>
              <a:ext cx="1524000" cy="15240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CEBD4E-DA4A-47D2-9B83-EFB9AAC29BFF}"/>
                </a:ext>
              </a:extLst>
            </p:cNvPr>
            <p:cNvSpPr txBox="1"/>
            <p:nvPr/>
          </p:nvSpPr>
          <p:spPr>
            <a:xfrm>
              <a:off x="4766273" y="3239317"/>
              <a:ext cx="2610231" cy="635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cap="all" dirty="0">
                  <a:solidFill>
                    <a:schemeClr val="accent6">
                      <a:lumMod val="75000"/>
                    </a:schemeClr>
                  </a:solidFill>
                </a:rPr>
                <a:t>SECURITY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113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6E1578-6A6D-46D3-8465-2F336FF0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SMGR as subordinate CA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E0E8C5-0EE9-451A-B9FD-1FAFD697C4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421D63-1D61-42EB-9057-28BA164D6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840" y="1771650"/>
            <a:ext cx="4586594" cy="435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1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379410" y="677917"/>
            <a:ext cx="6222040" cy="1188983"/>
          </a:xfrm>
        </p:spPr>
        <p:txBody>
          <a:bodyPr/>
          <a:lstStyle/>
          <a:p>
            <a:r>
              <a:rPr lang="en-US" noProof="0" dirty="0"/>
              <a:t>Get this </a:t>
            </a:r>
            <a:r>
              <a:rPr lang="en-US" noProof="0" dirty="0">
                <a:solidFill>
                  <a:sysClr val="windowText" lastClr="000000"/>
                </a:solidFill>
              </a:rPr>
              <a:t>presentation </a:t>
            </a:r>
          </a:p>
          <a:p>
            <a:r>
              <a:rPr lang="en-US" noProof="0" dirty="0">
                <a:solidFill>
                  <a:sysClr val="windowText" lastClr="000000"/>
                </a:solidFill>
              </a:rPr>
              <a:t>	</a:t>
            </a:r>
            <a:r>
              <a:rPr lang="en-US" noProof="0" dirty="0">
                <a:solidFill>
                  <a:sysClr val="windowText" lastClr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http://bit.ly/iaugpres</a:t>
            </a:r>
            <a:r>
              <a:rPr lang="en-US" noProof="0" dirty="0">
                <a:solidFill>
                  <a:sysClr val="windowText" lastClr="000000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EA06F8-31D9-439F-8654-5DCE0C10B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410" y="1866900"/>
            <a:ext cx="6222040" cy="373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1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SMGR as subordinate 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178204" y="1771650"/>
            <a:ext cx="5835496" cy="4357688"/>
          </a:xfrm>
        </p:spPr>
        <p:txBody>
          <a:bodyPr/>
          <a:lstStyle/>
          <a:p>
            <a:pPr marL="0" indent="0">
              <a:buNone/>
            </a:pPr>
            <a:r>
              <a:rPr lang="en-US" noProof="0" dirty="0"/>
              <a:t>Pros</a:t>
            </a:r>
          </a:p>
          <a:p>
            <a:r>
              <a:rPr lang="en-US" noProof="0" dirty="0"/>
              <a:t>Provides enterprise certs.</a:t>
            </a:r>
          </a:p>
          <a:p>
            <a:r>
              <a:rPr lang="en-US" noProof="0" dirty="0"/>
              <a:t>Certificates may already be distributed to client devices.</a:t>
            </a:r>
          </a:p>
          <a:p>
            <a:r>
              <a:rPr lang="en-US" noProof="0" dirty="0"/>
              <a:t>Automatically issues and deploys and redeploys certificates for managed elements (SMGR / SM)</a:t>
            </a:r>
          </a:p>
          <a:p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Cons</a:t>
            </a:r>
          </a:p>
          <a:p>
            <a:r>
              <a:rPr lang="en-US" noProof="0" dirty="0"/>
              <a:t>Enterprise must allow sub-CA </a:t>
            </a:r>
          </a:p>
          <a:p>
            <a:r>
              <a:rPr lang="en-US" noProof="0" dirty="0"/>
              <a:t>Trust chain must be distributed to all Aura elements</a:t>
            </a:r>
          </a:p>
          <a:p>
            <a:endParaRPr lang="en-US" noProof="0" dirty="0"/>
          </a:p>
          <a:p>
            <a:r>
              <a:rPr lang="en-US" noProof="0" dirty="0"/>
              <a:t>Difficult to implement.  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D30B0C-0B2A-4C36-B0CD-A09CD5E46CC8}"/>
              </a:ext>
            </a:extLst>
          </p:cNvPr>
          <p:cNvGrpSpPr/>
          <p:nvPr/>
        </p:nvGrpSpPr>
        <p:grpSpPr>
          <a:xfrm>
            <a:off x="8019761" y="2405335"/>
            <a:ext cx="2667000" cy="2047330"/>
            <a:chOff x="4766273" y="1648847"/>
            <a:chExt cx="2610231" cy="2226390"/>
          </a:xfrm>
        </p:grpSpPr>
        <p:pic>
          <p:nvPicPr>
            <p:cNvPr id="10" name="Picture 9" descr="S:\SIGMAnet\--- Current Work ---\_Web_C1_2016\-- Images --\icon-C1--gray_160x160_security.png">
              <a:extLst>
                <a:ext uri="{FF2B5EF4-FFF2-40B4-BE49-F238E27FC236}">
                  <a16:creationId xmlns:a16="http://schemas.microsoft.com/office/drawing/2014/main" id="{93DBDCA4-0681-412F-9AED-A0E80A0A7E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389" y="1648847"/>
              <a:ext cx="1524000" cy="15240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F165FC-9699-4B5E-BE50-083343F344B6}"/>
                </a:ext>
              </a:extLst>
            </p:cNvPr>
            <p:cNvSpPr txBox="1"/>
            <p:nvPr/>
          </p:nvSpPr>
          <p:spPr>
            <a:xfrm>
              <a:off x="4766273" y="3239317"/>
              <a:ext cx="2610231" cy="635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cap="all" dirty="0">
                  <a:solidFill>
                    <a:schemeClr val="accent6">
                      <a:lumMod val="75000"/>
                    </a:schemeClr>
                  </a:solidFill>
                </a:rPr>
                <a:t>SECURITY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149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DC1C8E-2771-4C27-B545-A4F169514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SMGR for Aura / Customer CA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7FD587-526C-46C5-85CD-DDCF7B2A5F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15CE7F-3AE9-4498-B6B0-5E9F149D6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240" y="1771649"/>
            <a:ext cx="6668959" cy="434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1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204" y="185411"/>
            <a:ext cx="9285061" cy="1176427"/>
          </a:xfrm>
        </p:spPr>
        <p:txBody>
          <a:bodyPr/>
          <a:lstStyle/>
          <a:p>
            <a:r>
              <a:rPr lang="en-US" noProof="0" dirty="0"/>
              <a:t>SMGR for Aura / Customer 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178204" y="1771650"/>
            <a:ext cx="5136996" cy="4357688"/>
          </a:xfrm>
        </p:spPr>
        <p:txBody>
          <a:bodyPr/>
          <a:lstStyle/>
          <a:p>
            <a:pPr marL="0" indent="0">
              <a:buNone/>
            </a:pPr>
            <a:r>
              <a:rPr lang="en-US" noProof="0" dirty="0"/>
              <a:t>Pros</a:t>
            </a:r>
          </a:p>
          <a:p>
            <a:r>
              <a:rPr lang="en-US" noProof="0" dirty="0"/>
              <a:t>Provides enterprise certs where needed.</a:t>
            </a:r>
          </a:p>
          <a:p>
            <a:r>
              <a:rPr lang="en-US" noProof="0" dirty="0"/>
              <a:t>Allows SMGR to provide certs for Aura</a:t>
            </a:r>
          </a:p>
          <a:p>
            <a:r>
              <a:rPr lang="en-US" noProof="0" dirty="0"/>
              <a:t>Certificates may already be distributed to client devices.</a:t>
            </a:r>
          </a:p>
          <a:p>
            <a:r>
              <a:rPr lang="en-US" noProof="0" dirty="0"/>
              <a:t>Automatically issues and deploys and redeploys certificates for managed elements (SMGR / SM)</a:t>
            </a:r>
          </a:p>
          <a:p>
            <a:r>
              <a:rPr lang="en-US" noProof="0" dirty="0"/>
              <a:t>Aura managed certs for most “internal” servers.</a:t>
            </a:r>
          </a:p>
          <a:p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Cons</a:t>
            </a:r>
          </a:p>
          <a:p>
            <a:r>
              <a:rPr lang="en-US" noProof="0" dirty="0"/>
              <a:t>Two PKI authorities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A0BD1BA-836B-4738-98F4-D6872D2E14E9}"/>
              </a:ext>
            </a:extLst>
          </p:cNvPr>
          <p:cNvGrpSpPr/>
          <p:nvPr/>
        </p:nvGrpSpPr>
        <p:grpSpPr>
          <a:xfrm>
            <a:off x="8019761" y="2405335"/>
            <a:ext cx="2667000" cy="2047330"/>
            <a:chOff x="4766273" y="1648847"/>
            <a:chExt cx="2610231" cy="2226390"/>
          </a:xfrm>
        </p:grpSpPr>
        <p:pic>
          <p:nvPicPr>
            <p:cNvPr id="10" name="Picture 9" descr="S:\SIGMAnet\--- Current Work ---\_Web_C1_2016\-- Images --\icon-C1--gray_160x160_security.png">
              <a:extLst>
                <a:ext uri="{FF2B5EF4-FFF2-40B4-BE49-F238E27FC236}">
                  <a16:creationId xmlns:a16="http://schemas.microsoft.com/office/drawing/2014/main" id="{D784C41F-8FC3-4F35-850D-F8F9C99993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389" y="1648847"/>
              <a:ext cx="1524000" cy="15240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9D0E38-DA1E-47C7-A391-0D0C5A841586}"/>
                </a:ext>
              </a:extLst>
            </p:cNvPr>
            <p:cNvSpPr txBox="1"/>
            <p:nvPr/>
          </p:nvSpPr>
          <p:spPr>
            <a:xfrm>
              <a:off x="4766273" y="3239317"/>
              <a:ext cx="2610231" cy="635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cap="all" dirty="0">
                  <a:solidFill>
                    <a:schemeClr val="accent6">
                      <a:lumMod val="75000"/>
                    </a:schemeClr>
                  </a:solidFill>
                </a:rPr>
                <a:t>SECURITY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15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noProof="0" dirty="0"/>
              <a:t>Configuring Avaya CM / Session Manager for secure communications</a:t>
            </a:r>
            <a:endParaRPr lang="en-US" u="sng" noProof="0" dirty="0"/>
          </a:p>
        </p:txBody>
      </p:sp>
      <p:sp>
        <p:nvSpPr>
          <p:cNvPr id="26627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178204" y="1771650"/>
            <a:ext cx="3517746" cy="4357688"/>
          </a:xfrm>
        </p:spPr>
        <p:txBody>
          <a:bodyPr>
            <a:normAutofit/>
          </a:bodyPr>
          <a:lstStyle/>
          <a:p>
            <a:pPr eaLnBrk="1" hangingPunct="1"/>
            <a:r>
              <a:rPr lang="en-US" noProof="0" dirty="0"/>
              <a:t>To configure the solution, we need</a:t>
            </a:r>
            <a:br>
              <a:rPr lang="en-US" noProof="0" dirty="0"/>
            </a:br>
            <a:r>
              <a:rPr lang="en-US" noProof="0" dirty="0"/>
              <a:t>to do the following</a:t>
            </a:r>
          </a:p>
          <a:p>
            <a:pPr eaLnBrk="1" hangingPunct="1"/>
            <a:endParaRPr lang="en-US" noProof="0" dirty="0"/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noProof="0" dirty="0"/>
              <a:t>Validate capabilities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noProof="0" dirty="0"/>
              <a:t>Issue certificates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noProof="0" dirty="0"/>
              <a:t>Configure secure signaling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noProof="0" dirty="0"/>
              <a:t>Configure secure media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We will focus on using SMGR for certs – ping me after for configuring CM / ASM to secure talk path.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8CD25D-5AC4-436D-98BE-47C30FF93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96750"/>
            <a:ext cx="5303782" cy="3548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352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C0910-95FF-4F2D-B4C7-0A8E31B49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Verify system capacity for TLS (R7.1+)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E49BC-E978-4139-9F79-A171D2E3C4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Minimum TLS version support was added in Aura R7.1.  Important because compliance generally requires minimum TLS version 1.2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39C324-6C1F-4D63-BD0A-AF84F76142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471"/>
          <a:stretch/>
        </p:blipFill>
        <p:spPr>
          <a:xfrm>
            <a:off x="2236111" y="2920582"/>
            <a:ext cx="5671372" cy="23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B19397-4E0E-4BA1-8F3B-507359854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186" y="2659128"/>
            <a:ext cx="3458058" cy="366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277071-FF2B-4483-8287-CFB2D6069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348" y="4753575"/>
            <a:ext cx="4267796" cy="1162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158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C0910-95FF-4F2D-B4C7-0A8E31B49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Generate server certificate using SMGR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DECC1-4A8E-4217-B4F7-0897726306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Before Enabling the TLS for H323 on any stations, install TLS certificates.</a:t>
            </a:r>
          </a:p>
          <a:p>
            <a:r>
              <a:rPr lang="en-US" noProof="0" dirty="0"/>
              <a:t>H323 endpoints will download the cert from the Utility server at boot.</a:t>
            </a:r>
          </a:p>
          <a:p>
            <a:r>
              <a:rPr lang="en-US" noProof="0" dirty="0"/>
              <a:t>Login go the System Manager web page and go to </a:t>
            </a:r>
            <a:br>
              <a:rPr lang="en-US" noProof="0" dirty="0"/>
            </a:br>
            <a:r>
              <a:rPr lang="en-US" noProof="0" dirty="0"/>
              <a:t>&gt; Services / Security / Authority 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Note – your company may not allow SMGR to be the Certificate Authority</a:t>
            </a:r>
          </a:p>
          <a:p>
            <a:pPr marL="0" indent="0">
              <a:buNone/>
            </a:pPr>
            <a:r>
              <a:rPr lang="en-US" noProof="0" dirty="0"/>
              <a:t>Download SMGR root certificate to distribute to servers and endpoints.</a:t>
            </a:r>
          </a:p>
          <a:p>
            <a:endParaRPr lang="en-US" noProof="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85BC77-6551-448B-97F7-CC5AF4400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032" y="3790875"/>
            <a:ext cx="7186305" cy="2338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148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C0910-95FF-4F2D-B4C7-0A8E31B49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Register CM in the SMGR Registration Authority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DECC1-4A8E-4217-B4F7-0897726306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Register the CM in the SMGR Registration Authority</a:t>
            </a:r>
          </a:p>
          <a:p>
            <a:r>
              <a:rPr lang="en-US" noProof="0" dirty="0"/>
              <a:t>Use CM FQDN</a:t>
            </a:r>
          </a:p>
          <a:p>
            <a:endParaRPr lang="en-US" noProof="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EA4E8CD-361E-4A3A-973B-E0AAEFD7A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582" y="2743457"/>
            <a:ext cx="8467951" cy="3795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0799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C0910-95FF-4F2D-B4C7-0A8E31B49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Register CM in the SMGR Registration Authority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DECC1-4A8E-4217-B4F7-0897726306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8204" y="1771650"/>
            <a:ext cx="4370080" cy="4357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noProof="0" dirty="0"/>
              <a:t>Username – </a:t>
            </a:r>
          </a:p>
          <a:p>
            <a:pPr marL="0" indent="0">
              <a:buNone/>
            </a:pPr>
            <a:r>
              <a:rPr lang="en-US" noProof="0" dirty="0"/>
              <a:t>Password – need it later</a:t>
            </a:r>
          </a:p>
          <a:p>
            <a:pPr marL="0" indent="0">
              <a:buNone/>
            </a:pPr>
            <a:r>
              <a:rPr lang="en-US" noProof="0" dirty="0"/>
              <a:t>CN – usually the DNS name</a:t>
            </a:r>
          </a:p>
          <a:p>
            <a:pPr marL="0" indent="0">
              <a:buNone/>
            </a:pPr>
            <a:r>
              <a:rPr lang="en-US" noProof="0" dirty="0"/>
              <a:t>Next few fields are optional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SAN is very important</a:t>
            </a:r>
          </a:p>
          <a:p>
            <a:pPr marL="0" indent="0">
              <a:buNone/>
            </a:pPr>
            <a:r>
              <a:rPr lang="en-US" noProof="0" dirty="0"/>
              <a:t>Add DNS name, short DNS name</a:t>
            </a:r>
          </a:p>
          <a:p>
            <a:pPr marL="0" indent="0">
              <a:buNone/>
            </a:pPr>
            <a:r>
              <a:rPr lang="en-US" noProof="0" dirty="0"/>
              <a:t>and optionally IP address.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CA is usually tmdefaultca for SMGR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Use P12 file to generate cert with private key.  No CSR required.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SMGR can also sign CSR.  Select User Generated.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73A67A-F5FA-4AE5-9E7A-4BBC4E4B3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426" y="1721401"/>
            <a:ext cx="4622223" cy="4732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1810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C0910-95FF-4F2D-B4C7-0A8E31B49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Create the CM certificate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DECC1-4A8E-4217-B4F7-0897726306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Create the signed server identity certificate that will be imported into the CM using the EJBCA Administration screen.</a:t>
            </a:r>
          </a:p>
          <a:p>
            <a:endParaRPr lang="en-US" noProof="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61A215D-C367-4AC7-B1C3-77478F6F6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113" y="2614613"/>
            <a:ext cx="8277225" cy="351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302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C0910-95FF-4F2D-B4C7-0A8E31B49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Create the CM certificate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DECC1-4A8E-4217-B4F7-0897726306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Create the signed server identity certificate that will be imported into the CM using the EJBCA Administration screen.</a:t>
            </a:r>
          </a:p>
          <a:p>
            <a:endParaRPr lang="en-US" noProof="0" dirty="0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9CE5AAA-1BEA-442B-A9E5-63078E23E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206" y="2621606"/>
            <a:ext cx="6493059" cy="3779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048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1A2AC-1F40-4845-AD84-35E82213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What is or will be driving security in </a:t>
            </a:r>
            <a:br>
              <a:rPr lang="en-US" noProof="0" dirty="0"/>
            </a:br>
            <a:r>
              <a:rPr lang="en-US" noProof="0" dirty="0"/>
              <a:t>your organization?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82234-712D-4799-8BA0-F4551F366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Devices</a:t>
            </a:r>
          </a:p>
          <a:p>
            <a:pPr lvl="1"/>
            <a:r>
              <a:rPr lang="en-US" noProof="0" dirty="0"/>
              <a:t>Remote Worker</a:t>
            </a:r>
          </a:p>
          <a:p>
            <a:pPr lvl="1"/>
            <a:r>
              <a:rPr lang="en-US" noProof="0" dirty="0"/>
              <a:t>Internet Connected Device</a:t>
            </a:r>
          </a:p>
          <a:p>
            <a:pPr lvl="1"/>
            <a:r>
              <a:rPr lang="en-US" noProof="0" dirty="0"/>
              <a:t>BYOD</a:t>
            </a:r>
          </a:p>
          <a:p>
            <a:pPr lvl="1"/>
            <a:r>
              <a:rPr lang="en-US" noProof="0" dirty="0"/>
              <a:t>Hosted Solutions</a:t>
            </a:r>
          </a:p>
          <a:p>
            <a:r>
              <a:rPr lang="en-US" noProof="0" dirty="0"/>
              <a:t>Security Teams</a:t>
            </a:r>
          </a:p>
          <a:p>
            <a:pPr lvl="1"/>
            <a:r>
              <a:rPr lang="en-US" noProof="0" dirty="0"/>
              <a:t>Are they asking for audits?</a:t>
            </a:r>
          </a:p>
          <a:p>
            <a:pPr lvl="1"/>
            <a:r>
              <a:rPr lang="en-US" noProof="0" dirty="0"/>
              <a:t>Are they taking notice of U/C?</a:t>
            </a:r>
          </a:p>
          <a:p>
            <a:pPr lvl="1"/>
            <a:r>
              <a:rPr lang="en-US" noProof="0" dirty="0"/>
              <a:t>Is management worried (news)?</a:t>
            </a:r>
          </a:p>
          <a:p>
            <a:r>
              <a:rPr lang="en-US" noProof="0" dirty="0"/>
              <a:t>What needs to be secured?</a:t>
            </a:r>
          </a:p>
          <a:p>
            <a:pPr lvl="1"/>
            <a:r>
              <a:rPr lang="en-US" noProof="0" dirty="0"/>
              <a:t>Voice conversations</a:t>
            </a:r>
          </a:p>
          <a:p>
            <a:pPr lvl="1"/>
            <a:r>
              <a:rPr lang="en-US" noProof="0" dirty="0"/>
              <a:t>The systems themselves</a:t>
            </a:r>
          </a:p>
          <a:p>
            <a:pPr lvl="1"/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EVERYTHING needs to be secured.</a:t>
            </a:r>
          </a:p>
          <a:p>
            <a:endParaRPr lang="en-US" noProof="0" dirty="0"/>
          </a:p>
          <a:p>
            <a:endParaRPr lang="en-US" noProof="0" dirty="0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3B2D8B20-0BF1-4BC1-81EC-B28EC9E89004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734" y="1771650"/>
            <a:ext cx="4244152" cy="358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771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C0910-95FF-4F2D-B4C7-0A8E31B49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Upload the certificates to the CM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DECC1-4A8E-4217-B4F7-0897726306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Download the net CM certificate and then upload both files to the CM.</a:t>
            </a:r>
          </a:p>
          <a:p>
            <a:endParaRPr lang="en-US" noProof="0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EE7E80-A71D-4C58-99FE-F639D720C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204" y="2522098"/>
            <a:ext cx="6756148" cy="3607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238291-94AE-4954-8922-B11F4DA6A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934" y="3658664"/>
            <a:ext cx="4076700" cy="195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77B3304-E5D4-46D7-B932-BAB627C3F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4895" y="5063601"/>
            <a:ext cx="3409950" cy="109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7827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C0910-95FF-4F2D-B4C7-0A8E31B49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Install SMGR trusted certificate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DECC1-4A8E-4217-B4F7-0897726306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Install the SMGR certificate that was uploaded into the trusted certificate store.</a:t>
            </a:r>
          </a:p>
          <a:p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DCCDC2-4F99-4187-9710-E09BFB165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728" y="2528385"/>
            <a:ext cx="8688012" cy="3600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6C9352B-E072-427D-B32C-5DE940639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940" y="2298989"/>
            <a:ext cx="5638800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683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C0910-95FF-4F2D-B4C7-0A8E31B49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Install CM server certificate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DECC1-4A8E-4217-B4F7-0897726306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Install the CM server certificate that was signed by the SMGR.</a:t>
            </a:r>
          </a:p>
          <a:p>
            <a:endParaRPr lang="en-US" noProof="0" dirty="0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B1504F-710C-44E4-ABED-327BBEF46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773" y="2716789"/>
            <a:ext cx="7581900" cy="353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1ECD07-02E8-48DC-ABDC-F957A0A68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50" y="2172091"/>
            <a:ext cx="5256827" cy="1878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6337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C0910-95FF-4F2D-B4C7-0A8E31B49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What if I am not using SMGR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DECC1-4A8E-4217-B4F7-0897726306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noProof="0" dirty="0"/>
              <a:t>You will create a certificate request from your application…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EA38A4-196B-42F3-8B8D-A03655A23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064" y="2241033"/>
            <a:ext cx="6356098" cy="3888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9587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C0910-95FF-4F2D-B4C7-0A8E31B49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What if I am not using SMGR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DECC1-4A8E-4217-B4F7-0897726306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noProof="0" dirty="0"/>
              <a:t>Information on the “CSR” will be displayed…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CF38D8-F61A-47DA-9F45-B157843A1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428" y="2711302"/>
            <a:ext cx="7839910" cy="2908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9708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C0910-95FF-4F2D-B4C7-0A8E31B49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What if I am not using SMGR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DECC1-4A8E-4217-B4F7-0897726306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noProof="0" dirty="0"/>
              <a:t>Scroll down and copy the request to a text file or paste it into the browser on your CA web site…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6C4B6-3CE7-4113-A331-08551350D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2382471"/>
            <a:ext cx="5557157" cy="3989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E7E339-D1BE-471F-AADC-3E5D3EE6E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75" y="3429000"/>
            <a:ext cx="4750869" cy="2534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090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1B001-480C-418D-A15C-9779C693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We can view the contents of the request.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AD78C-E093-4AE3-8A98-9C28756C9A5E}"/>
              </a:ext>
            </a:extLst>
          </p:cNvPr>
          <p:cNvSpPr/>
          <p:nvPr/>
        </p:nvSpPr>
        <p:spPr>
          <a:xfrm>
            <a:off x="2102004" y="1767959"/>
            <a:ext cx="5544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https://www.sslshopper.com/csr-decoder.html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F69229-4A3B-4E5D-91F9-5ABCE8B63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425" y="2137291"/>
            <a:ext cx="5977440" cy="425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354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442FD-CE61-40AD-9B94-D138A65AE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And do this for…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D312B-2A14-49EF-BC12-A8B10EDE29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noProof="0" dirty="0"/>
              <a:t>Every system in the Avaya Aura Solution</a:t>
            </a:r>
            <a:r>
              <a:rPr lang="en-US" noProof="0" dirty="0"/>
              <a:t>.  You will need to generate server identity certificates for:</a:t>
            </a:r>
          </a:p>
          <a:p>
            <a:pPr marL="0" indent="0">
              <a:buNone/>
            </a:pPr>
            <a:endParaRPr lang="en-US" noProof="0" dirty="0"/>
          </a:p>
          <a:p>
            <a:r>
              <a:rPr lang="en-US" noProof="0" dirty="0"/>
              <a:t>CM servers / ESS / LSP</a:t>
            </a:r>
          </a:p>
          <a:p>
            <a:r>
              <a:rPr lang="en-US" noProof="0" dirty="0"/>
              <a:t>CM Gateways</a:t>
            </a:r>
          </a:p>
          <a:p>
            <a:r>
              <a:rPr lang="en-US" noProof="0" dirty="0"/>
              <a:t>CM Media Servers</a:t>
            </a:r>
          </a:p>
          <a:p>
            <a:r>
              <a:rPr lang="en-US" noProof="0" dirty="0"/>
              <a:t>Session Manager Servers</a:t>
            </a:r>
          </a:p>
          <a:p>
            <a:r>
              <a:rPr lang="en-US" noProof="0" dirty="0"/>
              <a:t>AES Servers</a:t>
            </a:r>
          </a:p>
          <a:p>
            <a:r>
              <a:rPr lang="en-US" noProof="0" dirty="0"/>
              <a:t>Messaging Systems</a:t>
            </a:r>
          </a:p>
          <a:p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Any system that will process call</a:t>
            </a:r>
          </a:p>
          <a:p>
            <a:pPr marL="0" indent="0">
              <a:buNone/>
            </a:pPr>
            <a:r>
              <a:rPr lang="en-US" noProof="0" dirty="0"/>
              <a:t>signaling or RTP media.</a:t>
            </a:r>
          </a:p>
          <a:p>
            <a:endParaRPr lang="en-US" noProof="0" dirty="0"/>
          </a:p>
        </p:txBody>
      </p:sp>
      <p:pic>
        <p:nvPicPr>
          <p:cNvPr id="9220" name="Picture 4" descr="Image result for wash rinse repeat">
            <a:extLst>
              <a:ext uri="{FF2B5EF4-FFF2-40B4-BE49-F238E27FC236}">
                <a16:creationId xmlns:a16="http://schemas.microsoft.com/office/drawing/2014/main" id="{6D820888-61A0-4A0A-8C26-147AECC4E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 t="18637" r="2492" b="19849"/>
          <a:stretch/>
        </p:blipFill>
        <p:spPr bwMode="auto">
          <a:xfrm>
            <a:off x="6820734" y="2758595"/>
            <a:ext cx="4675909" cy="2000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934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A9D51-CBC0-4194-A549-77AA97CE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Examples of TLS links used by cm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23393-CB96-4D6F-8F6C-97BDEC1E86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9B7121-E80B-469C-803B-07EA98873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751" y="1761065"/>
            <a:ext cx="5575146" cy="3710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B3DDD4-B6ED-456D-9B78-878493F71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541" y="4394444"/>
            <a:ext cx="5640250" cy="1695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727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7A975-AD94-4AE5-96A6-6176C2243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Recommendations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224FA-32AD-4096-98D7-527761A676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5924" y="1771650"/>
            <a:ext cx="5967413" cy="4357688"/>
          </a:xfrm>
        </p:spPr>
        <p:txBody>
          <a:bodyPr>
            <a:normAutofit/>
          </a:bodyPr>
          <a:lstStyle/>
          <a:p>
            <a:r>
              <a:rPr lang="en-US" noProof="0" dirty="0"/>
              <a:t>Get ahead of these issues.</a:t>
            </a:r>
          </a:p>
          <a:p>
            <a:endParaRPr lang="en-US" noProof="0" dirty="0"/>
          </a:p>
          <a:p>
            <a:r>
              <a:rPr lang="en-US" noProof="0" dirty="0"/>
              <a:t>Understand your companies security policy.</a:t>
            </a:r>
          </a:p>
          <a:p>
            <a:endParaRPr lang="en-US" noProof="0" dirty="0"/>
          </a:p>
          <a:p>
            <a:r>
              <a:rPr lang="en-US" noProof="0" dirty="0"/>
              <a:t>Make sure certificates have proper SAN and expirations – 2 years or less for end user facing certificates.</a:t>
            </a:r>
          </a:p>
          <a:p>
            <a:endParaRPr lang="en-US" noProof="0" dirty="0"/>
          </a:p>
          <a:p>
            <a:r>
              <a:rPr lang="en-US" noProof="0" dirty="0"/>
              <a:t>Have a dialog with security teams. </a:t>
            </a:r>
          </a:p>
          <a:p>
            <a:endParaRPr lang="en-US" noProof="0" dirty="0"/>
          </a:p>
          <a:p>
            <a:r>
              <a:rPr lang="en-US" noProof="0" dirty="0"/>
              <a:t>Don’t let certificates expire!  Your systems stop working.</a:t>
            </a:r>
          </a:p>
          <a:p>
            <a:endParaRPr lang="en-US" noProof="0" dirty="0"/>
          </a:p>
          <a:p>
            <a:r>
              <a:rPr lang="en-US" noProof="0" dirty="0"/>
              <a:t>Understand your corporate policy for</a:t>
            </a:r>
            <a:br>
              <a:rPr lang="en-US" noProof="0" dirty="0"/>
            </a:br>
            <a:r>
              <a:rPr lang="en-US" noProof="0" dirty="0"/>
              <a:t>security, encryption, and certificates.</a:t>
            </a:r>
          </a:p>
        </p:txBody>
      </p:sp>
      <p:pic>
        <p:nvPicPr>
          <p:cNvPr id="8194" name="Picture 2" descr="Image result for ideas">
            <a:extLst>
              <a:ext uri="{FF2B5EF4-FFF2-40B4-BE49-F238E27FC236}">
                <a16:creationId xmlns:a16="http://schemas.microsoft.com/office/drawing/2014/main" id="{80DCF5C3-F895-4657-8F13-67A5DF7A8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9" y="2143125"/>
            <a:ext cx="36576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38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integrity of data">
            <a:extLst>
              <a:ext uri="{FF2B5EF4-FFF2-40B4-BE49-F238E27FC236}">
                <a16:creationId xmlns:a16="http://schemas.microsoft.com/office/drawing/2014/main" id="{33E9611B-FAC7-4B6F-81EC-7D5916E04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812" y="2851355"/>
            <a:ext cx="3878659" cy="235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D2C765-7008-4678-8A7E-FE6087CA7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What we need to protect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3E4DE-35DE-4E89-A152-5206ADDED3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Security teams use the acronym “CIA” to identify 3 key areas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noProof="0" dirty="0"/>
              <a:t>Confidentiality</a:t>
            </a:r>
          </a:p>
          <a:p>
            <a:r>
              <a:rPr lang="en-US" noProof="0" dirty="0"/>
              <a:t>Privacy of data.  Insure that data is kept private during transport and at rest (for example a VOIP call on the wire or a voice message on the hard drive).</a:t>
            </a:r>
          </a:p>
          <a:p>
            <a:r>
              <a:rPr lang="en-US" noProof="0" dirty="0"/>
              <a:t>Insure only those who must have access have access.</a:t>
            </a:r>
          </a:p>
          <a:p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Integrity</a:t>
            </a:r>
          </a:p>
          <a:p>
            <a:r>
              <a:rPr lang="en-US" noProof="0" dirty="0"/>
              <a:t>Data must not be changed in transit, and steps </a:t>
            </a:r>
            <a:br>
              <a:rPr lang="en-US" noProof="0" dirty="0"/>
            </a:br>
            <a:r>
              <a:rPr lang="en-US" noProof="0" dirty="0"/>
              <a:t>must be taken to ensure that data cannot be </a:t>
            </a:r>
            <a:br>
              <a:rPr lang="en-US" noProof="0" dirty="0"/>
            </a:br>
            <a:r>
              <a:rPr lang="en-US" noProof="0" dirty="0"/>
              <a:t>altered by unauthorized actors.</a:t>
            </a:r>
          </a:p>
          <a:p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Availability</a:t>
            </a:r>
          </a:p>
          <a:p>
            <a:r>
              <a:rPr lang="en-US" noProof="0" dirty="0"/>
              <a:t>Maintaining and protecting systems to keep them up and running to process data.  Protect against actors that wish to harm or deny service.</a:t>
            </a:r>
          </a:p>
          <a:p>
            <a:endParaRPr lang="en-US" noProof="0" dirty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4874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What’s the best way </a:t>
            </a:r>
            <a:br>
              <a:rPr lang="en-US" noProof="0" dirty="0"/>
            </a:br>
            <a:r>
              <a:rPr lang="en-US" noProof="0" dirty="0"/>
              <a:t> for you to get help with scans?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53161" y="3078128"/>
            <a:ext cx="45862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9" indent="-285739">
              <a:buFontTx/>
              <a:buChar char="-"/>
            </a:pPr>
            <a:r>
              <a:rPr lang="en-US" sz="2600" dirty="0"/>
              <a:t>Come ask us questions</a:t>
            </a:r>
          </a:p>
          <a:p>
            <a:pPr marL="285739" indent="-285739">
              <a:buFontTx/>
              <a:buChar char="-"/>
            </a:pPr>
            <a:r>
              <a:rPr lang="en-US" sz="2600" dirty="0"/>
              <a:t>www.convergeone.com</a:t>
            </a:r>
          </a:p>
          <a:p>
            <a:pPr marL="285739" indent="-285739">
              <a:buFontTx/>
              <a:buChar char="-"/>
            </a:pPr>
            <a:r>
              <a:rPr lang="en-US" sz="2600" dirty="0"/>
              <a:t>Thanks for attending!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861" y="4851787"/>
            <a:ext cx="3310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Chris Clauss</a:t>
            </a:r>
          </a:p>
          <a:p>
            <a:r>
              <a:rPr lang="en-US" dirty="0">
                <a:hlinkClick r:id="rId2"/>
              </a:rPr>
              <a:t>cclauss@convergeone.com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55482" y="5120013"/>
            <a:ext cx="7613607" cy="1452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E72628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3685"/>
          <a:stretch/>
        </p:blipFill>
        <p:spPr>
          <a:xfrm>
            <a:off x="4575020" y="4804217"/>
            <a:ext cx="808810" cy="7991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083" y="4752943"/>
            <a:ext cx="173196" cy="969896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861752" y="2036583"/>
            <a:ext cx="11469238" cy="450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E72628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/>
              <a:t>Find the best partner – here at the show!</a:t>
            </a:r>
            <a:br>
              <a:rPr lang="en-US" dirty="0"/>
            </a:br>
            <a:r>
              <a:rPr lang="en-US" dirty="0"/>
              <a:t>Please fill out your session survey! Session 808</a:t>
            </a:r>
          </a:p>
          <a:p>
            <a:pPr algn="ctr"/>
            <a:r>
              <a:rPr lang="en-US" dirty="0"/>
              <a:t>Please tweet about the presentation if you liked it - @clauss</a:t>
            </a:r>
          </a:p>
        </p:txBody>
      </p:sp>
      <p:pic>
        <p:nvPicPr>
          <p:cNvPr id="2050" name="Picture 2" descr="Image result for convergeone">
            <a:extLst>
              <a:ext uri="{FF2B5EF4-FFF2-40B4-BE49-F238E27FC236}">
                <a16:creationId xmlns:a16="http://schemas.microsoft.com/office/drawing/2014/main" id="{8FACF1F7-BBA5-4EEF-875E-4C3E53055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642" y="3135977"/>
            <a:ext cx="2870488" cy="131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7722897-C34C-42D2-8D1E-3BF93D33929C}"/>
              </a:ext>
            </a:extLst>
          </p:cNvPr>
          <p:cNvSpPr/>
          <p:nvPr/>
        </p:nvSpPr>
        <p:spPr>
          <a:xfrm>
            <a:off x="3662985" y="5878782"/>
            <a:ext cx="5490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Get this presentation – </a:t>
            </a:r>
            <a:r>
              <a:rPr lang="es-CO" dirty="0">
                <a:hlinkClick r:id="rId6"/>
              </a:rPr>
              <a:t>http://bit.ly/iaugpres</a:t>
            </a:r>
            <a:r>
              <a:rPr lang="es-C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9434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2C765-7008-4678-8A7E-FE6087CA7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Who do you need to protect against?</a:t>
            </a:r>
          </a:p>
        </p:txBody>
      </p:sp>
      <p:pic>
        <p:nvPicPr>
          <p:cNvPr id="2050" name="Picture 2" descr="Image result for hacker">
            <a:extLst>
              <a:ext uri="{FF2B5EF4-FFF2-40B4-BE49-F238E27FC236}">
                <a16:creationId xmlns:a16="http://schemas.microsoft.com/office/drawing/2014/main" id="{C91CBF15-C7B4-4B5B-8D4B-BE80982B1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074070"/>
            <a:ext cx="4353574" cy="3202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58195C4-1B2C-4DC6-BED1-4CD9CE3CDA21}"/>
              </a:ext>
            </a:extLst>
          </p:cNvPr>
          <p:cNvSpPr txBox="1">
            <a:spLocks/>
          </p:cNvSpPr>
          <p:nvPr/>
        </p:nvSpPr>
        <p:spPr>
          <a:xfrm>
            <a:off x="5692929" y="1781175"/>
            <a:ext cx="5956146" cy="435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8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6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4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en-US" dirty="0"/>
              <a:t>Depending on the industry you are in, or the specific company you work for…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Nation / States</a:t>
            </a:r>
          </a:p>
          <a:p>
            <a:pPr algn="r"/>
            <a:r>
              <a:rPr lang="en-US" dirty="0"/>
              <a:t>Corporate Competitors</a:t>
            </a:r>
          </a:p>
          <a:p>
            <a:pPr algn="r"/>
            <a:r>
              <a:rPr lang="en-US" dirty="0"/>
              <a:t>Hackers / Hacktivists</a:t>
            </a:r>
          </a:p>
          <a:p>
            <a:pPr algn="r"/>
            <a:r>
              <a:rPr lang="en-US" dirty="0"/>
              <a:t>Organized Crime – hacking for</a:t>
            </a:r>
            <a:br>
              <a:rPr lang="en-US" dirty="0"/>
            </a:br>
            <a:r>
              <a:rPr lang="en-US" dirty="0"/>
              <a:t>information / toll fraud / or planted</a:t>
            </a:r>
            <a:br>
              <a:rPr lang="en-US" dirty="0"/>
            </a:br>
            <a:r>
              <a:rPr lang="en-US" dirty="0"/>
              <a:t>employees in call center staff</a:t>
            </a:r>
          </a:p>
          <a:p>
            <a:pPr algn="r"/>
            <a:r>
              <a:rPr lang="en-US" dirty="0"/>
              <a:t>Opportunists</a:t>
            </a:r>
          </a:p>
          <a:p>
            <a:pPr algn="r"/>
            <a:r>
              <a:rPr lang="en-US" dirty="0"/>
              <a:t>Company Insiders</a:t>
            </a:r>
          </a:p>
          <a:p>
            <a:pPr marL="0" indent="0" algn="r">
              <a:buFont typeface="Arial"/>
              <a:buNone/>
            </a:pPr>
            <a:endParaRPr lang="en-US" dirty="0"/>
          </a:p>
          <a:p>
            <a:pPr marL="0" indent="0" algn="r">
              <a:buFont typeface="Arial"/>
              <a:buNone/>
            </a:pPr>
            <a:r>
              <a:rPr lang="en-US" dirty="0"/>
              <a:t>Ask yourself - what can someone with bad intentions do with my UC system?</a:t>
            </a:r>
          </a:p>
          <a:p>
            <a:pPr marL="0" indent="0" algn="r">
              <a:buFont typeface="Arial"/>
              <a:buNone/>
            </a:pPr>
            <a:endParaRPr lang="en-US" dirty="0"/>
          </a:p>
          <a:p>
            <a:pPr marL="0" indent="0" algn="r">
              <a:buFont typeface="Arial"/>
              <a:buNone/>
            </a:pPr>
            <a:endParaRPr lang="en-US" dirty="0"/>
          </a:p>
          <a:p>
            <a:pPr marL="0" indent="0" algn="r">
              <a:buFont typeface="Arial"/>
              <a:buNone/>
            </a:pPr>
            <a:endParaRPr lang="en-US" dirty="0"/>
          </a:p>
          <a:p>
            <a:pPr marL="0" indent="0" algn="r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75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We use encryption to protect data.</a:t>
            </a:r>
            <a:br>
              <a:rPr lang="en-US" noProof="0" dirty="0"/>
            </a:br>
            <a:r>
              <a:rPr lang="en-US" noProof="0" dirty="0"/>
              <a:t>	Lock data – unlock with a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178204" y="1771650"/>
            <a:ext cx="4041621" cy="4357688"/>
          </a:xfrm>
        </p:spPr>
        <p:txBody>
          <a:bodyPr/>
          <a:lstStyle/>
          <a:p>
            <a:r>
              <a:rPr lang="en-US" noProof="0" dirty="0"/>
              <a:t>The sender encrypts the data with a key. </a:t>
            </a:r>
          </a:p>
          <a:p>
            <a:r>
              <a:rPr lang="en-US" noProof="0" dirty="0"/>
              <a:t>The receiver uses the key to unlock the data.</a:t>
            </a:r>
          </a:p>
          <a:p>
            <a:r>
              <a:rPr lang="en-US" noProof="0" dirty="0"/>
              <a:t>This is symmetric encryption – both sides use the same key.</a:t>
            </a:r>
          </a:p>
          <a:p>
            <a:r>
              <a:rPr lang="en-US" noProof="0" dirty="0"/>
              <a:t>Problem is key distribution.  How can we share the keys in a secure fashion?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655" y="1910253"/>
            <a:ext cx="1248525" cy="124787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329306">
            <a:off x="8075802" y="3439901"/>
            <a:ext cx="1046748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/>
          </a:p>
        </p:txBody>
      </p:sp>
      <p:pic>
        <p:nvPicPr>
          <p:cNvPr id="8" name="Picture 144" descr="C:\Documents and Settings\smulla\Desktop\Publish\img_budd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027" y="1734214"/>
            <a:ext cx="620765" cy="79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4" descr="C:\Documents and Settings\smulla\Desktop\Publish\img_budd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815" y="4963030"/>
            <a:ext cx="620765" cy="79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415" y="2308288"/>
            <a:ext cx="716579" cy="11345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09003" y="2169934"/>
            <a:ext cx="676576" cy="6762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579" y="3595267"/>
            <a:ext cx="1248525" cy="12478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6339" y="3993303"/>
            <a:ext cx="716579" cy="11345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31657" y="4624922"/>
            <a:ext cx="676576" cy="6762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54391" y="4560592"/>
            <a:ext cx="438295" cy="447385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 rot="685054">
            <a:off x="8119905" y="2985883"/>
            <a:ext cx="631784" cy="13429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318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We use encryption to protect data.</a:t>
            </a:r>
            <a:br>
              <a:rPr lang="en-US" noProof="0" dirty="0"/>
            </a:br>
            <a:r>
              <a:rPr lang="en-US" noProof="0" dirty="0"/>
              <a:t>	Public Key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178204" y="1771650"/>
            <a:ext cx="3976275" cy="4357688"/>
          </a:xfrm>
        </p:spPr>
        <p:txBody>
          <a:bodyPr/>
          <a:lstStyle/>
          <a:p>
            <a:r>
              <a:rPr lang="en-US" noProof="0" dirty="0"/>
              <a:t>Instead of sending a key, we send a lock.  Only the recipient has the key to unlock the data.  </a:t>
            </a:r>
          </a:p>
          <a:p>
            <a:r>
              <a:rPr lang="en-US" noProof="0" dirty="0"/>
              <a:t>Based on mathematic formulas that create a key pair.  One private and one public.</a:t>
            </a:r>
          </a:p>
          <a:p>
            <a:r>
              <a:rPr lang="en-US" noProof="0" dirty="0"/>
              <a:t>Data encrypted with one key can be decrypted with another.</a:t>
            </a:r>
          </a:p>
          <a:p>
            <a:r>
              <a:rPr lang="en-US" noProof="0" dirty="0"/>
              <a:t>Send uses public key to encrypt data, receiver uses private key to decrypt.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352" y="1814202"/>
            <a:ext cx="1248525" cy="124787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329306">
            <a:off x="8031501" y="3343851"/>
            <a:ext cx="1046748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/>
          </a:p>
        </p:txBody>
      </p:sp>
      <p:pic>
        <p:nvPicPr>
          <p:cNvPr id="7" name="Picture 144" descr="C:\Documents and Settings\smulla\Desktop\Publish\img_budd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24" y="1638163"/>
            <a:ext cx="620765" cy="79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4" descr="C:\Documents and Settings\smulla\Desktop\Publish\img_budd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052" y="4936962"/>
            <a:ext cx="620765" cy="79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112" y="2212237"/>
            <a:ext cx="716579" cy="11345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47409" y="4783675"/>
            <a:ext cx="676576" cy="6762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276" y="3499217"/>
            <a:ext cx="1248525" cy="12478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2036" y="3897252"/>
            <a:ext cx="716579" cy="11345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10089" y="4464542"/>
            <a:ext cx="438295" cy="4473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223093" y="4607744"/>
            <a:ext cx="676576" cy="6762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89372" y="5358137"/>
            <a:ext cx="20726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Private Key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79267" y="4340171"/>
            <a:ext cx="18932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Public Key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38915" y="5596663"/>
            <a:ext cx="17138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Recipient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31687" y="1253251"/>
            <a:ext cx="13724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Sender</a:t>
            </a:r>
          </a:p>
        </p:txBody>
      </p:sp>
      <p:sp>
        <p:nvSpPr>
          <p:cNvPr id="22" name="Right Arrow 21"/>
          <p:cNvSpPr/>
          <p:nvPr/>
        </p:nvSpPr>
        <p:spPr>
          <a:xfrm rot="17569024">
            <a:off x="7190039" y="3099571"/>
            <a:ext cx="2358195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761449" y="1673618"/>
            <a:ext cx="676576" cy="6762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307487" y="2787246"/>
            <a:ext cx="438295" cy="44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21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Encryption provides confidentiality,</a:t>
            </a:r>
            <a:br>
              <a:rPr lang="en-US" noProof="0" dirty="0"/>
            </a:br>
            <a:r>
              <a:rPr lang="en-US" noProof="0" dirty="0"/>
              <a:t>	but does not provide authentication.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178204" y="1771650"/>
            <a:ext cx="3473468" cy="4357688"/>
          </a:xfrm>
        </p:spPr>
        <p:txBody>
          <a:bodyPr/>
          <a:lstStyle/>
          <a:p>
            <a:r>
              <a:rPr lang="en-US" noProof="0" dirty="0"/>
              <a:t>To provide authentication, the sender can “sign” the data with their own private key.  This is the sender’s IDENTITY certificate. </a:t>
            </a:r>
          </a:p>
          <a:p>
            <a:r>
              <a:rPr lang="en-US" noProof="0" dirty="0"/>
              <a:t>The receiver can decrypt the signature using the sender’s public key.  </a:t>
            </a:r>
          </a:p>
          <a:p>
            <a:r>
              <a:rPr lang="en-US" noProof="0" dirty="0"/>
              <a:t>Problem remains, how can we be sure the sender is who they say they are?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422" y="1919113"/>
            <a:ext cx="1248525" cy="124787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329306">
            <a:off x="7455570" y="3448761"/>
            <a:ext cx="1046748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/>
          </a:p>
        </p:txBody>
      </p:sp>
      <p:pic>
        <p:nvPicPr>
          <p:cNvPr id="7" name="Picture 144" descr="C:\Documents and Settings\smulla\Desktop\Publish\img_budd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95" y="1743075"/>
            <a:ext cx="620765" cy="79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4" descr="C:\Documents and Settings\smulla\Desktop\Publish\img_budd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582" y="4971891"/>
            <a:ext cx="620765" cy="79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181" y="2317148"/>
            <a:ext cx="716579" cy="1134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347" y="3604127"/>
            <a:ext cx="1248525" cy="12478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107" y="4002163"/>
            <a:ext cx="716579" cy="11345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834159" y="4569453"/>
            <a:ext cx="438295" cy="447385"/>
          </a:xfrm>
          <a:prstGeom prst="rect">
            <a:avLst/>
          </a:prstGeom>
        </p:spPr>
      </p:pic>
      <p:sp>
        <p:nvSpPr>
          <p:cNvPr id="21" name="Horizontal Scroll 20"/>
          <p:cNvSpPr/>
          <p:nvPr/>
        </p:nvSpPr>
        <p:spPr>
          <a:xfrm>
            <a:off x="7295826" y="2719083"/>
            <a:ext cx="1022684" cy="60900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33" dirty="0"/>
              <a:t>Chris</a:t>
            </a:r>
          </a:p>
        </p:txBody>
      </p:sp>
      <p:sp>
        <p:nvSpPr>
          <p:cNvPr id="22" name="Horizontal Scroll 21"/>
          <p:cNvSpPr/>
          <p:nvPr/>
        </p:nvSpPr>
        <p:spPr>
          <a:xfrm>
            <a:off x="8921306" y="4569453"/>
            <a:ext cx="1022684" cy="60900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33" dirty="0"/>
              <a:t>Chris</a:t>
            </a:r>
          </a:p>
        </p:txBody>
      </p:sp>
    </p:spTree>
    <p:extLst>
      <p:ext uri="{BB962C8B-B14F-4D97-AF65-F5344CB8AC3E}">
        <p14:creationId xmlns:p14="http://schemas.microsoft.com/office/powerpoint/2010/main" val="224094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Avaya Brand">
      <a:dk1>
        <a:srgbClr val="000000"/>
      </a:dk1>
      <a:lt1>
        <a:srgbClr val="FFFFFF"/>
      </a:lt1>
      <a:dk2>
        <a:srgbClr val="F1F1F3"/>
      </a:dk2>
      <a:lt2>
        <a:srgbClr val="F9F9FB"/>
      </a:lt2>
      <a:accent1>
        <a:srgbClr val="DA281C"/>
      </a:accent1>
      <a:accent2>
        <a:srgbClr val="000000"/>
      </a:accent2>
      <a:accent3>
        <a:srgbClr val="FF8200"/>
      </a:accent3>
      <a:accent4>
        <a:srgbClr val="A3CAE9"/>
      </a:accent4>
      <a:accent5>
        <a:srgbClr val="303033"/>
      </a:accent5>
      <a:accent6>
        <a:srgbClr val="575759"/>
      </a:accent6>
      <a:hlink>
        <a:srgbClr val="A4CAE8"/>
      </a:hlink>
      <a:folHlink>
        <a:srgbClr val="575759"/>
      </a:folHlink>
    </a:clrScheme>
    <a:fontScheme name="Avaya">
      <a:majorFont>
        <a:latin typeface="Times New Roman 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2789192BF4824BBEDA3AC9FCF428B3" ma:contentTypeVersion="12" ma:contentTypeDescription="Create a new document." ma:contentTypeScope="" ma:versionID="a4fcec999c2d1ef06026420d8df9895d">
  <xsd:schema xmlns:xsd="http://www.w3.org/2001/XMLSchema" xmlns:xs="http://www.w3.org/2001/XMLSchema" xmlns:p="http://schemas.microsoft.com/office/2006/metadata/properties" xmlns:ns2="a98d785b-a573-4648-a687-d73070f116ca" xmlns:ns3="e7d83ab9-40ce-4f6a-9d5b-bb8228ec9b2e" targetNamespace="http://schemas.microsoft.com/office/2006/metadata/properties" ma:root="true" ma:fieldsID="080072b6005667e8ec27bc13c5959cfa" ns2:_="" ns3:_="">
    <xsd:import namespace="a98d785b-a573-4648-a687-d73070f116ca"/>
    <xsd:import namespace="e7d83ab9-40ce-4f6a-9d5b-bb8228ec9b2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d785b-a573-4648-a687-d73070f116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83ab9-40ce-4f6a-9d5b-bb8228ec9b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8A2CF9-D536-4AF3-91E8-439946003F2F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e7d83ab9-40ce-4f6a-9d5b-bb8228ec9b2e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a98d785b-a573-4648-a687-d73070f116ca"/>
  </ds:schemaRefs>
</ds:datastoreItem>
</file>

<file path=customXml/itemProps2.xml><?xml version="1.0" encoding="utf-8"?>
<ds:datastoreItem xmlns:ds="http://schemas.openxmlformats.org/officeDocument/2006/customXml" ds:itemID="{1EC2C864-1970-46FD-871D-E5F21F3553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8d785b-a573-4648-a687-d73070f116ca"/>
    <ds:schemaRef ds:uri="e7d83ab9-40ce-4f6a-9d5b-bb8228ec9b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C20D09-C716-430D-8CA2-709618F306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13022</TotalTime>
  <Words>1919</Words>
  <Application>Microsoft Office PowerPoint</Application>
  <PresentationFormat>Widescreen</PresentationFormat>
  <Paragraphs>290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Lucida Grande</vt:lpstr>
      <vt:lpstr>Times</vt:lpstr>
      <vt:lpstr>Times New Roman</vt:lpstr>
      <vt:lpstr>Times New Roman Bold</vt:lpstr>
      <vt:lpstr>Verdana</vt:lpstr>
      <vt:lpstr>1_Office Theme</vt:lpstr>
      <vt:lpstr>PowerPoint Presentation</vt:lpstr>
      <vt:lpstr>PowerPoint Presentation</vt:lpstr>
      <vt:lpstr>PowerPoint Presentation</vt:lpstr>
      <vt:lpstr>What is or will be driving security in  your organization?</vt:lpstr>
      <vt:lpstr>What we need to protect</vt:lpstr>
      <vt:lpstr>Who do you need to protect against?</vt:lpstr>
      <vt:lpstr>We use encryption to protect data.  Lock data – unlock with a key</vt:lpstr>
      <vt:lpstr>We use encryption to protect data.  Public Key Encryption</vt:lpstr>
      <vt:lpstr>Encryption provides confidentiality,  but does not provide authentication.</vt:lpstr>
      <vt:lpstr>In an Avaya Infrastructure  System Manager can be the “CA”</vt:lpstr>
      <vt:lpstr>Why do we need certificates?</vt:lpstr>
      <vt:lpstr>Example</vt:lpstr>
      <vt:lpstr>Authentication is really important, but…</vt:lpstr>
      <vt:lpstr>A certificate includes the following</vt:lpstr>
      <vt:lpstr>Looking at a certificate</vt:lpstr>
      <vt:lpstr>A certificate contains two important parts</vt:lpstr>
      <vt:lpstr>Example of trust</vt:lpstr>
      <vt:lpstr>Here is a “real world” certificate…</vt:lpstr>
      <vt:lpstr>So who signs certificates?</vt:lpstr>
      <vt:lpstr>Self signed certificates</vt:lpstr>
      <vt:lpstr>Private / Public Certificates</vt:lpstr>
      <vt:lpstr>Certificates can have a hierarchy.  </vt:lpstr>
      <vt:lpstr>Example certificate with an intermediate CA</vt:lpstr>
      <vt:lpstr>Why does my computer trust “united.com”</vt:lpstr>
      <vt:lpstr>System Manager self signed CA</vt:lpstr>
      <vt:lpstr>System Manager self signed CA</vt:lpstr>
      <vt:lpstr>Enterprise Private CA / public CA</vt:lpstr>
      <vt:lpstr>Enterprise Private CA / public CA</vt:lpstr>
      <vt:lpstr>SMGR as subordinate CA</vt:lpstr>
      <vt:lpstr>SMGR as subordinate CA</vt:lpstr>
      <vt:lpstr>SMGR for Aura / Customer CA</vt:lpstr>
      <vt:lpstr>SMGR for Aura / Customer CA</vt:lpstr>
      <vt:lpstr>Configuring Avaya CM / Session Manager for secure communications</vt:lpstr>
      <vt:lpstr>Verify system capacity for TLS (R7.1+)</vt:lpstr>
      <vt:lpstr>Generate server certificate using SMGR</vt:lpstr>
      <vt:lpstr>Register CM in the SMGR Registration Authority</vt:lpstr>
      <vt:lpstr>Register CM in the SMGR Registration Authority</vt:lpstr>
      <vt:lpstr>Create the CM certificate</vt:lpstr>
      <vt:lpstr>Create the CM certificate</vt:lpstr>
      <vt:lpstr>Upload the certificates to the CM</vt:lpstr>
      <vt:lpstr>Install SMGR trusted certificate</vt:lpstr>
      <vt:lpstr>Install CM server certificate</vt:lpstr>
      <vt:lpstr>What if I am not using SMGR</vt:lpstr>
      <vt:lpstr>What if I am not using SMGR</vt:lpstr>
      <vt:lpstr>What if I am not using SMGR</vt:lpstr>
      <vt:lpstr>We can view the contents of the request.</vt:lpstr>
      <vt:lpstr>And do this for…</vt:lpstr>
      <vt:lpstr>Examples of TLS links used by cm</vt:lpstr>
      <vt:lpstr>Recommendations</vt:lpstr>
      <vt:lpstr>What’s the best way   for you to get help with scans?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Deaver</dc:creator>
  <cp:lastModifiedBy>Chris Clauss</cp:lastModifiedBy>
  <cp:revision>761</cp:revision>
  <cp:lastPrinted>2018-09-07T18:16:14Z</cp:lastPrinted>
  <dcterms:created xsi:type="dcterms:W3CDTF">2018-08-03T18:44:05Z</dcterms:created>
  <dcterms:modified xsi:type="dcterms:W3CDTF">2020-02-04T15:15:14Z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0x010100002789192BF4824BBEDA3AC9FCF428B3</vt:lpwstr>
  </property>
</Properties>
</file>