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936" r:id="rId2"/>
    <p:sldId id="256925" r:id="rId3"/>
    <p:sldId id="2147479721" r:id="rId4"/>
    <p:sldId id="2147471778" r:id="rId5"/>
    <p:sldId id="298" r:id="rId6"/>
    <p:sldId id="299" r:id="rId7"/>
    <p:sldId id="300" r:id="rId8"/>
    <p:sldId id="301" r:id="rId9"/>
    <p:sldId id="302" r:id="rId10"/>
    <p:sldId id="304" r:id="rId11"/>
    <p:sldId id="367" r:id="rId12"/>
    <p:sldId id="306" r:id="rId13"/>
    <p:sldId id="308" r:id="rId14"/>
    <p:sldId id="310" r:id="rId15"/>
    <p:sldId id="316" r:id="rId16"/>
    <p:sldId id="368" r:id="rId17"/>
    <p:sldId id="311" r:id="rId18"/>
    <p:sldId id="312" r:id="rId19"/>
    <p:sldId id="313" r:id="rId20"/>
    <p:sldId id="380" r:id="rId21"/>
    <p:sldId id="381" r:id="rId22"/>
    <p:sldId id="314" r:id="rId23"/>
    <p:sldId id="315" r:id="rId24"/>
    <p:sldId id="378" r:id="rId25"/>
    <p:sldId id="377" r:id="rId26"/>
    <p:sldId id="370" r:id="rId27"/>
    <p:sldId id="371" r:id="rId28"/>
    <p:sldId id="372" r:id="rId29"/>
    <p:sldId id="374" r:id="rId30"/>
    <p:sldId id="376" r:id="rId31"/>
    <p:sldId id="375" r:id="rId32"/>
    <p:sldId id="382" r:id="rId33"/>
    <p:sldId id="383" r:id="rId34"/>
    <p:sldId id="384" r:id="rId35"/>
    <p:sldId id="385" r:id="rId36"/>
    <p:sldId id="386" r:id="rId37"/>
    <p:sldId id="388" r:id="rId38"/>
    <p:sldId id="387" r:id="rId39"/>
    <p:sldId id="389" r:id="rId40"/>
    <p:sldId id="390" r:id="rId41"/>
    <p:sldId id="397" r:id="rId42"/>
    <p:sldId id="396" r:id="rId43"/>
    <p:sldId id="395" r:id="rId44"/>
    <p:sldId id="392" r:id="rId45"/>
    <p:sldId id="305" r:id="rId46"/>
    <p:sldId id="317" r:id="rId47"/>
    <p:sldId id="393" r:id="rId48"/>
    <p:sldId id="318" r:id="rId49"/>
    <p:sldId id="394" r:id="rId50"/>
    <p:sldId id="320" r:id="rId51"/>
    <p:sldId id="321" r:id="rId52"/>
    <p:sldId id="322" r:id="rId53"/>
    <p:sldId id="365" r:id="rId54"/>
    <p:sldId id="36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45AF9A"/>
    <a:srgbClr val="44AE9B"/>
    <a:srgbClr val="004E6C"/>
    <a:srgbClr val="EA8B3F"/>
    <a:srgbClr val="068E9C"/>
    <a:srgbClr val="1977B0"/>
    <a:srgbClr val="EF5230"/>
    <a:srgbClr val="EF53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10" autoAdjust="0"/>
    <p:restoredTop sz="96327"/>
  </p:normalViewPr>
  <p:slideViewPr>
    <p:cSldViewPr snapToGrid="0" snapToObjects="1">
      <p:cViewPr varScale="1">
        <p:scale>
          <a:sx n="106" d="100"/>
          <a:sy n="106" d="100"/>
        </p:scale>
        <p:origin x="462" y="1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149" d="100"/>
          <a:sy n="149" d="100"/>
        </p:scale>
        <p:origin x="37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D6A2B-43D2-4140-8258-8AC20CDEE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39B1A6-2E2A-9348-82E7-262E43220C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645B52-F836-C94A-BDB2-49D3B7DAC89F}" type="datetimeFigureOut">
              <a:rPr lang="en-US" smtClean="0"/>
              <a:t>6/15/2023</a:t>
            </a:fld>
            <a:endParaRPr lang="en-US"/>
          </a:p>
        </p:txBody>
      </p:sp>
      <p:sp>
        <p:nvSpPr>
          <p:cNvPr id="4" name="Footer Placeholder 3">
            <a:extLst>
              <a:ext uri="{FF2B5EF4-FFF2-40B4-BE49-F238E27FC236}">
                <a16:creationId xmlns:a16="http://schemas.microsoft.com/office/drawing/2014/main" id="{71B9DDE6-E7DE-8C42-8652-8966E0FB8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C9849-4EED-0546-B06D-437BC07C9F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FC9087-097B-CD46-B3A3-B19675F98234}" type="slidenum">
              <a:rPr lang="en-US" smtClean="0"/>
              <a:t>‹#›</a:t>
            </a:fld>
            <a:endParaRPr lang="en-US"/>
          </a:p>
        </p:txBody>
      </p:sp>
    </p:spTree>
    <p:extLst>
      <p:ext uri="{BB962C8B-B14F-4D97-AF65-F5344CB8AC3E}">
        <p14:creationId xmlns:p14="http://schemas.microsoft.com/office/powerpoint/2010/main" val="10646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6AE4A-10A9-624B-A644-7B9957F48E37}"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09C5-7C6C-5743-804B-CCA00F3024F1}" type="slidenum">
              <a:rPr lang="en-US" smtClean="0"/>
              <a:t>‹#›</a:t>
            </a:fld>
            <a:endParaRPr lang="en-US"/>
          </a:p>
        </p:txBody>
      </p:sp>
    </p:spTree>
    <p:extLst>
      <p:ext uri="{BB962C8B-B14F-4D97-AF65-F5344CB8AC3E}">
        <p14:creationId xmlns:p14="http://schemas.microsoft.com/office/powerpoint/2010/main" val="250611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3909C5-7C6C-5743-804B-CCA00F3024F1}" type="slidenum">
              <a:rPr lang="en-US" smtClean="0"/>
              <a:t>2</a:t>
            </a:fld>
            <a:endParaRPr lang="en-US"/>
          </a:p>
        </p:txBody>
      </p:sp>
    </p:spTree>
    <p:extLst>
      <p:ext uri="{BB962C8B-B14F-4D97-AF65-F5344CB8AC3E}">
        <p14:creationId xmlns:p14="http://schemas.microsoft.com/office/powerpoint/2010/main" val="52750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0f3ee1796c_0_8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Clr>
                <a:schemeClr val="dk1"/>
              </a:buClr>
              <a:buSzPts val="1100"/>
              <a:buFont typeface="Calibri"/>
              <a:buNone/>
            </a:pPr>
            <a:r>
              <a:rPr lang="en-US" dirty="0"/>
              <a:t>ConvergeOne is an IP Enabled, services led technology company which provides a holistic environment for secure connected customer experiences for our clients. </a:t>
            </a:r>
            <a:endParaRPr dirty="0"/>
          </a:p>
        </p:txBody>
      </p:sp>
      <p:sp>
        <p:nvSpPr>
          <p:cNvPr id="443" name="Google Shape;443;g20f3ee1796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929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xfrm>
            <a:off x="744538" y="619125"/>
            <a:ext cx="5521325" cy="3106738"/>
          </a:xfrm>
          <a:ln/>
        </p:spPr>
      </p:sp>
      <p:sp>
        <p:nvSpPr>
          <p:cNvPr id="808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0000" lnSpcReduction="20000"/>
          </a:bodyPr>
          <a:lstStyle/>
          <a:p>
            <a:pPr>
              <a:defRPr/>
            </a:pPr>
            <a:r>
              <a:rPr lang="en-US" dirty="0"/>
              <a:t>Firewall (FW)</a:t>
            </a:r>
          </a:p>
          <a:p>
            <a:pPr lvl="1">
              <a:defRPr/>
            </a:pPr>
            <a:r>
              <a:rPr lang="en-US" dirty="0"/>
              <a:t>Initial barrier to entry.  Typical architecture is a combination of 2 FW’s to create a demilitarized zone (DMZ) where proxy servers reside.</a:t>
            </a:r>
          </a:p>
          <a:p>
            <a:pPr lvl="1">
              <a:defRPr/>
            </a:pPr>
            <a:r>
              <a:rPr lang="en-US" dirty="0"/>
              <a:t>Primary function is to open and close ports only allowing desired traffic</a:t>
            </a:r>
          </a:p>
          <a:p>
            <a:pPr lvl="1">
              <a:defRPr/>
            </a:pPr>
            <a:r>
              <a:rPr lang="en-US" dirty="0"/>
              <a:t>Access control, Network Address Translation, white lists, black lists</a:t>
            </a:r>
          </a:p>
          <a:p>
            <a:pPr>
              <a:defRPr/>
            </a:pPr>
            <a:r>
              <a:rPr lang="en-US" dirty="0"/>
              <a:t>Proxy Servers</a:t>
            </a:r>
          </a:p>
          <a:p>
            <a:pPr lvl="1">
              <a:defRPr/>
            </a:pPr>
            <a:r>
              <a:rPr lang="en-US" dirty="0"/>
              <a:t>Highly specialized appliance capable of deep packet inspection</a:t>
            </a:r>
          </a:p>
          <a:p>
            <a:pPr lvl="1">
              <a:defRPr/>
            </a:pPr>
            <a:r>
              <a:rPr lang="en-US" dirty="0"/>
              <a:t>Allows or disallows traffic based on configurable policies</a:t>
            </a:r>
          </a:p>
          <a:p>
            <a:pPr>
              <a:defRPr/>
            </a:pPr>
            <a:r>
              <a:rPr lang="en-US" dirty="0"/>
              <a:t>Session Border Controller (SBC)</a:t>
            </a:r>
          </a:p>
          <a:p>
            <a:pPr lvl="1">
              <a:defRPr/>
            </a:pPr>
            <a:r>
              <a:rPr lang="en-US" dirty="0"/>
              <a:t>Point of demarcation between public and private networks providing security, normalization, and policing of SIP traffic</a:t>
            </a:r>
          </a:p>
          <a:p>
            <a:pPr>
              <a:defRPr/>
            </a:pPr>
            <a:r>
              <a:rPr lang="en-US" dirty="0"/>
              <a:t>Network Access Control (NAC)</a:t>
            </a:r>
          </a:p>
          <a:p>
            <a:pPr lvl="1">
              <a:defRPr/>
            </a:pPr>
            <a:r>
              <a:rPr lang="en-US" dirty="0"/>
              <a:t>Association of user and devices to authorized network resources</a:t>
            </a:r>
          </a:p>
          <a:p>
            <a:pPr>
              <a:defRPr/>
            </a:pPr>
            <a:r>
              <a:rPr lang="en-US" dirty="0"/>
              <a:t>Virtual LAN (VLAN)</a:t>
            </a:r>
          </a:p>
          <a:p>
            <a:pPr lvl="1">
              <a:defRPr/>
            </a:pPr>
            <a:r>
              <a:rPr lang="en-US" dirty="0"/>
              <a:t>Segmented group of network users/devices primarily for bandwidth management </a:t>
            </a:r>
          </a:p>
          <a:p>
            <a:pPr>
              <a:defRPr/>
            </a:pPr>
            <a:endParaRPr lang="en-US" dirty="0"/>
          </a:p>
          <a:p>
            <a:pPr>
              <a:defRPr/>
            </a:pPr>
            <a:r>
              <a:rPr lang="en-US" dirty="0"/>
              <a:t>So when we say that VoIP and UC security are different, what do we mean?</a:t>
            </a:r>
          </a:p>
          <a:p>
            <a:pPr>
              <a:defRPr/>
            </a:pPr>
            <a:r>
              <a:rPr lang="en-US" dirty="0"/>
              <a:t>Very simply, the security architecture that is designed for the IP network and the data applications that came before does not have the performance capabilities or the application awareness needed to properly secure VoIP and UC.</a:t>
            </a:r>
          </a:p>
          <a:p>
            <a:pPr>
              <a:defRPr/>
            </a:pPr>
            <a:r>
              <a:rPr lang="en-US" dirty="0"/>
              <a:t>For example, VoIP and UC are real-time, and so no lengthy processing of the signaling or content can take place without affecting performance.  In contrast, email and web traffic can be subjected to relatively lengthy security scans and not create a problem for users.</a:t>
            </a:r>
          </a:p>
          <a:p>
            <a:pPr>
              <a:defRPr/>
            </a:pPr>
            <a:r>
              <a:rPr lang="en-US" dirty="0"/>
              <a:t>UC is converging multiple applications that used to be separate into a single infrastructure.  Users don’t even realize in many cases that their voice traffic is no longer riding a separate, segregated network, but is mingling with all manner of applications.  </a:t>
            </a:r>
          </a:p>
          <a:p>
            <a:pPr>
              <a:defRPr/>
            </a:pPr>
            <a:r>
              <a:rPr lang="en-US" dirty="0"/>
              <a:t>UC and VoIP often utilize untrusted networks for transport, especially the Internet for connecting remote offices or employees on the go.</a:t>
            </a:r>
          </a:p>
          <a:p>
            <a:pPr>
              <a:defRPr/>
            </a:pPr>
            <a:r>
              <a:rPr lang="en-US" dirty="0"/>
              <a:t>It is trivially easy for someone to hop from one application to another in this new converged infrastructure.  Tools for jumping VLANs can be found all over the Internet for free download.</a:t>
            </a:r>
          </a:p>
          <a:p>
            <a:pPr>
              <a:defRPr/>
            </a:pPr>
            <a:r>
              <a:rPr lang="en-US" dirty="0"/>
              <a:t>A benefit of UC and VoIP is that it dramatically reduces communication costs both internally and externally, and it makes it easier to adopt new devices and new applications.  But this flexibility also makes it a lot easier for attackers to mask their identities, gain access to corporate resources, and also for new and unknown risks to be introduced by these new smart devices.</a:t>
            </a:r>
          </a:p>
          <a:p>
            <a:pPr>
              <a:defRPr/>
            </a:pPr>
            <a:r>
              <a:rPr lang="en-US" dirty="0"/>
              <a:t>Edited copy:</a:t>
            </a:r>
          </a:p>
          <a:p>
            <a:pPr rtl="0" eaLnBrk="1" fontAlgn="ctr" latinLnBrk="0" hangingPunct="1"/>
            <a:r>
              <a:rPr lang="en-US" b="1" dirty="0"/>
              <a:t>UC security must operate in real-time to maintain performance … unlike email, web or other application-layer security functions</a:t>
            </a:r>
          </a:p>
          <a:p>
            <a:pPr rtl="0" eaLnBrk="1" fontAlgn="ctr" latinLnBrk="0" hangingPunct="1"/>
            <a:r>
              <a:rPr lang="en-US" dirty="0"/>
              <a:t>Users believe from habit that applications are already secure; guard is down, open to attack</a:t>
            </a:r>
          </a:p>
          <a:p>
            <a:pPr rtl="0" eaLnBrk="1" fontAlgn="ctr" latinLnBrk="0" hangingPunct="1"/>
            <a:r>
              <a:rPr lang="en-US" dirty="0"/>
              <a:t>Enterprise information is exposed to </a:t>
            </a:r>
            <a:br>
              <a:rPr lang="en-US" dirty="0"/>
            </a:br>
            <a:r>
              <a:rPr lang="en-US" dirty="0"/>
              <a:t>third-party systems, open Internet, </a:t>
            </a:r>
            <a:br>
              <a:rPr lang="en-US" dirty="0"/>
            </a:br>
            <a:r>
              <a:rPr lang="en-US" dirty="0"/>
              <a:t>Cloud-based applications out of the </a:t>
            </a:r>
            <a:br>
              <a:rPr lang="en-US" dirty="0"/>
            </a:br>
            <a:r>
              <a:rPr lang="en-US" dirty="0"/>
              <a:t>enterprise’s control;  compliance violations </a:t>
            </a:r>
          </a:p>
          <a:p>
            <a:pPr rtl="0" eaLnBrk="1" fontAlgn="ctr" latinLnBrk="0" hangingPunct="1"/>
            <a:r>
              <a:rPr lang="en-US" dirty="0"/>
              <a:t>Easy to “hop” and use one application</a:t>
            </a:r>
            <a:br>
              <a:rPr lang="en-US" dirty="0"/>
            </a:br>
            <a:r>
              <a:rPr lang="en-US" dirty="0"/>
              <a:t> vector to attack other systems</a:t>
            </a:r>
          </a:p>
          <a:p>
            <a:pPr rtl="0" eaLnBrk="1" fontAlgn="ctr" latinLnBrk="0" hangingPunct="1"/>
            <a:r>
              <a:rPr lang="en-US" dirty="0"/>
              <a:t>Easy and cheap to mask identity, spoof another identity, trick unsuspecting users</a:t>
            </a:r>
          </a:p>
          <a:p>
            <a:pPr rtl="0" eaLnBrk="1" fontAlgn="ctr" latinLnBrk="0" hangingPunct="1"/>
            <a:r>
              <a:rPr lang="en-US" dirty="0"/>
              <a:t>Corporate information can be compromised </a:t>
            </a:r>
            <a:br>
              <a:rPr lang="en-US" dirty="0"/>
            </a:br>
            <a:r>
              <a:rPr lang="en-US" dirty="0"/>
              <a:t>on smartphones, tablets, other devices; employees increasingly use personal devices; </a:t>
            </a:r>
            <a:br>
              <a:rPr lang="en-US" dirty="0"/>
            </a:br>
            <a:r>
              <a:rPr lang="en-US" dirty="0"/>
              <a:t>smarter end-point devices are malware targets </a:t>
            </a:r>
          </a:p>
          <a:p>
            <a:pPr eaLnBrk="1" hangingPunct="1">
              <a:buFontTx/>
              <a:buNone/>
            </a:pPr>
            <a:endParaRPr lang="en-US" dirty="0">
              <a:ea typeface="ＭＳ Ｐゴシック" charset="0"/>
              <a:cs typeface="ＭＳ Ｐゴシック" charset="0"/>
            </a:endParaRPr>
          </a:p>
          <a:p>
            <a:pPr eaLnBrk="1" hangingPunct="1">
              <a:buFontTx/>
              <a:buChar char="•"/>
            </a:pPr>
            <a:endParaRPr lang="en-US" dirty="0">
              <a:ea typeface="ＭＳ Ｐゴシック" charset="0"/>
              <a:cs typeface="ＭＳ Ｐゴシック" charset="0"/>
            </a:endParaRPr>
          </a:p>
          <a:p>
            <a:pPr eaLnBrk="1" hangingPunct="1">
              <a:buFontTx/>
              <a:buChar char="•"/>
            </a:pPr>
            <a:r>
              <a:rPr lang="en-US" dirty="0">
                <a:ea typeface="ＭＳ Ｐゴシック" charset="0"/>
                <a:cs typeface="ＭＳ Ｐゴシック" charset="0"/>
              </a:rPr>
              <a:t> VoIP security is different:</a:t>
            </a:r>
          </a:p>
          <a:p>
            <a:pPr lvl="1" eaLnBrk="1" hangingPunct="1">
              <a:buFontTx/>
              <a:buChar char="•"/>
            </a:pPr>
            <a:r>
              <a:rPr lang="en-US" dirty="0">
                <a:ea typeface="ＭＳ Ｐゴシック" charset="0"/>
              </a:rPr>
              <a:t> Real-time vs. Store-and-forward</a:t>
            </a:r>
          </a:p>
          <a:p>
            <a:pPr lvl="1" eaLnBrk="1" hangingPunct="1">
              <a:buFontTx/>
              <a:buChar char="•"/>
            </a:pPr>
            <a:r>
              <a:rPr lang="en-US" dirty="0">
                <a:ea typeface="ＭＳ Ｐゴシック" charset="0"/>
              </a:rPr>
              <a:t> State-based vs. State-less</a:t>
            </a:r>
          </a:p>
          <a:p>
            <a:pPr lvl="1" eaLnBrk="1" hangingPunct="1">
              <a:buFontTx/>
              <a:buChar char="•"/>
            </a:pPr>
            <a:r>
              <a:rPr lang="en-US" dirty="0">
                <a:ea typeface="ＭＳ Ｐゴシック" charset="0"/>
              </a:rPr>
              <a:t> Behavior attacks vs. Discrete attacks</a:t>
            </a:r>
          </a:p>
          <a:p>
            <a:pPr eaLnBrk="1" hangingPunct="1">
              <a:buFontTx/>
              <a:buChar char="•"/>
            </a:pPr>
            <a:r>
              <a:rPr lang="en-US" dirty="0">
                <a:ea typeface="ＭＳ Ｐゴシック" charset="0"/>
                <a:cs typeface="ＭＳ Ｐゴシック" charset="0"/>
              </a:rPr>
              <a:t> Data firewall and Intrusion Detection / Prevention are great for data security, but not for real-time UC traffic</a:t>
            </a:r>
          </a:p>
          <a:p>
            <a:pPr eaLnBrk="1" hangingPunct="1">
              <a:buFontTx/>
              <a:buChar char="•"/>
            </a:pPr>
            <a:r>
              <a:rPr lang="en-US" dirty="0">
                <a:ea typeface="ＭＳ Ｐゴシック" charset="0"/>
                <a:cs typeface="ＭＳ Ｐゴシック" charset="0"/>
              </a:rPr>
              <a:t> SBCE provides SIP specific enterprise UC security </a:t>
            </a:r>
          </a:p>
          <a:p>
            <a:pPr eaLnBrk="1" hangingPunct="1">
              <a:buFontTx/>
              <a:buChar char="•"/>
            </a:pPr>
            <a:r>
              <a:rPr lang="en-US" dirty="0">
                <a:ea typeface="ＭＳ Ｐゴシック" charset="0"/>
                <a:cs typeface="ＭＳ Ｐゴシック" charset="0"/>
              </a:rPr>
              <a:t> SBCE Advanced means the advanced features of SBCE which are remote worker, media replication,</a:t>
            </a:r>
            <a:r>
              <a:rPr lang="en-US" baseline="0" dirty="0">
                <a:ea typeface="ＭＳ Ｐゴシック" charset="0"/>
                <a:cs typeface="ＭＳ Ｐゴシック" charset="0"/>
              </a:rPr>
              <a:t> signaling/media encryption </a:t>
            </a:r>
            <a:endParaRPr lang="en-US" dirty="0">
              <a:ea typeface="ＭＳ Ｐゴシック" charset="0"/>
              <a:cs typeface="ＭＳ Ｐゴシック" charset="0"/>
            </a:endParaRPr>
          </a:p>
          <a:p>
            <a:pPr lvl="1" eaLnBrk="1" hangingPunct="1">
              <a:buFontTx/>
              <a:buChar char="•"/>
            </a:pPr>
            <a:r>
              <a:rPr lang="en-US" dirty="0">
                <a:ea typeface="ＭＳ Ｐゴシック" charset="0"/>
              </a:rPr>
              <a:t>Other SBC vendors do not have VoIP vulnerability research organizations</a:t>
            </a:r>
          </a:p>
        </p:txBody>
      </p:sp>
      <p:sp>
        <p:nvSpPr>
          <p:cNvPr id="80900" name="Slide Number Placeholder 3"/>
          <p:cNvSpPr>
            <a:spLocks noGrp="1"/>
          </p:cNvSpPr>
          <p:nvPr>
            <p:ph type="sldNum" sz="quarter" idx="5"/>
          </p:nvPr>
        </p:nvSpPr>
        <p:spPr>
          <a:xfrm>
            <a:off x="3970340" y="8829675"/>
            <a:ext cx="3038475" cy="46513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4" rIns="91430" bIns="45714"/>
          <a:lstStyle>
            <a:lvl1pPr defTabSz="922236" eaLnBrk="0" hangingPunct="0">
              <a:defRPr sz="2400">
                <a:solidFill>
                  <a:schemeClr val="tx1"/>
                </a:solidFill>
                <a:latin typeface="Arial" charset="0"/>
                <a:ea typeface="ＭＳ Ｐゴシック" charset="0"/>
                <a:cs typeface="ＭＳ Ｐゴシック" charset="0"/>
              </a:defRPr>
            </a:lvl1pPr>
            <a:lvl2pPr marL="37927531" indent="-37470380" defTabSz="922236"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49" eaLnBrk="0" fontAlgn="base" hangingPunct="0">
              <a:spcBef>
                <a:spcPct val="0"/>
              </a:spcBef>
              <a:spcAft>
                <a:spcPct val="0"/>
              </a:spcAft>
              <a:defRPr sz="2400">
                <a:solidFill>
                  <a:schemeClr val="tx1"/>
                </a:solidFill>
                <a:latin typeface="Arial" charset="0"/>
                <a:ea typeface="ＭＳ Ｐゴシック" charset="0"/>
              </a:defRPr>
            </a:lvl6pPr>
            <a:lvl7pPr marL="914300" eaLnBrk="0" fontAlgn="base" hangingPunct="0">
              <a:spcBef>
                <a:spcPct val="0"/>
              </a:spcBef>
              <a:spcAft>
                <a:spcPct val="0"/>
              </a:spcAft>
              <a:defRPr sz="2400">
                <a:solidFill>
                  <a:schemeClr val="tx1"/>
                </a:solidFill>
                <a:latin typeface="Arial" charset="0"/>
                <a:ea typeface="ＭＳ Ｐゴシック" charset="0"/>
              </a:defRPr>
            </a:lvl7pPr>
            <a:lvl8pPr marL="1371449" eaLnBrk="0" fontAlgn="base" hangingPunct="0">
              <a:spcBef>
                <a:spcPct val="0"/>
              </a:spcBef>
              <a:spcAft>
                <a:spcPct val="0"/>
              </a:spcAft>
              <a:defRPr sz="2400">
                <a:solidFill>
                  <a:schemeClr val="tx1"/>
                </a:solidFill>
                <a:latin typeface="Arial" charset="0"/>
                <a:ea typeface="ＭＳ Ｐゴシック" charset="0"/>
              </a:defRPr>
            </a:lvl8pPr>
            <a:lvl9pPr marL="182859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0C733D-F561-2742-A568-88DBAE42E198}" type="slidenum">
              <a:rPr lang="en-US" sz="1300"/>
              <a:pPr eaLnBrk="1" hangingPunct="1"/>
              <a:t>8</a:t>
            </a:fld>
            <a:endParaRPr lang="en-US" sz="1300" dirty="0"/>
          </a:p>
        </p:txBody>
      </p:sp>
    </p:spTree>
    <p:extLst>
      <p:ext uri="{BB962C8B-B14F-4D97-AF65-F5344CB8AC3E}">
        <p14:creationId xmlns:p14="http://schemas.microsoft.com/office/powerpoint/2010/main" val="77470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defTabSz="927100" eaLnBrk="0" hangingPunct="0">
              <a:defRPr>
                <a:solidFill>
                  <a:schemeClr val="tx2"/>
                </a:solidFill>
                <a:latin typeface="Arial" panose="020B0604020202020204" pitchFamily="34" charset="0"/>
              </a:defRPr>
            </a:lvl1pPr>
            <a:lvl2pPr marL="742950" indent="-285750" defTabSz="927100" eaLnBrk="0" hangingPunct="0">
              <a:defRPr>
                <a:solidFill>
                  <a:schemeClr val="tx2"/>
                </a:solidFill>
                <a:latin typeface="Arial" panose="020B0604020202020204" pitchFamily="34" charset="0"/>
              </a:defRPr>
            </a:lvl2pPr>
            <a:lvl3pPr marL="1143000" indent="-228600" defTabSz="927100" eaLnBrk="0" hangingPunct="0">
              <a:defRPr>
                <a:solidFill>
                  <a:schemeClr val="tx2"/>
                </a:solidFill>
                <a:latin typeface="Arial" panose="020B0604020202020204" pitchFamily="34" charset="0"/>
              </a:defRPr>
            </a:lvl3pPr>
            <a:lvl4pPr marL="1600200" indent="-228600" defTabSz="927100" eaLnBrk="0" hangingPunct="0">
              <a:defRPr>
                <a:solidFill>
                  <a:schemeClr val="tx2"/>
                </a:solidFill>
                <a:latin typeface="Arial" panose="020B0604020202020204" pitchFamily="34" charset="0"/>
              </a:defRPr>
            </a:lvl4pPr>
            <a:lvl5pPr marL="2057400" indent="-228600" defTabSz="927100" eaLnBrk="0" hangingPunct="0">
              <a:defRPr>
                <a:solidFill>
                  <a:schemeClr val="tx2"/>
                </a:solidFill>
                <a:latin typeface="Arial" panose="020B0604020202020204" pitchFamily="34" charset="0"/>
              </a:defRPr>
            </a:lvl5pPr>
            <a:lvl6pPr marL="2514600" indent="-228600" defTabSz="927100" eaLnBrk="0" fontAlgn="base" hangingPunct="0">
              <a:spcBef>
                <a:spcPct val="0"/>
              </a:spcBef>
              <a:spcAft>
                <a:spcPct val="0"/>
              </a:spcAft>
              <a:defRPr>
                <a:solidFill>
                  <a:schemeClr val="tx2"/>
                </a:solidFill>
                <a:latin typeface="Arial" panose="020B0604020202020204" pitchFamily="34" charset="0"/>
              </a:defRPr>
            </a:lvl6pPr>
            <a:lvl7pPr marL="2971800" indent="-228600" defTabSz="927100" eaLnBrk="0" fontAlgn="base" hangingPunct="0">
              <a:spcBef>
                <a:spcPct val="0"/>
              </a:spcBef>
              <a:spcAft>
                <a:spcPct val="0"/>
              </a:spcAft>
              <a:defRPr>
                <a:solidFill>
                  <a:schemeClr val="tx2"/>
                </a:solidFill>
                <a:latin typeface="Arial" panose="020B0604020202020204" pitchFamily="34" charset="0"/>
              </a:defRPr>
            </a:lvl7pPr>
            <a:lvl8pPr marL="3429000" indent="-228600" defTabSz="927100" eaLnBrk="0" fontAlgn="base" hangingPunct="0">
              <a:spcBef>
                <a:spcPct val="0"/>
              </a:spcBef>
              <a:spcAft>
                <a:spcPct val="0"/>
              </a:spcAft>
              <a:defRPr>
                <a:solidFill>
                  <a:schemeClr val="tx2"/>
                </a:solidFill>
                <a:latin typeface="Arial" panose="020B0604020202020204" pitchFamily="34" charset="0"/>
              </a:defRPr>
            </a:lvl8pPr>
            <a:lvl9pPr marL="3886200" indent="-228600" defTabSz="927100" eaLnBrk="0" fontAlgn="base" hangingPunct="0">
              <a:spcBef>
                <a:spcPct val="0"/>
              </a:spcBef>
              <a:spcAft>
                <a:spcPct val="0"/>
              </a:spcAft>
              <a:defRPr>
                <a:solidFill>
                  <a:schemeClr val="tx2"/>
                </a:solidFill>
                <a:latin typeface="Arial" panose="020B0604020202020204" pitchFamily="34" charset="0"/>
              </a:defRPr>
            </a:lvl9pPr>
          </a:lstStyle>
          <a:p>
            <a:pPr eaLnBrk="1" hangingPunct="1"/>
            <a:fld id="{B446551D-5C4E-4B23-8E16-AC9016C1327F}" type="slidenum">
              <a:rPr lang="en-US" altLang="en-US" sz="1300">
                <a:solidFill>
                  <a:schemeClr val="tx1"/>
                </a:solidFill>
                <a:ea typeface="MS PGothic" panose="020B0600070205080204" pitchFamily="34" charset="-128"/>
              </a:rPr>
              <a:pPr eaLnBrk="1" hangingPunct="1"/>
              <a:t>12</a:t>
            </a:fld>
            <a:endParaRPr lang="en-US" altLang="en-US" sz="1300">
              <a:solidFill>
                <a:schemeClr val="tx1"/>
              </a:solidFill>
              <a:ea typeface="MS PGothic" panose="020B0600070205080204" pitchFamily="34" charset="-128"/>
            </a:endParaRPr>
          </a:p>
        </p:txBody>
      </p:sp>
      <p:sp>
        <p:nvSpPr>
          <p:cNvPr id="854019" name="Rectangle 2"/>
          <p:cNvSpPr>
            <a:spLocks noGrp="1" noRot="1" noChangeAspect="1" noChangeArrowheads="1" noTextEdit="1"/>
          </p:cNvSpPr>
          <p:nvPr>
            <p:ph type="sldImg"/>
          </p:nvPr>
        </p:nvSpPr>
        <p:spPr>
          <a:ln/>
        </p:spPr>
      </p:sp>
      <p:sp>
        <p:nvSpPr>
          <p:cNvPr id="854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987" tIns="46494" rIns="92987" bIns="46494"/>
          <a:lstStyle/>
          <a:p>
            <a:pPr eaLnBrk="1" hangingPunct="1"/>
            <a:r>
              <a:rPr lang="en-US" altLang="en-US">
                <a:latin typeface="Arial" panose="020B0604020202020204" pitchFamily="34" charset="0"/>
                <a:ea typeface="MS PGothic" panose="020B0600070205080204" pitchFamily="34" charset="-128"/>
              </a:rPr>
              <a:t>Notes</a:t>
            </a:r>
          </a:p>
          <a:p>
            <a:pPr eaLnBrk="1" hangingPunct="1"/>
            <a:r>
              <a:rPr lang="en-US" altLang="en-US" b="1">
                <a:latin typeface="Arial" panose="020B0604020202020204" pitchFamily="34" charset="0"/>
                <a:ea typeface="MS PGothic" panose="020B0600070205080204" pitchFamily="34" charset="-128"/>
              </a:rPr>
              <a:t>Confidentiality</a:t>
            </a:r>
            <a:r>
              <a:rPr lang="en-US" altLang="en-US">
                <a:latin typeface="Arial" panose="020B0604020202020204" pitchFamily="34" charset="0"/>
                <a:ea typeface="MS PGothic" panose="020B0600070205080204" pitchFamily="34" charset="-128"/>
              </a:rPr>
              <a:t> or privacy of communications and data are the highest priority for security. </a:t>
            </a:r>
          </a:p>
          <a:p>
            <a:pPr eaLnBrk="1" hangingPunct="1"/>
            <a:r>
              <a:rPr lang="en-US" altLang="en-US">
                <a:latin typeface="Arial" panose="020B0604020202020204" pitchFamily="34" charset="0"/>
                <a:ea typeface="MS PGothic" panose="020B0600070205080204" pitchFamily="34" charset="-128"/>
              </a:rPr>
              <a:t>Interception attacks include:</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Eavesdropping on the media stream (the communications payload)—for example, an attacker listening in on the conversation</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Eavesdropping reconnaissance on signaling traffic to determine who is calling whom, at what numbers, and when</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Attacking a VoIP endpoint, gaining control, and stealing confidential business data</a:t>
            </a:r>
          </a:p>
          <a:p>
            <a:pPr eaLnBrk="1" hangingPunct="1"/>
            <a:endParaRPr lang="en-US" altLang="en-US">
              <a:latin typeface="Arial" panose="020B0604020202020204" pitchFamily="34" charset="0"/>
              <a:ea typeface="MS PGothic" panose="020B0600070205080204" pitchFamily="34" charset="-128"/>
            </a:endParaRPr>
          </a:p>
          <a:p>
            <a:pPr eaLnBrk="1" hangingPunct="1"/>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88322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defTabSz="927100" eaLnBrk="0" hangingPunct="0">
              <a:defRPr>
                <a:solidFill>
                  <a:schemeClr val="tx2"/>
                </a:solidFill>
                <a:latin typeface="Arial" panose="020B0604020202020204" pitchFamily="34" charset="0"/>
              </a:defRPr>
            </a:lvl1pPr>
            <a:lvl2pPr marL="742950" indent="-285750" defTabSz="927100" eaLnBrk="0" hangingPunct="0">
              <a:defRPr>
                <a:solidFill>
                  <a:schemeClr val="tx2"/>
                </a:solidFill>
                <a:latin typeface="Arial" panose="020B0604020202020204" pitchFamily="34" charset="0"/>
              </a:defRPr>
            </a:lvl2pPr>
            <a:lvl3pPr marL="1143000" indent="-228600" defTabSz="927100" eaLnBrk="0" hangingPunct="0">
              <a:defRPr>
                <a:solidFill>
                  <a:schemeClr val="tx2"/>
                </a:solidFill>
                <a:latin typeface="Arial" panose="020B0604020202020204" pitchFamily="34" charset="0"/>
              </a:defRPr>
            </a:lvl3pPr>
            <a:lvl4pPr marL="1600200" indent="-228600" defTabSz="927100" eaLnBrk="0" hangingPunct="0">
              <a:defRPr>
                <a:solidFill>
                  <a:schemeClr val="tx2"/>
                </a:solidFill>
                <a:latin typeface="Arial" panose="020B0604020202020204" pitchFamily="34" charset="0"/>
              </a:defRPr>
            </a:lvl4pPr>
            <a:lvl5pPr marL="2057400" indent="-228600" defTabSz="927100" eaLnBrk="0" hangingPunct="0">
              <a:defRPr>
                <a:solidFill>
                  <a:schemeClr val="tx2"/>
                </a:solidFill>
                <a:latin typeface="Arial" panose="020B0604020202020204" pitchFamily="34" charset="0"/>
              </a:defRPr>
            </a:lvl5pPr>
            <a:lvl6pPr marL="2514600" indent="-228600" defTabSz="927100" eaLnBrk="0" fontAlgn="base" hangingPunct="0">
              <a:spcBef>
                <a:spcPct val="0"/>
              </a:spcBef>
              <a:spcAft>
                <a:spcPct val="0"/>
              </a:spcAft>
              <a:defRPr>
                <a:solidFill>
                  <a:schemeClr val="tx2"/>
                </a:solidFill>
                <a:latin typeface="Arial" panose="020B0604020202020204" pitchFamily="34" charset="0"/>
              </a:defRPr>
            </a:lvl6pPr>
            <a:lvl7pPr marL="2971800" indent="-228600" defTabSz="927100" eaLnBrk="0" fontAlgn="base" hangingPunct="0">
              <a:spcBef>
                <a:spcPct val="0"/>
              </a:spcBef>
              <a:spcAft>
                <a:spcPct val="0"/>
              </a:spcAft>
              <a:defRPr>
                <a:solidFill>
                  <a:schemeClr val="tx2"/>
                </a:solidFill>
                <a:latin typeface="Arial" panose="020B0604020202020204" pitchFamily="34" charset="0"/>
              </a:defRPr>
            </a:lvl7pPr>
            <a:lvl8pPr marL="3429000" indent="-228600" defTabSz="927100" eaLnBrk="0" fontAlgn="base" hangingPunct="0">
              <a:spcBef>
                <a:spcPct val="0"/>
              </a:spcBef>
              <a:spcAft>
                <a:spcPct val="0"/>
              </a:spcAft>
              <a:defRPr>
                <a:solidFill>
                  <a:schemeClr val="tx2"/>
                </a:solidFill>
                <a:latin typeface="Arial" panose="020B0604020202020204" pitchFamily="34" charset="0"/>
              </a:defRPr>
            </a:lvl8pPr>
            <a:lvl9pPr marL="3886200" indent="-228600" defTabSz="927100" eaLnBrk="0" fontAlgn="base" hangingPunct="0">
              <a:spcBef>
                <a:spcPct val="0"/>
              </a:spcBef>
              <a:spcAft>
                <a:spcPct val="0"/>
              </a:spcAft>
              <a:defRPr>
                <a:solidFill>
                  <a:schemeClr val="tx2"/>
                </a:solidFill>
                <a:latin typeface="Arial" panose="020B0604020202020204" pitchFamily="34" charset="0"/>
              </a:defRPr>
            </a:lvl9pPr>
          </a:lstStyle>
          <a:p>
            <a:pPr eaLnBrk="1" hangingPunct="1"/>
            <a:fld id="{A2BEDCC7-A029-4144-B3E9-30155A86A77A}" type="slidenum">
              <a:rPr lang="en-US" altLang="en-US" sz="1300">
                <a:solidFill>
                  <a:schemeClr val="tx1"/>
                </a:solidFill>
                <a:ea typeface="MS PGothic" panose="020B0600070205080204" pitchFamily="34" charset="-128"/>
              </a:rPr>
              <a:pPr eaLnBrk="1" hangingPunct="1"/>
              <a:t>13</a:t>
            </a:fld>
            <a:endParaRPr lang="en-US" altLang="en-US" sz="1300">
              <a:solidFill>
                <a:schemeClr val="tx1"/>
              </a:solidFill>
              <a:ea typeface="MS PGothic" panose="020B0600070205080204" pitchFamily="34" charset="-128"/>
            </a:endParaRPr>
          </a:p>
        </p:txBody>
      </p:sp>
      <p:sp>
        <p:nvSpPr>
          <p:cNvPr id="855043" name="Rectangle 2"/>
          <p:cNvSpPr>
            <a:spLocks noGrp="1" noRot="1" noChangeAspect="1" noChangeArrowheads="1" noTextEdit="1"/>
          </p:cNvSpPr>
          <p:nvPr>
            <p:ph type="sldImg"/>
          </p:nvPr>
        </p:nvSpPr>
        <p:spPr>
          <a:ln/>
        </p:spPr>
      </p:sp>
      <p:sp>
        <p:nvSpPr>
          <p:cNvPr id="855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987" tIns="46494" rIns="92987" bIns="46494">
            <a:normAutofit fontScale="92500" lnSpcReduction="10000"/>
          </a:bodyPr>
          <a:lstStyle/>
          <a:p>
            <a:pPr eaLnBrk="1" hangingPunct="1"/>
            <a:r>
              <a:rPr lang="en-US" altLang="en-US">
                <a:latin typeface="Arial" panose="020B0604020202020204" pitchFamily="34" charset="0"/>
                <a:ea typeface="MS PGothic" panose="020B0600070205080204" pitchFamily="34" charset="-128"/>
              </a:rPr>
              <a:t>Notes</a:t>
            </a:r>
          </a:p>
          <a:p>
            <a:pPr eaLnBrk="1" hangingPunct="1">
              <a:buFont typeface="Arial" panose="020B0604020202020204" pitchFamily="34" charset="0"/>
              <a:buChar char="•"/>
            </a:pPr>
            <a:r>
              <a:rPr lang="en-US" altLang="en-US" b="1">
                <a:latin typeface="Arial" panose="020B0604020202020204" pitchFamily="34" charset="0"/>
              </a:rPr>
              <a:t>Fuzzing </a:t>
            </a:r>
            <a:r>
              <a:rPr lang="en-US" altLang="en-US">
                <a:latin typeface="Arial" panose="020B0604020202020204" pitchFamily="34" charset="0"/>
              </a:rPr>
              <a:t>is a software testing technique used to discover coding errors and security loopholes in software, operating systems or networks by inputting massive amounts of random data, called fuzz, to the system in an attempt to make it crash.</a:t>
            </a:r>
            <a:endParaRPr lang="en-US" altLang="en-US">
              <a:latin typeface="Arial" panose="020B0604020202020204" pitchFamily="34" charset="0"/>
              <a:ea typeface="MS PGothic" panose="020B0600070205080204" pitchFamily="34" charset="-128"/>
            </a:endParaRPr>
          </a:p>
          <a:p>
            <a:pPr eaLnBrk="1" hangingPunct="1">
              <a:buFont typeface="Arial" panose="020B0604020202020204" pitchFamily="34" charset="0"/>
              <a:buChar char="•"/>
            </a:pPr>
            <a:endParaRPr lang="en-US" altLang="en-US">
              <a:latin typeface="Arial" panose="020B0604020202020204" pitchFamily="34" charset="0"/>
              <a:ea typeface="MS PGothic" panose="020B0600070205080204" pitchFamily="34" charset="-128"/>
            </a:endParaRP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Voice and data communications are business-critical resources. Some traditional phone systems have a 100+-year track record of near-total </a:t>
            </a:r>
            <a:r>
              <a:rPr lang="en-US" altLang="en-US" b="1">
                <a:latin typeface="Arial" panose="020B0604020202020204" pitchFamily="34" charset="0"/>
                <a:ea typeface="MS PGothic" panose="020B0600070205080204" pitchFamily="34" charset="-128"/>
              </a:rPr>
              <a:t>Availability</a:t>
            </a:r>
            <a:r>
              <a:rPr lang="en-US" altLang="en-US">
                <a:latin typeface="Arial" panose="020B0604020202020204" pitchFamily="34" charset="0"/>
                <a:ea typeface="MS PGothic" panose="020B0600070205080204" pitchFamily="34" charset="-128"/>
              </a:rPr>
              <a:t>; that is, whenever you lifted the receiver, you always had dial tone and could make calls. There might have been times when the system was not available, but if you did not need the system at that moment, then the system is considered “available.” </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Any attack that ties up VoIP resources, making the system unavailable even for seconds, are attacks against </a:t>
            </a:r>
            <a:r>
              <a:rPr lang="en-US" altLang="en-US" b="1">
                <a:latin typeface="Arial" panose="020B0604020202020204" pitchFamily="34" charset="0"/>
                <a:ea typeface="MS PGothic" panose="020B0600070205080204" pitchFamily="34" charset="-128"/>
              </a:rPr>
              <a:t>Availability</a:t>
            </a:r>
            <a:r>
              <a:rPr lang="en-US" altLang="en-US">
                <a:latin typeface="Arial" panose="020B0604020202020204" pitchFamily="34" charset="0"/>
                <a:ea typeface="MS PGothic" panose="020B0600070205080204" pitchFamily="34" charset="-128"/>
              </a:rPr>
              <a:t>. </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DoS and DDoS attacks are typically executed by one or more people who interrupt or suspend services of a host by flooding it with communication requests, so that its resources are consumed and it cannot provided the intended service.</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A flood of information and/or requests to a single network adapter affects every computer in the network.</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Many creative </a:t>
            </a:r>
            <a:r>
              <a:rPr lang="en-US" altLang="en-US" b="1">
                <a:latin typeface="Arial" panose="020B0604020202020204" pitchFamily="34" charset="0"/>
                <a:ea typeface="MS PGothic" panose="020B0600070205080204" pitchFamily="34" charset="-128"/>
              </a:rPr>
              <a:t>fuzzing</a:t>
            </a:r>
            <a:r>
              <a:rPr lang="en-US" altLang="en-US">
                <a:latin typeface="Arial" panose="020B0604020202020204" pitchFamily="34" charset="0"/>
                <a:ea typeface="MS PGothic" panose="020B0600070205080204" pitchFamily="34" charset="-128"/>
              </a:rPr>
              <a:t> techniques are able to uncover security vulnerabilities that make </a:t>
            </a:r>
            <a:r>
              <a:rPr lang="en-US" altLang="en-US" b="1">
                <a:latin typeface="Arial" panose="020B0604020202020204" pitchFamily="34" charset="0"/>
                <a:ea typeface="MS PGothic" panose="020B0600070205080204" pitchFamily="34" charset="-128"/>
              </a:rPr>
              <a:t>Denial of Service</a:t>
            </a:r>
            <a:r>
              <a:rPr lang="en-US" altLang="en-US">
                <a:latin typeface="Arial" panose="020B0604020202020204" pitchFamily="34" charset="0"/>
                <a:ea typeface="MS PGothic" panose="020B0600070205080204" pitchFamily="34" charset="-128"/>
              </a:rPr>
              <a:t> attacks possible. </a:t>
            </a:r>
          </a:p>
          <a:p>
            <a:pPr eaLnBrk="1" hangingPunct="1">
              <a:buFont typeface="Arial" panose="020B0604020202020204" pitchFamily="34" charset="0"/>
              <a:buChar char="•"/>
            </a:pPr>
            <a:r>
              <a:rPr lang="en-US" altLang="en-US">
                <a:latin typeface="Arial" panose="020B0604020202020204" pitchFamily="34" charset="0"/>
                <a:ea typeface="MS PGothic" panose="020B0600070205080204" pitchFamily="34" charset="-128"/>
              </a:rPr>
              <a:t>Stealth attacks are essentially lower-frequency DoS attacks, for example, your phone rings every 5 minutes. Although this is not your traditional DoS attack that brings down the entire system, it is extremely annoying and can impact your ability to work.</a:t>
            </a:r>
          </a:p>
        </p:txBody>
      </p:sp>
    </p:spTree>
    <p:extLst>
      <p:ext uri="{BB962C8B-B14F-4D97-AF65-F5344CB8AC3E}">
        <p14:creationId xmlns:p14="http://schemas.microsoft.com/office/powerpoint/2010/main" val="347063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Slide Image Placeholder 1"/>
          <p:cNvSpPr>
            <a:spLocks noGrp="1" noRot="1" noChangeAspect="1" noTextEdit="1"/>
          </p:cNvSpPr>
          <p:nvPr>
            <p:ph type="sldImg"/>
          </p:nvPr>
        </p:nvSpPr>
        <p:spPr>
          <a:ln/>
        </p:spPr>
      </p:sp>
      <p:sp>
        <p:nvSpPr>
          <p:cNvPr id="856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r>
              <a:rPr lang="en-US" altLang="en-US">
                <a:latin typeface="Arial" panose="020B0604020202020204" pitchFamily="34" charset="0"/>
              </a:rPr>
              <a:t>Notes</a:t>
            </a:r>
          </a:p>
          <a:p>
            <a:pPr>
              <a:buFont typeface="Arial" panose="020B0604020202020204" pitchFamily="34" charset="0"/>
              <a:buChar char="•"/>
            </a:pPr>
            <a:r>
              <a:rPr lang="en-US" altLang="en-US" b="1">
                <a:latin typeface="Arial" panose="020B0604020202020204" pitchFamily="34" charset="0"/>
              </a:rPr>
              <a:t>Toll Fraud</a:t>
            </a:r>
            <a:r>
              <a:rPr lang="en-US" altLang="en-US">
                <a:latin typeface="Arial" panose="020B0604020202020204" pitchFamily="34" charset="0"/>
              </a:rPr>
              <a:t> can occur in traditional TDM and IP systems.</a:t>
            </a:r>
          </a:p>
          <a:p>
            <a:pPr>
              <a:buFont typeface="Arial" panose="020B0604020202020204" pitchFamily="34" charset="0"/>
              <a:buChar char="•"/>
            </a:pPr>
            <a:r>
              <a:rPr lang="en-US" altLang="en-US">
                <a:latin typeface="Arial" panose="020B0604020202020204" pitchFamily="34" charset="0"/>
              </a:rPr>
              <a:t>“Toll” means a call that is made to a destination beyond the local calling area (LATA) and which is charged (usually on a per-minute basis) above the local or flat rate to the calling party.</a:t>
            </a:r>
          </a:p>
          <a:p>
            <a:pPr>
              <a:buFont typeface="Arial" panose="020B0604020202020204" pitchFamily="34" charset="0"/>
              <a:buChar char="•"/>
            </a:pPr>
            <a:r>
              <a:rPr lang="en-US" altLang="en-US">
                <a:latin typeface="Arial" panose="020B0604020202020204" pitchFamily="34" charset="0"/>
              </a:rPr>
              <a:t>If hackers intercept or redirect the dial patterns and feature access codes, then they are free to place unauthorized calls.</a:t>
            </a:r>
          </a:p>
        </p:txBody>
      </p:sp>
      <p:sp>
        <p:nvSpPr>
          <p:cNvPr id="856068" name="Footer Placeholder 3"/>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eaLnBrk="0" fontAlgn="base" hangingPunct="0">
              <a:spcBef>
                <a:spcPct val="0"/>
              </a:spcBef>
              <a:spcAft>
                <a:spcPct val="0"/>
              </a:spcAft>
              <a:defRPr>
                <a:solidFill>
                  <a:schemeClr val="tx2"/>
                </a:solidFill>
                <a:latin typeface="Arial" panose="020B0604020202020204" pitchFamily="34" charset="0"/>
              </a:defRPr>
            </a:lvl6pPr>
            <a:lvl7pPr marL="2971800" indent="-228600" eaLnBrk="0" fontAlgn="base" hangingPunct="0">
              <a:spcBef>
                <a:spcPct val="0"/>
              </a:spcBef>
              <a:spcAft>
                <a:spcPct val="0"/>
              </a:spcAft>
              <a:defRPr>
                <a:solidFill>
                  <a:schemeClr val="tx2"/>
                </a:solidFill>
                <a:latin typeface="Arial" panose="020B0604020202020204" pitchFamily="34" charset="0"/>
              </a:defRPr>
            </a:lvl7pPr>
            <a:lvl8pPr marL="3429000" indent="-228600" eaLnBrk="0" fontAlgn="base" hangingPunct="0">
              <a:spcBef>
                <a:spcPct val="0"/>
              </a:spcBef>
              <a:spcAft>
                <a:spcPct val="0"/>
              </a:spcAft>
              <a:defRPr>
                <a:solidFill>
                  <a:schemeClr val="tx2"/>
                </a:solidFill>
                <a:latin typeface="Arial" panose="020B0604020202020204" pitchFamily="34" charset="0"/>
              </a:defRPr>
            </a:lvl8pPr>
            <a:lvl9pPr marL="3886200" indent="-228600" eaLnBrk="0" fontAlgn="base" hangingPunct="0">
              <a:spcBef>
                <a:spcPct val="0"/>
              </a:spcBef>
              <a:spcAft>
                <a:spcPct val="0"/>
              </a:spcAft>
              <a:defRPr>
                <a:solidFill>
                  <a:schemeClr val="tx2"/>
                </a:solidFill>
                <a:latin typeface="Arial" panose="020B0604020202020204" pitchFamily="34" charset="0"/>
              </a:defRPr>
            </a:lvl9pPr>
          </a:lstStyle>
          <a:p>
            <a:pPr eaLnBrk="1" hangingPunct="1"/>
            <a:r>
              <a:rPr lang="en-US" altLang="en-US">
                <a:solidFill>
                  <a:srgbClr val="988888"/>
                </a:solidFill>
              </a:rPr>
              <a:t>© 2009 Avaya Inc. All rights reserved.</a:t>
            </a:r>
          </a:p>
        </p:txBody>
      </p:sp>
      <p:sp>
        <p:nvSpPr>
          <p:cNvPr id="856069"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eaLnBrk="0" fontAlgn="base" hangingPunct="0">
              <a:spcBef>
                <a:spcPct val="0"/>
              </a:spcBef>
              <a:spcAft>
                <a:spcPct val="0"/>
              </a:spcAft>
              <a:defRPr>
                <a:solidFill>
                  <a:schemeClr val="tx2"/>
                </a:solidFill>
                <a:latin typeface="Arial" panose="020B0604020202020204" pitchFamily="34" charset="0"/>
              </a:defRPr>
            </a:lvl6pPr>
            <a:lvl7pPr marL="2971800" indent="-228600" eaLnBrk="0" fontAlgn="base" hangingPunct="0">
              <a:spcBef>
                <a:spcPct val="0"/>
              </a:spcBef>
              <a:spcAft>
                <a:spcPct val="0"/>
              </a:spcAft>
              <a:defRPr>
                <a:solidFill>
                  <a:schemeClr val="tx2"/>
                </a:solidFill>
                <a:latin typeface="Arial" panose="020B0604020202020204" pitchFamily="34" charset="0"/>
              </a:defRPr>
            </a:lvl7pPr>
            <a:lvl8pPr marL="3429000" indent="-228600" eaLnBrk="0" fontAlgn="base" hangingPunct="0">
              <a:spcBef>
                <a:spcPct val="0"/>
              </a:spcBef>
              <a:spcAft>
                <a:spcPct val="0"/>
              </a:spcAft>
              <a:defRPr>
                <a:solidFill>
                  <a:schemeClr val="tx2"/>
                </a:solidFill>
                <a:latin typeface="Arial" panose="020B0604020202020204" pitchFamily="34" charset="0"/>
              </a:defRPr>
            </a:lvl8pPr>
            <a:lvl9pPr marL="3886200" indent="-228600" eaLnBrk="0" fontAlgn="base" hangingPunct="0">
              <a:spcBef>
                <a:spcPct val="0"/>
              </a:spcBef>
              <a:spcAft>
                <a:spcPct val="0"/>
              </a:spcAft>
              <a:defRPr>
                <a:solidFill>
                  <a:schemeClr val="tx2"/>
                </a:solidFill>
                <a:latin typeface="Arial" panose="020B0604020202020204" pitchFamily="34" charset="0"/>
              </a:defRPr>
            </a:lvl9pPr>
          </a:lstStyle>
          <a:p>
            <a:pPr eaLnBrk="1" hangingPunct="1"/>
            <a:fld id="{AAE983C7-B22C-4333-9654-E6026CBFE6D9}" type="slidenum">
              <a:rPr lang="en-US" altLang="en-US">
                <a:solidFill>
                  <a:srgbClr val="988888"/>
                </a:solidFill>
              </a:rPr>
              <a:pPr eaLnBrk="1" hangingPunct="1"/>
              <a:t>14</a:t>
            </a:fld>
            <a:endParaRPr lang="en-US" altLang="en-US">
              <a:solidFill>
                <a:srgbClr val="988888"/>
              </a:solidFill>
            </a:endParaRPr>
          </a:p>
        </p:txBody>
      </p:sp>
    </p:spTree>
    <p:extLst>
      <p:ext uri="{BB962C8B-B14F-4D97-AF65-F5344CB8AC3E}">
        <p14:creationId xmlns:p14="http://schemas.microsoft.com/office/powerpoint/2010/main" val="98905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41.emf"/><Relationship Id="rId3" Type="http://schemas.openxmlformats.org/officeDocument/2006/relationships/image" Target="../media/image31.emf"/><Relationship Id="rId7" Type="http://schemas.openxmlformats.org/officeDocument/2006/relationships/image" Target="../media/image35.emf"/><Relationship Id="rId12" Type="http://schemas.openxmlformats.org/officeDocument/2006/relationships/image" Target="../media/image40.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11" Type="http://schemas.openxmlformats.org/officeDocument/2006/relationships/image" Target="../media/image39.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 Id="rId14" Type="http://schemas.openxmlformats.org/officeDocument/2006/relationships/image" Target="../media/image42.emf"/></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f Presentation">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6F30170-F17D-A742-3484-FEBE5EE28B48}"/>
              </a:ext>
            </a:extLst>
          </p:cNvPr>
          <p:cNvSpPr>
            <a:spLocks noGrp="1"/>
          </p:cNvSpPr>
          <p:nvPr>
            <p:ph type="title" hasCustomPrompt="1"/>
          </p:nvPr>
        </p:nvSpPr>
        <p:spPr>
          <a:xfrm>
            <a:off x="767641" y="2323474"/>
            <a:ext cx="5633159" cy="2863760"/>
          </a:xfrm>
          <a:prstGeom prst="rect">
            <a:avLst/>
          </a:prstGeom>
        </p:spPr>
        <p:txBody>
          <a:bodyPr anchor="ctr">
            <a:normAutofit/>
          </a:bodyPr>
          <a:lstStyle>
            <a:lvl1pPr>
              <a:defRPr sz="4400">
                <a:solidFill>
                  <a:schemeClr val="accent3"/>
                </a:solidFill>
              </a:defRPr>
            </a:lvl1pPr>
          </a:lstStyle>
          <a:p>
            <a:r>
              <a:rPr lang="en-US" dirty="0"/>
              <a:t>Title of the Presentation</a:t>
            </a:r>
          </a:p>
        </p:txBody>
      </p:sp>
    </p:spTree>
    <p:extLst>
      <p:ext uri="{BB962C8B-B14F-4D97-AF65-F5344CB8AC3E}">
        <p14:creationId xmlns:p14="http://schemas.microsoft.com/office/powerpoint/2010/main" val="210164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attern Denim">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CC84E9B-4006-76F7-B181-3E1D592305A1}"/>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9" name="Title 1">
            <a:extLst>
              <a:ext uri="{FF2B5EF4-FFF2-40B4-BE49-F238E27FC236}">
                <a16:creationId xmlns:a16="http://schemas.microsoft.com/office/drawing/2014/main" id="{905341E9-8F2B-1911-7445-74026C81B707}"/>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12" name="Group 11">
            <a:extLst>
              <a:ext uri="{FF2B5EF4-FFF2-40B4-BE49-F238E27FC236}">
                <a16:creationId xmlns:a16="http://schemas.microsoft.com/office/drawing/2014/main" id="{A3BD2E73-B83E-FDE6-1322-22799382C75A}"/>
              </a:ext>
            </a:extLst>
          </p:cNvPr>
          <p:cNvGrpSpPr/>
          <p:nvPr userDrawn="1"/>
        </p:nvGrpSpPr>
        <p:grpSpPr>
          <a:xfrm>
            <a:off x="7277100" y="2"/>
            <a:ext cx="4914901" cy="6407152"/>
            <a:chOff x="7277100" y="2"/>
            <a:chExt cx="4914901" cy="6407152"/>
          </a:xfrm>
          <a:solidFill>
            <a:schemeClr val="accent3"/>
          </a:solidFill>
        </p:grpSpPr>
        <p:sp>
          <p:nvSpPr>
            <p:cNvPr id="13" name="Freeform 12">
              <a:extLst>
                <a:ext uri="{FF2B5EF4-FFF2-40B4-BE49-F238E27FC236}">
                  <a16:creationId xmlns:a16="http://schemas.microsoft.com/office/drawing/2014/main" id="{3C956767-EC7A-862A-D136-D8D1C4BE9FC4}"/>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59AD20A8-1231-73C0-3C95-A0C96539D2CA}"/>
                </a:ext>
              </a:extLst>
            </p:cNvPr>
            <p:cNvSpPr/>
            <p:nvPr userDrawn="1"/>
          </p:nvSpPr>
          <p:spPr>
            <a:xfrm>
              <a:off x="8991993" y="2504627"/>
              <a:ext cx="211568" cy="211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02CA97-34B0-277F-E32C-28B4E4DEB610}"/>
                </a:ext>
              </a:extLst>
            </p:cNvPr>
            <p:cNvSpPr/>
            <p:nvPr userDrawn="1"/>
          </p:nvSpPr>
          <p:spPr>
            <a:xfrm>
              <a:off x="10007644" y="1470070"/>
              <a:ext cx="463505" cy="463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A611EF8-2ABE-FAC2-CB81-3978A525C47B}"/>
                </a:ext>
              </a:extLst>
            </p:cNvPr>
            <p:cNvSpPr/>
            <p:nvPr userDrawn="1"/>
          </p:nvSpPr>
          <p:spPr>
            <a:xfrm>
              <a:off x="11401054" y="943020"/>
              <a:ext cx="473446" cy="47344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6BD92B71-F515-70EE-2FCC-A5BC41575362}"/>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2D18CC7A-3699-AB24-DD1A-2161BDC2D1A1}"/>
                </a:ext>
              </a:extLst>
            </p:cNvPr>
            <p:cNvSpPr/>
            <p:nvPr userDrawn="1"/>
          </p:nvSpPr>
          <p:spPr>
            <a:xfrm>
              <a:off x="8124272" y="2172782"/>
              <a:ext cx="456118" cy="456118"/>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A7964CB-A325-0AB8-0532-907D04E16E4A}"/>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530B6959-1978-8F2F-1199-4D3F7313B725}"/>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7994EDF8-6813-0BCF-BEC5-50CF22B85179}"/>
                </a:ext>
              </a:extLst>
            </p:cNvPr>
            <p:cNvSpPr/>
            <p:nvPr userDrawn="1"/>
          </p:nvSpPr>
          <p:spPr>
            <a:xfrm>
              <a:off x="11916454" y="5773057"/>
              <a:ext cx="248920" cy="24892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aphic 35">
            <a:extLst>
              <a:ext uri="{FF2B5EF4-FFF2-40B4-BE49-F238E27FC236}">
                <a16:creationId xmlns:a16="http://schemas.microsoft.com/office/drawing/2014/main" id="{3F3AD8BF-F633-2DB0-D4E5-8C64FB9A539B}"/>
              </a:ext>
            </a:extLst>
          </p:cNvPr>
          <p:cNvGrpSpPr/>
          <p:nvPr userDrawn="1"/>
        </p:nvGrpSpPr>
        <p:grpSpPr>
          <a:xfrm>
            <a:off x="416719" y="1451163"/>
            <a:ext cx="1240398" cy="721619"/>
            <a:chOff x="7339992" y="4742232"/>
            <a:chExt cx="1780593" cy="1035885"/>
          </a:xfrm>
          <a:solidFill>
            <a:schemeClr val="accent3"/>
          </a:solidFill>
        </p:grpSpPr>
        <p:sp>
          <p:nvSpPr>
            <p:cNvPr id="30" name="Freeform 29">
              <a:extLst>
                <a:ext uri="{FF2B5EF4-FFF2-40B4-BE49-F238E27FC236}">
                  <a16:creationId xmlns:a16="http://schemas.microsoft.com/office/drawing/2014/main" id="{1DBCB458-0A6F-D9F5-DAF0-56D6DF96FBC0}"/>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grpFill/>
            <a:ln w="473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4673CC-9605-8C59-236E-239448E3E178}"/>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grp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3187614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attern Blu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97D7CF-29BD-FE50-76BF-F28B5DDA0B35}"/>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3" name="Title 1">
            <a:extLst>
              <a:ext uri="{FF2B5EF4-FFF2-40B4-BE49-F238E27FC236}">
                <a16:creationId xmlns:a16="http://schemas.microsoft.com/office/drawing/2014/main" id="{A1D2B373-437A-8FE2-8336-F534450136FC}"/>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4" name="Group 3">
            <a:extLst>
              <a:ext uri="{FF2B5EF4-FFF2-40B4-BE49-F238E27FC236}">
                <a16:creationId xmlns:a16="http://schemas.microsoft.com/office/drawing/2014/main" id="{163E63F8-4A79-248B-F21B-4FC510D9FF63}"/>
              </a:ext>
            </a:extLst>
          </p:cNvPr>
          <p:cNvGrpSpPr/>
          <p:nvPr userDrawn="1"/>
        </p:nvGrpSpPr>
        <p:grpSpPr>
          <a:xfrm>
            <a:off x="7277100" y="2"/>
            <a:ext cx="4914901" cy="6407152"/>
            <a:chOff x="7277100" y="2"/>
            <a:chExt cx="4914901" cy="6407152"/>
          </a:xfrm>
          <a:solidFill>
            <a:schemeClr val="accent4"/>
          </a:solidFill>
        </p:grpSpPr>
        <p:sp>
          <p:nvSpPr>
            <p:cNvPr id="5" name="Freeform 4">
              <a:extLst>
                <a:ext uri="{FF2B5EF4-FFF2-40B4-BE49-F238E27FC236}">
                  <a16:creationId xmlns:a16="http://schemas.microsoft.com/office/drawing/2014/main" id="{524E4E16-DED3-0798-A44A-0054F1E32F07}"/>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7CFA2D07-77BC-5410-5B59-79EDF170AA39}"/>
                </a:ext>
              </a:extLst>
            </p:cNvPr>
            <p:cNvSpPr/>
            <p:nvPr userDrawn="1"/>
          </p:nvSpPr>
          <p:spPr>
            <a:xfrm>
              <a:off x="8991993" y="2504627"/>
              <a:ext cx="211568" cy="211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500073-2EE5-FE4B-3BC1-457DDA1EF2F5}"/>
                </a:ext>
              </a:extLst>
            </p:cNvPr>
            <p:cNvSpPr/>
            <p:nvPr userDrawn="1"/>
          </p:nvSpPr>
          <p:spPr>
            <a:xfrm>
              <a:off x="10007644" y="1470070"/>
              <a:ext cx="463505" cy="46350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C452C7-A6A6-D229-EF59-913B0F7C44D6}"/>
                </a:ext>
              </a:extLst>
            </p:cNvPr>
            <p:cNvSpPr/>
            <p:nvPr userDrawn="1"/>
          </p:nvSpPr>
          <p:spPr>
            <a:xfrm>
              <a:off x="11401054" y="943020"/>
              <a:ext cx="473446" cy="47344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B7578014-422A-1A62-9CC6-470E391555A8}"/>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C847F892-51A0-06A9-9281-ADB1B76876C0}"/>
                </a:ext>
              </a:extLst>
            </p:cNvPr>
            <p:cNvSpPr/>
            <p:nvPr userDrawn="1"/>
          </p:nvSpPr>
          <p:spPr>
            <a:xfrm>
              <a:off x="8124272" y="2172782"/>
              <a:ext cx="456118" cy="45611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8183590-641D-6275-9AFA-571FCEBA1519}"/>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991EC36C-7D9E-C394-02DA-F3D1D86FFB33}"/>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065952F9-0FDA-FA75-0392-C60ECF9E8893}"/>
                </a:ext>
              </a:extLst>
            </p:cNvPr>
            <p:cNvSpPr/>
            <p:nvPr userDrawn="1"/>
          </p:nvSpPr>
          <p:spPr>
            <a:xfrm>
              <a:off x="11916454" y="5773057"/>
              <a:ext cx="248920" cy="24892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aphic 35">
            <a:extLst>
              <a:ext uri="{FF2B5EF4-FFF2-40B4-BE49-F238E27FC236}">
                <a16:creationId xmlns:a16="http://schemas.microsoft.com/office/drawing/2014/main" id="{9CC1F025-7EDA-452F-FBE1-740FFDE29CA0}"/>
              </a:ext>
            </a:extLst>
          </p:cNvPr>
          <p:cNvGrpSpPr/>
          <p:nvPr userDrawn="1"/>
        </p:nvGrpSpPr>
        <p:grpSpPr>
          <a:xfrm>
            <a:off x="416719" y="1451163"/>
            <a:ext cx="1240398" cy="721619"/>
            <a:chOff x="7339992" y="4742232"/>
            <a:chExt cx="1780593" cy="1035885"/>
          </a:xfrm>
          <a:solidFill>
            <a:schemeClr val="accent4"/>
          </a:solidFill>
        </p:grpSpPr>
        <p:sp>
          <p:nvSpPr>
            <p:cNvPr id="19" name="Freeform 18">
              <a:extLst>
                <a:ext uri="{FF2B5EF4-FFF2-40B4-BE49-F238E27FC236}">
                  <a16:creationId xmlns:a16="http://schemas.microsoft.com/office/drawing/2014/main" id="{A104E2DB-3D22-A115-B09A-25A7832C0ACA}"/>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grpFill/>
            <a:ln w="473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CF10947-2193-DD24-88D7-9E06B5B9DB2C}"/>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grp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4256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attern Teal">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43C6625-8591-ED4D-54A4-14880F9C3087}"/>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3" name="Title 1">
            <a:extLst>
              <a:ext uri="{FF2B5EF4-FFF2-40B4-BE49-F238E27FC236}">
                <a16:creationId xmlns:a16="http://schemas.microsoft.com/office/drawing/2014/main" id="{7D7CEBA4-4B70-75A2-2FF8-267ED9DC01F7}"/>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4" name="Group 3">
            <a:extLst>
              <a:ext uri="{FF2B5EF4-FFF2-40B4-BE49-F238E27FC236}">
                <a16:creationId xmlns:a16="http://schemas.microsoft.com/office/drawing/2014/main" id="{6492854F-0D35-D893-2418-081AD1FEF2BC}"/>
              </a:ext>
            </a:extLst>
          </p:cNvPr>
          <p:cNvGrpSpPr/>
          <p:nvPr userDrawn="1"/>
        </p:nvGrpSpPr>
        <p:grpSpPr>
          <a:xfrm>
            <a:off x="7277100" y="2"/>
            <a:ext cx="4914901" cy="6407152"/>
            <a:chOff x="7277100" y="2"/>
            <a:chExt cx="4914901" cy="6407152"/>
          </a:xfrm>
          <a:solidFill>
            <a:schemeClr val="accent5"/>
          </a:solidFill>
        </p:grpSpPr>
        <p:sp>
          <p:nvSpPr>
            <p:cNvPr id="5" name="Freeform 4">
              <a:extLst>
                <a:ext uri="{FF2B5EF4-FFF2-40B4-BE49-F238E27FC236}">
                  <a16:creationId xmlns:a16="http://schemas.microsoft.com/office/drawing/2014/main" id="{4A3DA5E8-0D86-53B4-B8ED-01A834920C8E}"/>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CCD7A30B-1D81-05E4-5090-B82005E10442}"/>
                </a:ext>
              </a:extLst>
            </p:cNvPr>
            <p:cNvSpPr/>
            <p:nvPr userDrawn="1"/>
          </p:nvSpPr>
          <p:spPr>
            <a:xfrm>
              <a:off x="8991993" y="2504627"/>
              <a:ext cx="211568" cy="211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5D1B0A-B3B3-3162-D973-42F110D225F6}"/>
                </a:ext>
              </a:extLst>
            </p:cNvPr>
            <p:cNvSpPr/>
            <p:nvPr userDrawn="1"/>
          </p:nvSpPr>
          <p:spPr>
            <a:xfrm>
              <a:off x="10007644" y="1470070"/>
              <a:ext cx="463505" cy="463505"/>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A18F91-EF6C-D2C9-2C0D-0596F1111C34}"/>
                </a:ext>
              </a:extLst>
            </p:cNvPr>
            <p:cNvSpPr/>
            <p:nvPr userDrawn="1"/>
          </p:nvSpPr>
          <p:spPr>
            <a:xfrm>
              <a:off x="11401054" y="943020"/>
              <a:ext cx="473446" cy="47344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CD57092A-CA54-769E-F409-7F6BE2EAC4E6}"/>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67ADE24C-9582-25E1-3371-9F220C32FF05}"/>
                </a:ext>
              </a:extLst>
            </p:cNvPr>
            <p:cNvSpPr/>
            <p:nvPr userDrawn="1"/>
          </p:nvSpPr>
          <p:spPr>
            <a:xfrm>
              <a:off x="8124272" y="2172782"/>
              <a:ext cx="456118" cy="45611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1F748638-9F3B-AC7C-6972-5C47C593343D}"/>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285DEFB-394C-1F49-5604-E57D1CC37A07}"/>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E315A76F-94C3-2811-5897-598EC3C66F9A}"/>
                </a:ext>
              </a:extLst>
            </p:cNvPr>
            <p:cNvSpPr/>
            <p:nvPr userDrawn="1"/>
          </p:nvSpPr>
          <p:spPr>
            <a:xfrm>
              <a:off x="11916454" y="5773057"/>
              <a:ext cx="248920" cy="24892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aphic 35">
            <a:extLst>
              <a:ext uri="{FF2B5EF4-FFF2-40B4-BE49-F238E27FC236}">
                <a16:creationId xmlns:a16="http://schemas.microsoft.com/office/drawing/2014/main" id="{63585C08-0BB6-A3E4-CDF5-69058D9B2797}"/>
              </a:ext>
            </a:extLst>
          </p:cNvPr>
          <p:cNvGrpSpPr/>
          <p:nvPr userDrawn="1"/>
        </p:nvGrpSpPr>
        <p:grpSpPr>
          <a:xfrm>
            <a:off x="416719" y="1451163"/>
            <a:ext cx="1240398" cy="721619"/>
            <a:chOff x="7339992" y="4742232"/>
            <a:chExt cx="1780593" cy="1035885"/>
          </a:xfrm>
          <a:solidFill>
            <a:schemeClr val="accent5"/>
          </a:solidFill>
        </p:grpSpPr>
        <p:sp>
          <p:nvSpPr>
            <p:cNvPr id="20" name="Freeform 19">
              <a:extLst>
                <a:ext uri="{FF2B5EF4-FFF2-40B4-BE49-F238E27FC236}">
                  <a16:creationId xmlns:a16="http://schemas.microsoft.com/office/drawing/2014/main" id="{C035E990-51BB-5BA7-209B-B644B08E1D1B}"/>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grpFill/>
            <a:ln w="473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AD5D92-844A-AC0A-1966-608249325815}"/>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grp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278769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attern Teal">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61EF598-F366-E4EB-212F-3F6BBD0F2F07}"/>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5" name="Title 1">
            <a:extLst>
              <a:ext uri="{FF2B5EF4-FFF2-40B4-BE49-F238E27FC236}">
                <a16:creationId xmlns:a16="http://schemas.microsoft.com/office/drawing/2014/main" id="{0A6E00BD-E26E-8D1F-A743-8EC5A88E1BB4}"/>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6" name="Group 5">
            <a:extLst>
              <a:ext uri="{FF2B5EF4-FFF2-40B4-BE49-F238E27FC236}">
                <a16:creationId xmlns:a16="http://schemas.microsoft.com/office/drawing/2014/main" id="{C139DFC8-DA2F-060D-B6AE-896AD1AE0329}"/>
              </a:ext>
            </a:extLst>
          </p:cNvPr>
          <p:cNvGrpSpPr/>
          <p:nvPr userDrawn="1"/>
        </p:nvGrpSpPr>
        <p:grpSpPr>
          <a:xfrm>
            <a:off x="7277100" y="2"/>
            <a:ext cx="4914901" cy="6407152"/>
            <a:chOff x="7277100" y="2"/>
            <a:chExt cx="4914901" cy="6407152"/>
          </a:xfrm>
          <a:solidFill>
            <a:schemeClr val="accent6"/>
          </a:solidFill>
        </p:grpSpPr>
        <p:sp>
          <p:nvSpPr>
            <p:cNvPr id="7" name="Freeform 6">
              <a:extLst>
                <a:ext uri="{FF2B5EF4-FFF2-40B4-BE49-F238E27FC236}">
                  <a16:creationId xmlns:a16="http://schemas.microsoft.com/office/drawing/2014/main" id="{36328B9A-A63C-827C-31C9-F5850500447D}"/>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6A0C074D-8658-B12E-7C0D-CE2C2A124ED8}"/>
                </a:ext>
              </a:extLst>
            </p:cNvPr>
            <p:cNvSpPr/>
            <p:nvPr userDrawn="1"/>
          </p:nvSpPr>
          <p:spPr>
            <a:xfrm>
              <a:off x="8991993" y="2504627"/>
              <a:ext cx="211568" cy="211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5550637-641E-55CA-E758-A78EBC6A7017}"/>
                </a:ext>
              </a:extLst>
            </p:cNvPr>
            <p:cNvSpPr/>
            <p:nvPr userDrawn="1"/>
          </p:nvSpPr>
          <p:spPr>
            <a:xfrm>
              <a:off x="10007644" y="1470070"/>
              <a:ext cx="463505" cy="46350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5AF58A-F9C2-4F78-0D28-C7522EE1D662}"/>
                </a:ext>
              </a:extLst>
            </p:cNvPr>
            <p:cNvSpPr/>
            <p:nvPr userDrawn="1"/>
          </p:nvSpPr>
          <p:spPr>
            <a:xfrm>
              <a:off x="11401054" y="943020"/>
              <a:ext cx="473446" cy="47344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604A015-EBC3-81D2-9CEF-AF2C59669366}"/>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4633BD40-2DB7-B7D8-D73F-571DC22F49DE}"/>
                </a:ext>
              </a:extLst>
            </p:cNvPr>
            <p:cNvSpPr/>
            <p:nvPr userDrawn="1"/>
          </p:nvSpPr>
          <p:spPr>
            <a:xfrm>
              <a:off x="8124272" y="2172782"/>
              <a:ext cx="456118" cy="45611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4810F45-5E90-3591-89D7-939098751E5C}"/>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0B743A5-222C-5630-235E-36FCE1EFB0D4}"/>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C72A326E-64AF-4B40-604B-8A5D429823ED}"/>
                </a:ext>
              </a:extLst>
            </p:cNvPr>
            <p:cNvSpPr/>
            <p:nvPr userDrawn="1"/>
          </p:nvSpPr>
          <p:spPr>
            <a:xfrm>
              <a:off x="11916454" y="5773057"/>
              <a:ext cx="248920" cy="24892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aphic 35">
            <a:extLst>
              <a:ext uri="{FF2B5EF4-FFF2-40B4-BE49-F238E27FC236}">
                <a16:creationId xmlns:a16="http://schemas.microsoft.com/office/drawing/2014/main" id="{EC45DA5A-EFF5-7B1A-91F4-4E41E251A8E0}"/>
              </a:ext>
            </a:extLst>
          </p:cNvPr>
          <p:cNvGrpSpPr/>
          <p:nvPr userDrawn="1"/>
        </p:nvGrpSpPr>
        <p:grpSpPr>
          <a:xfrm>
            <a:off x="416719" y="1451163"/>
            <a:ext cx="1240398" cy="721619"/>
            <a:chOff x="7339992" y="4742232"/>
            <a:chExt cx="1780593" cy="1035885"/>
          </a:xfrm>
          <a:solidFill>
            <a:schemeClr val="accent6"/>
          </a:solidFill>
        </p:grpSpPr>
        <p:sp>
          <p:nvSpPr>
            <p:cNvPr id="20" name="Freeform 19">
              <a:extLst>
                <a:ext uri="{FF2B5EF4-FFF2-40B4-BE49-F238E27FC236}">
                  <a16:creationId xmlns:a16="http://schemas.microsoft.com/office/drawing/2014/main" id="{A44E00C8-78C0-A3EA-8783-6E49542D2565}"/>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grpFill/>
            <a:ln w="473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FB204D-5748-10C4-D513-DE315F859E20}"/>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grp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4019293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attern Oran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ACC133-A0B3-A8F6-2C9A-CAA3F17AE739}"/>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3" name="Title 1">
            <a:extLst>
              <a:ext uri="{FF2B5EF4-FFF2-40B4-BE49-F238E27FC236}">
                <a16:creationId xmlns:a16="http://schemas.microsoft.com/office/drawing/2014/main" id="{8716B34B-0784-B035-4A98-54451FA60F52}"/>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4" name="Group 3">
            <a:extLst>
              <a:ext uri="{FF2B5EF4-FFF2-40B4-BE49-F238E27FC236}">
                <a16:creationId xmlns:a16="http://schemas.microsoft.com/office/drawing/2014/main" id="{719A229C-DB31-D2FE-92E8-2B40C1D9A105}"/>
              </a:ext>
            </a:extLst>
          </p:cNvPr>
          <p:cNvGrpSpPr/>
          <p:nvPr userDrawn="1"/>
        </p:nvGrpSpPr>
        <p:grpSpPr>
          <a:xfrm>
            <a:off x="7277100" y="2"/>
            <a:ext cx="4914901" cy="6407152"/>
            <a:chOff x="7277100" y="2"/>
            <a:chExt cx="4914901" cy="6407152"/>
          </a:xfrm>
          <a:solidFill>
            <a:schemeClr val="accent2"/>
          </a:solidFill>
        </p:grpSpPr>
        <p:sp>
          <p:nvSpPr>
            <p:cNvPr id="5" name="Freeform 4">
              <a:extLst>
                <a:ext uri="{FF2B5EF4-FFF2-40B4-BE49-F238E27FC236}">
                  <a16:creationId xmlns:a16="http://schemas.microsoft.com/office/drawing/2014/main" id="{2C94BEA3-7EEC-2E00-6A6A-90DDA829C132}"/>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F5140D7B-4BBD-264E-A234-AA022FA4740A}"/>
                </a:ext>
              </a:extLst>
            </p:cNvPr>
            <p:cNvSpPr/>
            <p:nvPr userDrawn="1"/>
          </p:nvSpPr>
          <p:spPr>
            <a:xfrm>
              <a:off x="8991993" y="2504627"/>
              <a:ext cx="211568" cy="2115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EF8633-8773-238B-32B0-8BB1ECAE7858}"/>
                </a:ext>
              </a:extLst>
            </p:cNvPr>
            <p:cNvSpPr/>
            <p:nvPr userDrawn="1"/>
          </p:nvSpPr>
          <p:spPr>
            <a:xfrm>
              <a:off x="10007644" y="1470070"/>
              <a:ext cx="463505" cy="46350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2BB8531-AFAB-591B-351C-A70B3B350CE6}"/>
                </a:ext>
              </a:extLst>
            </p:cNvPr>
            <p:cNvSpPr/>
            <p:nvPr userDrawn="1"/>
          </p:nvSpPr>
          <p:spPr>
            <a:xfrm>
              <a:off x="11401054" y="943020"/>
              <a:ext cx="473446" cy="47344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182CFC3F-CAA0-072A-F666-16AA73DC29AD}"/>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A3C40463-3F4C-5DD4-2F82-7B13DA4E9919}"/>
                </a:ext>
              </a:extLst>
            </p:cNvPr>
            <p:cNvSpPr/>
            <p:nvPr userDrawn="1"/>
          </p:nvSpPr>
          <p:spPr>
            <a:xfrm>
              <a:off x="8124272" y="2172782"/>
              <a:ext cx="456118" cy="45611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4C4ECBD9-77B7-54FA-3770-62A191C716F8}"/>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5258C69C-D2EB-A8C0-DF3D-5ADB24C3601C}"/>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22B6B84-1CC8-2F3F-0105-800249D94517}"/>
                </a:ext>
              </a:extLst>
            </p:cNvPr>
            <p:cNvSpPr/>
            <p:nvPr userDrawn="1"/>
          </p:nvSpPr>
          <p:spPr>
            <a:xfrm>
              <a:off x="11916454" y="5773057"/>
              <a:ext cx="248920" cy="2489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aphic 35">
            <a:extLst>
              <a:ext uri="{FF2B5EF4-FFF2-40B4-BE49-F238E27FC236}">
                <a16:creationId xmlns:a16="http://schemas.microsoft.com/office/drawing/2014/main" id="{88780BE7-096D-0157-6DFD-1CB5F3F09E04}"/>
              </a:ext>
            </a:extLst>
          </p:cNvPr>
          <p:cNvGrpSpPr/>
          <p:nvPr userDrawn="1"/>
        </p:nvGrpSpPr>
        <p:grpSpPr>
          <a:xfrm>
            <a:off x="416719" y="1451163"/>
            <a:ext cx="1240398" cy="721619"/>
            <a:chOff x="7339992" y="4742232"/>
            <a:chExt cx="1780593" cy="1035885"/>
          </a:xfrm>
          <a:solidFill>
            <a:schemeClr val="accent2"/>
          </a:solidFill>
        </p:grpSpPr>
        <p:sp>
          <p:nvSpPr>
            <p:cNvPr id="20" name="Freeform 19">
              <a:extLst>
                <a:ext uri="{FF2B5EF4-FFF2-40B4-BE49-F238E27FC236}">
                  <a16:creationId xmlns:a16="http://schemas.microsoft.com/office/drawing/2014/main" id="{3101C46A-0B9D-B976-05AA-166822BC2FDC}"/>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grpFill/>
            <a:ln w="473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D797828-D38F-35DE-4F56-424FDE533705}"/>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grp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425085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A66A4A-98AD-F34D-AF05-F372617255A1}"/>
              </a:ext>
            </a:extLst>
          </p:cNvPr>
          <p:cNvSpPr>
            <a:spLocks noGrp="1"/>
          </p:cNvSpPr>
          <p:nvPr>
            <p:ph idx="1" hasCustomPrompt="1"/>
          </p:nvPr>
        </p:nvSpPr>
        <p:spPr>
          <a:xfrm>
            <a:off x="487019" y="1825625"/>
            <a:ext cx="11189004" cy="4058340"/>
          </a:xfrm>
          <a:prstGeom prst="rect">
            <a:avLst/>
          </a:prstGeo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444B6E6-F5A0-C54C-ACFF-E7C95C86F18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37585E-FA34-5E42-AC68-111864374EA9}"/>
              </a:ext>
            </a:extLst>
          </p:cNvPr>
          <p:cNvSpPr>
            <a:spLocks noGrp="1"/>
          </p:cNvSpPr>
          <p:nvPr>
            <p:ph type="title" hasCustomPrompt="1"/>
          </p:nvPr>
        </p:nvSpPr>
        <p:spPr>
          <a:xfrm>
            <a:off x="487017" y="7321"/>
            <a:ext cx="11189003" cy="1325563"/>
          </a:xfrm>
          <a:prstGeom prst="rect">
            <a:avLst/>
          </a:prstGeo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415650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A_Title Slide + copy blo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859AF9C1-DD90-AF42-8EEF-18721A787A4F}"/>
              </a:ext>
            </a:extLst>
          </p:cNvPr>
          <p:cNvSpPr>
            <a:spLocks noGrp="1"/>
          </p:cNvSpPr>
          <p:nvPr>
            <p:ph idx="1" hasCustomPrompt="1"/>
          </p:nvPr>
        </p:nvSpPr>
        <p:spPr>
          <a:xfrm>
            <a:off x="487019" y="1825625"/>
            <a:ext cx="11189004" cy="4058340"/>
          </a:xfrm>
          <a:prstGeom prst="rect">
            <a:avLst/>
          </a:prstGeo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A1A542-63DD-5745-B3B0-83C1C3697D7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242B85C-F071-804C-B36F-D3FBF5ED327E}"/>
              </a:ext>
            </a:extLst>
          </p:cNvPr>
          <p:cNvSpPr>
            <a:spLocks noGrp="1"/>
          </p:cNvSpPr>
          <p:nvPr>
            <p:ph type="title" hasCustomPrompt="1"/>
          </p:nvPr>
        </p:nvSpPr>
        <p:spPr>
          <a:xfrm>
            <a:off x="487017" y="7321"/>
            <a:ext cx="11189003" cy="1325563"/>
          </a:xfrm>
          <a:prstGeom prst="rect">
            <a:avLst/>
          </a:prstGeo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275220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a:prstGeom prst="rect">
            <a:avLst/>
          </a:prstGeo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56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A_Blank +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B1DA-F23F-5B49-B0AB-2AAA4554E5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a:prstGeom prst="rect">
            <a:avLst/>
          </a:prstGeo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29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AE221-2706-6B47-A4B0-B8C5B0E8D70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298FEE7-B5C5-0C41-84DC-A270592ABC3C}"/>
              </a:ext>
            </a:extLst>
          </p:cNvPr>
          <p:cNvSpPr>
            <a:spLocks noGrp="1"/>
          </p:cNvSpPr>
          <p:nvPr>
            <p:ph type="body" idx="1" hasCustomPrompt="1"/>
          </p:nvPr>
        </p:nvSpPr>
        <p:spPr>
          <a:xfrm>
            <a:off x="487018" y="1466741"/>
            <a:ext cx="440839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title text</a:t>
            </a:r>
          </a:p>
        </p:txBody>
      </p:sp>
      <p:sp>
        <p:nvSpPr>
          <p:cNvPr id="9" name="Content Placeholder 3">
            <a:extLst>
              <a:ext uri="{FF2B5EF4-FFF2-40B4-BE49-F238E27FC236}">
                <a16:creationId xmlns:a16="http://schemas.microsoft.com/office/drawing/2014/main" id="{D0D85F29-B409-BE4D-9440-103AE9713F37}"/>
              </a:ext>
            </a:extLst>
          </p:cNvPr>
          <p:cNvSpPr>
            <a:spLocks noGrp="1"/>
          </p:cNvSpPr>
          <p:nvPr>
            <p:ph sz="half" idx="2" hasCustomPrompt="1"/>
          </p:nvPr>
        </p:nvSpPr>
        <p:spPr>
          <a:xfrm>
            <a:off x="487018" y="2389215"/>
            <a:ext cx="4408398" cy="368458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a:extLst>
              <a:ext uri="{FF2B5EF4-FFF2-40B4-BE49-F238E27FC236}">
                <a16:creationId xmlns:a16="http://schemas.microsoft.com/office/drawing/2014/main" id="{02E5D263-FF3A-5043-A93E-2B9188A4FBC2}"/>
              </a:ext>
            </a:extLst>
          </p:cNvPr>
          <p:cNvSpPr>
            <a:spLocks noGrp="1"/>
          </p:cNvSpPr>
          <p:nvPr>
            <p:ph sz="quarter" idx="12"/>
          </p:nvPr>
        </p:nvSpPr>
        <p:spPr>
          <a:xfrm>
            <a:off x="5301574" y="1466741"/>
            <a:ext cx="6423660" cy="4588012"/>
          </a:xfrm>
          <a:prstGeom prst="rect">
            <a:avLst/>
          </a:prstGeo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DD92BC59-CBA7-D3E7-41B1-EC3585D6533F}"/>
              </a:ext>
            </a:extLst>
          </p:cNvPr>
          <p:cNvSpPr>
            <a:spLocks noGrp="1"/>
          </p:cNvSpPr>
          <p:nvPr>
            <p:ph type="title" hasCustomPrompt="1"/>
          </p:nvPr>
        </p:nvSpPr>
        <p:spPr>
          <a:xfrm>
            <a:off x="487018" y="7321"/>
            <a:ext cx="11186426" cy="1325563"/>
          </a:xfrm>
          <a:prstGeom prst="rect">
            <a:avLst/>
          </a:prstGeo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276760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_1">
    <p:spTree>
      <p:nvGrpSpPr>
        <p:cNvPr id="1" name=""/>
        <p:cNvGrpSpPr/>
        <p:nvPr/>
      </p:nvGrpSpPr>
      <p:grpSpPr>
        <a:xfrm>
          <a:off x="0" y="0"/>
          <a:ext cx="0" cy="0"/>
          <a:chOff x="0" y="0"/>
          <a:chExt cx="0" cy="0"/>
        </a:xfrm>
      </p:grpSpPr>
      <p:pic>
        <p:nvPicPr>
          <p:cNvPr id="14" name="Picture 13" descr="A picture containing person, outdoor, building, ground&#10;&#10;Description automatically generated">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38"/>
          <a:stretch/>
        </p:blipFill>
        <p:spPr>
          <a:xfrm flipH="1">
            <a:off x="2926054" y="0"/>
            <a:ext cx="9265946" cy="6408188"/>
          </a:xfrm>
          <a:prstGeom prst="rect">
            <a:avLst/>
          </a:prstGeom>
        </p:spPr>
      </p:pic>
      <p:sp>
        <p:nvSpPr>
          <p:cNvPr id="7" name="Freeform 6">
            <a:extLst>
              <a:ext uri="{FF2B5EF4-FFF2-40B4-BE49-F238E27FC236}">
                <a16:creationId xmlns:a16="http://schemas.microsoft.com/office/drawing/2014/main" id="{6223D29D-72FD-AFFB-1C22-2B47E80E8709}"/>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chemeClr val="accent1"/>
          </a:solidFill>
          <a:ln w="6341" cap="flat">
            <a:noFill/>
            <a:prstDash val="solid"/>
            <a:miter/>
          </a:ln>
        </p:spPr>
        <p:txBody>
          <a:bodyPr wrap="square" rtlCol="0" anchor="ctr">
            <a:noAutofit/>
          </a:bodyPr>
          <a:lstStyle/>
          <a:p>
            <a:endParaRPr lang="en-CO" dirty="0"/>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chemeClr val="accent1"/>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6" name="Graphic 25">
            <a:extLst>
              <a:ext uri="{FF2B5EF4-FFF2-40B4-BE49-F238E27FC236}">
                <a16:creationId xmlns:a16="http://schemas.microsoft.com/office/drawing/2014/main" id="{50DCC640-E893-C835-AE02-E8E33A61E0A5}"/>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bg1"/>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3153071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203267" cy="1600200"/>
          </a:xfrm>
          <a:prstGeom prst="rect">
            <a:avLst/>
          </a:prstGeom>
        </p:spPr>
        <p:txBody>
          <a:bodyPr anchor="b">
            <a:normAutofit/>
          </a:bodyPr>
          <a:lstStyle>
            <a:lvl1pPr>
              <a:defRPr sz="3000"/>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C7003DF8-D5CB-8B40-A107-4FD353486209}"/>
              </a:ext>
            </a:extLst>
          </p:cNvPr>
          <p:cNvSpPr>
            <a:spLocks noGrp="1"/>
          </p:cNvSpPr>
          <p:nvPr>
            <p:ph sz="quarter" idx="12"/>
          </p:nvPr>
        </p:nvSpPr>
        <p:spPr>
          <a:xfrm>
            <a:off x="5436554" y="0"/>
            <a:ext cx="6726556" cy="6411074"/>
          </a:xfrm>
          <a:prstGeom prst="rect">
            <a:avLst/>
          </a:prstGeo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7959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defRPr sz="3000"/>
            </a:lvl1pPr>
          </a:lstStyle>
          <a:p>
            <a:r>
              <a:rPr lang="en-US" dirty="0"/>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rstGeom prst="rect">
            <a:avLst/>
          </a:prstGeo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3" name="Rectangle 2">
            <a:extLst>
              <a:ext uri="{FF2B5EF4-FFF2-40B4-BE49-F238E27FC236}">
                <a16:creationId xmlns:a16="http://schemas.microsoft.com/office/drawing/2014/main" id="{6E86B661-9B45-8641-996A-E3C202AD0FEA}"/>
              </a:ext>
            </a:extLst>
          </p:cNvPr>
          <p:cNvSpPr/>
          <p:nvPr userDrawn="1"/>
        </p:nvSpPr>
        <p:spPr>
          <a:xfrm>
            <a:off x="7600517"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345576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rstGeom prst="rect">
            <a:avLst/>
          </a:prstGeo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itle 1">
            <a:extLst>
              <a:ext uri="{FF2B5EF4-FFF2-40B4-BE49-F238E27FC236}">
                <a16:creationId xmlns:a16="http://schemas.microsoft.com/office/drawing/2014/main" id="{C650AEE3-8164-4C4C-BBBE-F0CFAD7BCCC2}"/>
              </a:ext>
            </a:extLst>
          </p:cNvPr>
          <p:cNvSpPr>
            <a:spLocks noGrp="1"/>
          </p:cNvSpPr>
          <p:nvPr>
            <p:ph type="title" hasCustomPrompt="1"/>
          </p:nvPr>
        </p:nvSpPr>
        <p:spPr>
          <a:xfrm>
            <a:off x="367623" y="340468"/>
            <a:ext cx="4325461" cy="1488332"/>
          </a:xfrm>
          <a:prstGeom prst="rect">
            <a:avLst/>
          </a:prstGeom>
        </p:spPr>
        <p:txBody>
          <a:bodyPr anchor="b">
            <a:normAutofit/>
          </a:bodyPr>
          <a:lstStyle>
            <a:lvl1pPr>
              <a:defRPr sz="3000"/>
            </a:lvl1pPr>
          </a:lstStyle>
          <a:p>
            <a:r>
              <a:rPr lang="en-US" dirty="0"/>
              <a:t>Click to edit slide</a:t>
            </a:r>
          </a:p>
        </p:txBody>
      </p:sp>
      <p:sp>
        <p:nvSpPr>
          <p:cNvPr id="16" name="Rectangle 15">
            <a:extLst>
              <a:ext uri="{FF2B5EF4-FFF2-40B4-BE49-F238E27FC236}">
                <a16:creationId xmlns:a16="http://schemas.microsoft.com/office/drawing/2014/main" id="{97295FE4-F802-C148-964C-1AC592238B2D}"/>
              </a:ext>
            </a:extLst>
          </p:cNvPr>
          <p:cNvSpPr/>
          <p:nvPr userDrawn="1"/>
        </p:nvSpPr>
        <p:spPr>
          <a:xfrm>
            <a:off x="469223"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A0747508-FB85-5D46-A564-25DE9FC7874E}"/>
              </a:ext>
            </a:extLst>
          </p:cNvPr>
          <p:cNvSpPr>
            <a:spLocks noGrp="1"/>
          </p:cNvSpPr>
          <p:nvPr>
            <p:ph type="body" sz="half" idx="2"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body text</a:t>
            </a:r>
          </a:p>
        </p:txBody>
      </p:sp>
    </p:spTree>
    <p:extLst>
      <p:ext uri="{BB962C8B-B14F-4D97-AF65-F5344CB8AC3E}">
        <p14:creationId xmlns:p14="http://schemas.microsoft.com/office/powerpoint/2010/main" val="390965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9FDF8-6904-8147-B0D9-E432EDEF313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94FB34-8707-684A-8F9B-A74E98147B56}"/>
              </a:ext>
            </a:extLst>
          </p:cNvPr>
          <p:cNvSpPr>
            <a:spLocks noGrp="1"/>
          </p:cNvSpPr>
          <p:nvPr>
            <p:ph type="title" hasCustomPrompt="1"/>
          </p:nvPr>
        </p:nvSpPr>
        <p:spPr>
          <a:xfrm>
            <a:off x="487019" y="2150574"/>
            <a:ext cx="3355220" cy="2134832"/>
          </a:xfrm>
          <a:prstGeom prst="rect">
            <a:avLst/>
          </a:prstGeo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193705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9DAA52-5161-004E-94EB-1E81113F42E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CDAC889-4805-584C-A52E-58653D73ACBF}"/>
              </a:ext>
            </a:extLst>
          </p:cNvPr>
          <p:cNvSpPr>
            <a:spLocks noGrp="1"/>
          </p:cNvSpPr>
          <p:nvPr>
            <p:ph type="title" hasCustomPrompt="1"/>
          </p:nvPr>
        </p:nvSpPr>
        <p:spPr>
          <a:xfrm>
            <a:off x="487019" y="2150574"/>
            <a:ext cx="3355220" cy="2134832"/>
          </a:xfrm>
          <a:prstGeom prst="rect">
            <a:avLst/>
          </a:prstGeo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Tree>
    <p:extLst>
      <p:ext uri="{BB962C8B-B14F-4D97-AF65-F5344CB8AC3E}">
        <p14:creationId xmlns:p14="http://schemas.microsoft.com/office/powerpoint/2010/main" val="2857743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2150574"/>
            <a:ext cx="3355220" cy="2134832"/>
          </a:xfrm>
          <a:prstGeom prst="rect">
            <a:avLst/>
          </a:prstGeo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E52F0E8D-7127-F548-80B4-59E0F49BB331}"/>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690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F7B53CD9-534C-4E40-9199-FFF21CD99A2F}"/>
              </a:ext>
            </a:extLst>
          </p:cNvPr>
          <p:cNvSpPr>
            <a:spLocks noGrp="1"/>
          </p:cNvSpPr>
          <p:nvPr>
            <p:ph type="title" hasCustomPrompt="1"/>
          </p:nvPr>
        </p:nvSpPr>
        <p:spPr>
          <a:xfrm>
            <a:off x="487019" y="2150574"/>
            <a:ext cx="3355220" cy="2134832"/>
          </a:xfrm>
          <a:prstGeom prst="rect">
            <a:avLst/>
          </a:prstGeo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4" name="Rectangle 3">
            <a:extLst>
              <a:ext uri="{FF2B5EF4-FFF2-40B4-BE49-F238E27FC236}">
                <a16:creationId xmlns:a16="http://schemas.microsoft.com/office/drawing/2014/main" id="{42E1807F-F8C6-0D43-BF81-B815BDB188C6}"/>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27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603974"/>
            <a:ext cx="3355220" cy="2263165"/>
          </a:xfrm>
          <a:prstGeom prst="rect">
            <a:avLst/>
          </a:prstGeo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2" name="Rectangle 11">
            <a:extLst>
              <a:ext uri="{FF2B5EF4-FFF2-40B4-BE49-F238E27FC236}">
                <a16:creationId xmlns:a16="http://schemas.microsoft.com/office/drawing/2014/main" id="{37CE5CD1-95FE-7440-A11E-54296D3B774C}"/>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416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220C83AA-987E-CC46-8EF2-6CE17680C5C6}"/>
              </a:ext>
            </a:extLst>
          </p:cNvPr>
          <p:cNvSpPr>
            <a:spLocks noGrp="1"/>
          </p:cNvSpPr>
          <p:nvPr>
            <p:ph type="title" hasCustomPrompt="1"/>
          </p:nvPr>
        </p:nvSpPr>
        <p:spPr>
          <a:xfrm>
            <a:off x="487019" y="603974"/>
            <a:ext cx="3355220" cy="2263165"/>
          </a:xfrm>
          <a:prstGeom prst="rect">
            <a:avLst/>
          </a:prstGeo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4" name="Rectangle 3">
            <a:extLst>
              <a:ext uri="{FF2B5EF4-FFF2-40B4-BE49-F238E27FC236}">
                <a16:creationId xmlns:a16="http://schemas.microsoft.com/office/drawing/2014/main" id="{AB3052B8-40B3-124C-B288-D010B6213A29}"/>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240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380" t="9669" r="784" b="30895"/>
          <a:stretch/>
        </p:blipFill>
        <p:spPr>
          <a:xfrm flipH="1">
            <a:off x="5884276" y="0"/>
            <a:ext cx="6307724" cy="6408188"/>
          </a:xfrm>
          <a:prstGeom prst="rect">
            <a:avLst/>
          </a:prstGeom>
        </p:spPr>
      </p:pic>
      <p:sp>
        <p:nvSpPr>
          <p:cNvPr id="5" name="Freeform 4">
            <a:extLst>
              <a:ext uri="{FF2B5EF4-FFF2-40B4-BE49-F238E27FC236}">
                <a16:creationId xmlns:a16="http://schemas.microsoft.com/office/drawing/2014/main" id="{577309C0-B991-1A72-10A9-2AF953332A7D}"/>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chemeClr val="accent5"/>
          </a:solidFill>
          <a:ln w="6341" cap="flat">
            <a:noFill/>
            <a:prstDash val="solid"/>
            <a:miter/>
          </a:ln>
        </p:spPr>
        <p:txBody>
          <a:bodyPr wrap="square" rtlCol="0" anchor="ctr">
            <a:noAutofit/>
          </a:bodyPr>
          <a:lstStyle/>
          <a:p>
            <a:endParaRPr lang="en-CO"/>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chemeClr val="accent5"/>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2" name="Graphic 25">
            <a:extLst>
              <a:ext uri="{FF2B5EF4-FFF2-40B4-BE49-F238E27FC236}">
                <a16:creationId xmlns:a16="http://schemas.microsoft.com/office/drawing/2014/main" id="{4208AD9D-4C6B-35A9-75FC-D4EE66D61F52}"/>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bg1"/>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996377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A_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Tree>
    <p:extLst>
      <p:ext uri="{BB962C8B-B14F-4D97-AF65-F5344CB8AC3E}">
        <p14:creationId xmlns:p14="http://schemas.microsoft.com/office/powerpoint/2010/main" val="689391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nim_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542BD0-D02F-DE6E-71D2-2328CD6AA455}"/>
              </a:ext>
            </a:extLst>
          </p:cNvPr>
          <p:cNvSpPr/>
          <p:nvPr userDrawn="1"/>
        </p:nvSpPr>
        <p:spPr>
          <a:xfrm>
            <a:off x="0" y="0"/>
            <a:ext cx="12192000" cy="6408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4048313-E131-179E-A3A1-F0409C8E9762}"/>
              </a:ext>
            </a:extLst>
          </p:cNvPr>
          <p:cNvSpPr>
            <a:spLocks noGrp="1"/>
          </p:cNvSpPr>
          <p:nvPr>
            <p:ph type="title" hasCustomPrompt="1"/>
          </p:nvPr>
        </p:nvSpPr>
        <p:spPr>
          <a:xfrm>
            <a:off x="487018" y="7321"/>
            <a:ext cx="11186426" cy="1325563"/>
          </a:xfrm>
          <a:prstGeom prst="rect">
            <a:avLst/>
          </a:prstGeom>
        </p:spPr>
        <p:txBody>
          <a:bodyPr>
            <a:normAutofit/>
          </a:bodyPr>
          <a:lstStyle>
            <a:lvl1pPr>
              <a:defRPr sz="30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5" name="Rectangle 4">
            <a:extLst>
              <a:ext uri="{FF2B5EF4-FFF2-40B4-BE49-F238E27FC236}">
                <a16:creationId xmlns:a16="http://schemas.microsoft.com/office/drawing/2014/main" id="{2F95920F-983B-2DBE-B0C9-130BE049F8C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338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Left Image Righ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F6FE6-5658-474A-8E38-A7EC88D042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569520" y="1"/>
            <a:ext cx="4622477" cy="6411073"/>
          </a:xfrm>
          <a:prstGeom prst="rect">
            <a:avLst/>
          </a:prstGeom>
        </p:spPr>
      </p:pic>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734437" y="2981740"/>
            <a:ext cx="6653464" cy="2898200"/>
          </a:xfrm>
          <a:prstGeom prst="rect">
            <a:avLst/>
          </a:prstGeo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0"/>
            <a:endParaRPr lang="en-US" dirty="0"/>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731733" y="606291"/>
            <a:ext cx="6653464" cy="1771325"/>
          </a:xfrm>
          <a:prstGeom prst="rect">
            <a:avLst/>
          </a:prstGeo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E504FFF1-452C-734D-A162-E9AC713453F0}"/>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1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0" y="0"/>
            <a:ext cx="5073453" cy="6409942"/>
          </a:xfrm>
          <a:prstGeom prst="rect">
            <a:avLst/>
          </a:prstGeom>
          <a:pattFill prst="pct30">
            <a:fgClr>
              <a:schemeClr val="bg1">
                <a:lumMod val="85000"/>
              </a:schemeClr>
            </a:fgClr>
            <a:bgClr>
              <a:schemeClr val="bg1"/>
            </a:bgClr>
          </a:pattFill>
        </p:spPr>
        <p:txBody>
          <a:bodyPr anchor="ctr"/>
          <a:lstStyle>
            <a:lvl1pPr algn="ctr">
              <a:defRPr/>
            </a:lvl1pPr>
          </a:lstStyle>
          <a:p>
            <a:r>
              <a:rPr lang="en-US"/>
              <a:t>Click icon to add picture</a:t>
            </a:r>
            <a:endParaRPr lang="en-US" dirty="0"/>
          </a:p>
        </p:txBody>
      </p:sp>
      <p:sp>
        <p:nvSpPr>
          <p:cNvPr id="4" name="Freeform 3">
            <a:extLst>
              <a:ext uri="{FF2B5EF4-FFF2-40B4-BE49-F238E27FC236}">
                <a16:creationId xmlns:a16="http://schemas.microsoft.com/office/drawing/2014/main" id="{2F4ECFBE-F397-ACC7-C3AA-F7D8DE09F7D3}"/>
              </a:ext>
            </a:extLst>
          </p:cNvPr>
          <p:cNvSpPr>
            <a:spLocks noChangeArrowheads="1"/>
          </p:cNvSpPr>
          <p:nvPr userDrawn="1"/>
        </p:nvSpPr>
        <p:spPr bwMode="auto">
          <a:xfrm>
            <a:off x="5076631" y="-1737"/>
            <a:ext cx="502296" cy="6411677"/>
          </a:xfrm>
          <a:custGeom>
            <a:avLst/>
            <a:gdLst>
              <a:gd name="connsiteX0" fmla="*/ 502877 w 502877"/>
              <a:gd name="connsiteY0" fmla="*/ 6068786 h 6419088"/>
              <a:gd name="connsiteX1" fmla="*/ 502877 w 502877"/>
              <a:gd name="connsiteY1" fmla="*/ 6312578 h 6419088"/>
              <a:gd name="connsiteX2" fmla="*/ 424303 w 502877"/>
              <a:gd name="connsiteY2" fmla="*/ 6395442 h 6419088"/>
              <a:gd name="connsiteX3" fmla="*/ 401020 w 502877"/>
              <a:gd name="connsiteY3" fmla="*/ 6419088 h 6419088"/>
              <a:gd name="connsiteX4" fmla="*/ 152206 w 502877"/>
              <a:gd name="connsiteY4" fmla="*/ 6419088 h 6419088"/>
              <a:gd name="connsiteX5" fmla="*/ 162440 w 502877"/>
              <a:gd name="connsiteY5" fmla="*/ 6408865 h 6419088"/>
              <a:gd name="connsiteX6" fmla="*/ 502877 w 502877"/>
              <a:gd name="connsiteY6" fmla="*/ 6068786 h 6419088"/>
              <a:gd name="connsiteX7" fmla="*/ 0 w 502877"/>
              <a:gd name="connsiteY7" fmla="*/ 6060848 h 6419088"/>
              <a:gd name="connsiteX8" fmla="*/ 236177 w 502877"/>
              <a:gd name="connsiteY8" fmla="*/ 6060848 h 6419088"/>
              <a:gd name="connsiteX9" fmla="*/ 0 w 502877"/>
              <a:gd name="connsiteY9" fmla="*/ 6312901 h 6419088"/>
              <a:gd name="connsiteX10" fmla="*/ 0 w 502877"/>
              <a:gd name="connsiteY10" fmla="*/ 6060848 h 6419088"/>
              <a:gd name="connsiteX11" fmla="*/ 0 w 502877"/>
              <a:gd name="connsiteY11" fmla="*/ 5557611 h 6419088"/>
              <a:gd name="connsiteX12" fmla="*/ 502877 w 502877"/>
              <a:gd name="connsiteY12" fmla="*/ 6052918 h 6419088"/>
              <a:gd name="connsiteX13" fmla="*/ 236478 w 502877"/>
              <a:gd name="connsiteY13" fmla="*/ 6060488 h 6419088"/>
              <a:gd name="connsiteX14" fmla="*/ 0 w 502877"/>
              <a:gd name="connsiteY14" fmla="*/ 5816800 h 6419088"/>
              <a:gd name="connsiteX15" fmla="*/ 0 w 502877"/>
              <a:gd name="connsiteY15" fmla="*/ 5557611 h 6419088"/>
              <a:gd name="connsiteX16" fmla="*/ 0 w 502877"/>
              <a:gd name="connsiteY16" fmla="*/ 5048023 h 6419088"/>
              <a:gd name="connsiteX17" fmla="*/ 502877 w 502877"/>
              <a:gd name="connsiteY17" fmla="*/ 5550237 h 6419088"/>
              <a:gd name="connsiteX18" fmla="*/ 502877 w 502877"/>
              <a:gd name="connsiteY18" fmla="*/ 5793788 h 6419088"/>
              <a:gd name="connsiteX19" fmla="*/ 0 w 502877"/>
              <a:gd name="connsiteY19" fmla="*/ 5299130 h 6419088"/>
              <a:gd name="connsiteX20" fmla="*/ 0 w 502877"/>
              <a:gd name="connsiteY20" fmla="*/ 5048023 h 6419088"/>
              <a:gd name="connsiteX21" fmla="*/ 0 w 502877"/>
              <a:gd name="connsiteY21" fmla="*/ 4514623 h 6419088"/>
              <a:gd name="connsiteX22" fmla="*/ 502877 w 502877"/>
              <a:gd name="connsiteY22" fmla="*/ 5024534 h 6419088"/>
              <a:gd name="connsiteX23" fmla="*/ 502877 w 502877"/>
              <a:gd name="connsiteY23" fmla="*/ 5268326 h 6419088"/>
              <a:gd name="connsiteX24" fmla="*/ 0 w 502877"/>
              <a:gd name="connsiteY24" fmla="*/ 4773540 h 6419088"/>
              <a:gd name="connsiteX25" fmla="*/ 0 w 502877"/>
              <a:gd name="connsiteY25" fmla="*/ 4233636 h 6419088"/>
              <a:gd name="connsiteX26" fmla="*/ 220978 w 502877"/>
              <a:gd name="connsiteY26" fmla="*/ 4233636 h 6419088"/>
              <a:gd name="connsiteX27" fmla="*/ 502877 w 502877"/>
              <a:gd name="connsiteY27" fmla="*/ 4515236 h 6419088"/>
              <a:gd name="connsiteX28" fmla="*/ 502877 w 502877"/>
              <a:gd name="connsiteY28" fmla="*/ 4750802 h 6419088"/>
              <a:gd name="connsiteX29" fmla="*/ 0 w 502877"/>
              <a:gd name="connsiteY29" fmla="*/ 4233636 h 6419088"/>
              <a:gd name="connsiteX30" fmla="*/ 502876 w 502877"/>
              <a:gd name="connsiteY30" fmla="*/ 3989161 h 6419088"/>
              <a:gd name="connsiteX31" fmla="*/ 502876 w 502877"/>
              <a:gd name="connsiteY31" fmla="*/ 4233276 h 6419088"/>
              <a:gd name="connsiteX32" fmla="*/ 220662 w 502877"/>
              <a:gd name="connsiteY32" fmla="*/ 4233276 h 6419088"/>
              <a:gd name="connsiteX33" fmla="*/ 502876 w 502877"/>
              <a:gd name="connsiteY33" fmla="*/ 3989161 h 6419088"/>
              <a:gd name="connsiteX34" fmla="*/ 0 w 502877"/>
              <a:gd name="connsiteY34" fmla="*/ 2939824 h 6419088"/>
              <a:gd name="connsiteX35" fmla="*/ 498988 w 502877"/>
              <a:gd name="connsiteY35" fmla="*/ 3438984 h 6419088"/>
              <a:gd name="connsiteX36" fmla="*/ 501949 w 502877"/>
              <a:gd name="connsiteY36" fmla="*/ 3441818 h 6419088"/>
              <a:gd name="connsiteX37" fmla="*/ 502877 w 502877"/>
              <a:gd name="connsiteY37" fmla="*/ 3441099 h 6419088"/>
              <a:gd name="connsiteX38" fmla="*/ 502877 w 502877"/>
              <a:gd name="connsiteY38" fmla="*/ 3442707 h 6419088"/>
              <a:gd name="connsiteX39" fmla="*/ 502877 w 502877"/>
              <a:gd name="connsiteY39" fmla="*/ 3684895 h 6419088"/>
              <a:gd name="connsiteX40" fmla="*/ 0 w 502877"/>
              <a:gd name="connsiteY40" fmla="*/ 4195176 h 6419088"/>
              <a:gd name="connsiteX41" fmla="*/ 0 w 502877"/>
              <a:gd name="connsiteY41" fmla="*/ 3936254 h 6419088"/>
              <a:gd name="connsiteX42" fmla="*/ 497312 w 502877"/>
              <a:gd name="connsiteY42" fmla="*/ 3445413 h 6419088"/>
              <a:gd name="connsiteX43" fmla="*/ 500732 w 502877"/>
              <a:gd name="connsiteY43" fmla="*/ 3442762 h 6419088"/>
              <a:gd name="connsiteX44" fmla="*/ 489567 w 502877"/>
              <a:gd name="connsiteY44" fmla="*/ 3443048 h 6419088"/>
              <a:gd name="connsiteX45" fmla="*/ 236478 w 502877"/>
              <a:gd name="connsiteY45" fmla="*/ 3450638 h 6419088"/>
              <a:gd name="connsiteX46" fmla="*/ 235786 w 502877"/>
              <a:gd name="connsiteY46" fmla="*/ 3449806 h 6419088"/>
              <a:gd name="connsiteX47" fmla="*/ 216534 w 502877"/>
              <a:gd name="connsiteY47" fmla="*/ 3469217 h 6419088"/>
              <a:gd name="connsiteX48" fmla="*/ 0 w 502877"/>
              <a:gd name="connsiteY48" fmla="*/ 3693525 h 6419088"/>
              <a:gd name="connsiteX49" fmla="*/ 0 w 502877"/>
              <a:gd name="connsiteY49" fmla="*/ 3449411 h 6419088"/>
              <a:gd name="connsiteX50" fmla="*/ 211986 w 502877"/>
              <a:gd name="connsiteY50" fmla="*/ 3449411 h 6419088"/>
              <a:gd name="connsiteX51" fmla="*/ 235458 w 502877"/>
              <a:gd name="connsiteY51" fmla="*/ 3449411 h 6419088"/>
              <a:gd name="connsiteX52" fmla="*/ 224040 w 502877"/>
              <a:gd name="connsiteY52" fmla="*/ 3435685 h 6419088"/>
              <a:gd name="connsiteX53" fmla="*/ 0 w 502877"/>
              <a:gd name="connsiteY53" fmla="*/ 3198655 h 6419088"/>
              <a:gd name="connsiteX54" fmla="*/ 0 w 502877"/>
              <a:gd name="connsiteY54" fmla="*/ 2939824 h 6419088"/>
              <a:gd name="connsiteX55" fmla="*/ 0 w 502877"/>
              <a:gd name="connsiteY55" fmla="*/ 2436586 h 6419088"/>
              <a:gd name="connsiteX56" fmla="*/ 502877 w 502877"/>
              <a:gd name="connsiteY56" fmla="*/ 2939042 h 6419088"/>
              <a:gd name="connsiteX57" fmla="*/ 502877 w 502877"/>
              <a:gd name="connsiteY57" fmla="*/ 3182351 h 6419088"/>
              <a:gd name="connsiteX58" fmla="*/ 0 w 502877"/>
              <a:gd name="connsiteY58" fmla="*/ 2687814 h 6419088"/>
              <a:gd name="connsiteX59" fmla="*/ 0 w 502877"/>
              <a:gd name="connsiteY59" fmla="*/ 2436586 h 6419088"/>
              <a:gd name="connsiteX60" fmla="*/ 0 w 502877"/>
              <a:gd name="connsiteY60" fmla="*/ 1904774 h 6419088"/>
              <a:gd name="connsiteX61" fmla="*/ 502877 w 502877"/>
              <a:gd name="connsiteY61" fmla="*/ 2415044 h 6419088"/>
              <a:gd name="connsiteX62" fmla="*/ 502877 w 502877"/>
              <a:gd name="connsiteY62" fmla="*/ 2658476 h 6419088"/>
              <a:gd name="connsiteX63" fmla="*/ 0 w 502877"/>
              <a:gd name="connsiteY63" fmla="*/ 2163330 h 6419088"/>
              <a:gd name="connsiteX64" fmla="*/ 0 w 502877"/>
              <a:gd name="connsiteY64" fmla="*/ 1904774 h 6419088"/>
              <a:gd name="connsiteX65" fmla="*/ 502877 w 502877"/>
              <a:gd name="connsiteY65" fmla="*/ 1379312 h 6419088"/>
              <a:gd name="connsiteX66" fmla="*/ 502877 w 502877"/>
              <a:gd name="connsiteY66" fmla="*/ 1637587 h 6419088"/>
              <a:gd name="connsiteX67" fmla="*/ 205837 w 502877"/>
              <a:gd name="connsiteY67" fmla="*/ 1637587 h 6419088"/>
              <a:gd name="connsiteX68" fmla="*/ 502877 w 502877"/>
              <a:gd name="connsiteY68" fmla="*/ 1926798 h 6419088"/>
              <a:gd name="connsiteX69" fmla="*/ 502877 w 502877"/>
              <a:gd name="connsiteY69" fmla="*/ 2147302 h 6419088"/>
              <a:gd name="connsiteX70" fmla="*/ 0 w 502877"/>
              <a:gd name="connsiteY70" fmla="*/ 1630033 h 6419088"/>
              <a:gd name="connsiteX71" fmla="*/ 205837 w 502877"/>
              <a:gd name="connsiteY71" fmla="*/ 1630033 h 6419088"/>
              <a:gd name="connsiteX72" fmla="*/ 502877 w 502877"/>
              <a:gd name="connsiteY72" fmla="*/ 1379312 h 6419088"/>
              <a:gd name="connsiteX73" fmla="*/ 502877 w 502877"/>
              <a:gd name="connsiteY73" fmla="*/ 861787 h 6419088"/>
              <a:gd name="connsiteX74" fmla="*/ 502877 w 502877"/>
              <a:gd name="connsiteY74" fmla="*/ 1105340 h 6419088"/>
              <a:gd name="connsiteX75" fmla="*/ 0 w 502877"/>
              <a:gd name="connsiteY75" fmla="*/ 1623428 h 6419088"/>
              <a:gd name="connsiteX76" fmla="*/ 0 w 502877"/>
              <a:gd name="connsiteY76" fmla="*/ 1356817 h 6419088"/>
              <a:gd name="connsiteX77" fmla="*/ 502877 w 502877"/>
              <a:gd name="connsiteY77" fmla="*/ 861787 h 6419088"/>
              <a:gd name="connsiteX78" fmla="*/ 0 w 502877"/>
              <a:gd name="connsiteY78" fmla="*/ 853849 h 6419088"/>
              <a:gd name="connsiteX79" fmla="*/ 236177 w 502877"/>
              <a:gd name="connsiteY79" fmla="*/ 853849 h 6419088"/>
              <a:gd name="connsiteX80" fmla="*/ 0 w 502877"/>
              <a:gd name="connsiteY80" fmla="*/ 1097964 h 6419088"/>
              <a:gd name="connsiteX81" fmla="*/ 0 w 502877"/>
              <a:gd name="connsiteY81" fmla="*/ 853849 h 6419088"/>
              <a:gd name="connsiteX82" fmla="*/ 0 w 502877"/>
              <a:gd name="connsiteY82" fmla="*/ 350612 h 6419088"/>
              <a:gd name="connsiteX83" fmla="*/ 502877 w 502877"/>
              <a:gd name="connsiteY83" fmla="*/ 853489 h 6419088"/>
              <a:gd name="connsiteX84" fmla="*/ 236478 w 502877"/>
              <a:gd name="connsiteY84" fmla="*/ 853489 h 6419088"/>
              <a:gd name="connsiteX85" fmla="*/ 0 w 502877"/>
              <a:gd name="connsiteY85" fmla="*/ 601870 h 6419088"/>
              <a:gd name="connsiteX86" fmla="*/ 0 w 502877"/>
              <a:gd name="connsiteY86" fmla="*/ 350612 h 6419088"/>
              <a:gd name="connsiteX87" fmla="*/ 441451 w 502877"/>
              <a:gd name="connsiteY87" fmla="*/ 0 h 6419088"/>
              <a:gd name="connsiteX88" fmla="*/ 502877 w 502877"/>
              <a:gd name="connsiteY88" fmla="*/ 0 h 6419088"/>
              <a:gd name="connsiteX89" fmla="*/ 502877 w 502877"/>
              <a:gd name="connsiteY89" fmla="*/ 61327 h 6419088"/>
              <a:gd name="connsiteX90" fmla="*/ 454307 w 502877"/>
              <a:gd name="connsiteY90" fmla="*/ 12825 h 6419088"/>
              <a:gd name="connsiteX91" fmla="*/ 0 w 502877"/>
              <a:gd name="connsiteY91" fmla="*/ 0 h 6419088"/>
              <a:gd name="connsiteX92" fmla="*/ 173180 w 502877"/>
              <a:gd name="connsiteY92" fmla="*/ 0 h 6419088"/>
              <a:gd name="connsiteX93" fmla="*/ 212658 w 502877"/>
              <a:gd name="connsiteY93" fmla="*/ 39571 h 6419088"/>
              <a:gd name="connsiteX94" fmla="*/ 502877 w 502877"/>
              <a:gd name="connsiteY94" fmla="*/ 336648 h 6419088"/>
              <a:gd name="connsiteX95" fmla="*/ 502877 w 502877"/>
              <a:gd name="connsiteY95" fmla="*/ 580439 h 6419088"/>
              <a:gd name="connsiteX96" fmla="*/ 0 w 502877"/>
              <a:gd name="connsiteY96" fmla="*/ 85294 h 6419088"/>
              <a:gd name="connsiteX97" fmla="*/ 0 w 502877"/>
              <a:gd name="connsiteY97" fmla="*/ 52975 h 64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877" h="6419088">
                <a:moveTo>
                  <a:pt x="502877" y="6068786"/>
                </a:moveTo>
                <a:cubicBezTo>
                  <a:pt x="502877" y="6144769"/>
                  <a:pt x="502877" y="6243798"/>
                  <a:pt x="502877" y="6312578"/>
                </a:cubicBezTo>
                <a:cubicBezTo>
                  <a:pt x="502877" y="6314469"/>
                  <a:pt x="471447" y="6347283"/>
                  <a:pt x="424303" y="6395442"/>
                </a:cubicBezTo>
                <a:lnTo>
                  <a:pt x="401020" y="6419088"/>
                </a:lnTo>
                <a:lnTo>
                  <a:pt x="152206" y="6419088"/>
                </a:lnTo>
                <a:lnTo>
                  <a:pt x="162440" y="6408865"/>
                </a:lnTo>
                <a:cubicBezTo>
                  <a:pt x="309398" y="6262062"/>
                  <a:pt x="502877" y="6068786"/>
                  <a:pt x="502877" y="6068786"/>
                </a:cubicBezTo>
                <a:close/>
                <a:moveTo>
                  <a:pt x="0" y="6060848"/>
                </a:moveTo>
                <a:cubicBezTo>
                  <a:pt x="30602" y="6060848"/>
                  <a:pt x="182893" y="6060848"/>
                  <a:pt x="236177" y="6060848"/>
                </a:cubicBezTo>
                <a:cubicBezTo>
                  <a:pt x="190094" y="6107004"/>
                  <a:pt x="38163" y="6267106"/>
                  <a:pt x="0" y="6312901"/>
                </a:cubicBezTo>
                <a:cubicBezTo>
                  <a:pt x="0" y="6228883"/>
                  <a:pt x="0" y="6144866"/>
                  <a:pt x="0" y="6060848"/>
                </a:cubicBezTo>
                <a:close/>
                <a:moveTo>
                  <a:pt x="0" y="5557611"/>
                </a:moveTo>
                <a:cubicBezTo>
                  <a:pt x="160056" y="5725237"/>
                  <a:pt x="502877" y="6052918"/>
                  <a:pt x="502877" y="6052918"/>
                </a:cubicBezTo>
                <a:cubicBezTo>
                  <a:pt x="495307" y="6052918"/>
                  <a:pt x="244049" y="6060488"/>
                  <a:pt x="236478" y="6060488"/>
                </a:cubicBezTo>
                <a:cubicBezTo>
                  <a:pt x="220978" y="6052918"/>
                  <a:pt x="0" y="5816800"/>
                  <a:pt x="0" y="5816800"/>
                </a:cubicBezTo>
                <a:cubicBezTo>
                  <a:pt x="0" y="5733167"/>
                  <a:pt x="0" y="5641604"/>
                  <a:pt x="0" y="5557611"/>
                </a:cubicBezTo>
                <a:close/>
                <a:moveTo>
                  <a:pt x="0" y="5048023"/>
                </a:moveTo>
                <a:cubicBezTo>
                  <a:pt x="121844" y="5169619"/>
                  <a:pt x="502877" y="5542322"/>
                  <a:pt x="502877" y="5550237"/>
                </a:cubicBezTo>
                <a:cubicBezTo>
                  <a:pt x="502877" y="5626144"/>
                  <a:pt x="502877" y="5793788"/>
                  <a:pt x="502877" y="5793788"/>
                </a:cubicBezTo>
                <a:cubicBezTo>
                  <a:pt x="495307" y="5793788"/>
                  <a:pt x="7570" y="5306685"/>
                  <a:pt x="0" y="5299130"/>
                </a:cubicBezTo>
                <a:cubicBezTo>
                  <a:pt x="0" y="5299130"/>
                  <a:pt x="0" y="5299130"/>
                  <a:pt x="0" y="5048023"/>
                </a:cubicBezTo>
                <a:close/>
                <a:moveTo>
                  <a:pt x="0" y="4514623"/>
                </a:moveTo>
                <a:cubicBezTo>
                  <a:pt x="121844" y="4636339"/>
                  <a:pt x="502877" y="5016972"/>
                  <a:pt x="502877" y="5024534"/>
                </a:cubicBezTo>
                <a:cubicBezTo>
                  <a:pt x="502877" y="5100877"/>
                  <a:pt x="502877" y="5260764"/>
                  <a:pt x="502877" y="5268326"/>
                </a:cubicBezTo>
                <a:cubicBezTo>
                  <a:pt x="495307" y="5260764"/>
                  <a:pt x="7570" y="4781102"/>
                  <a:pt x="0" y="4773540"/>
                </a:cubicBezTo>
                <a:close/>
                <a:moveTo>
                  <a:pt x="0" y="4233636"/>
                </a:moveTo>
                <a:cubicBezTo>
                  <a:pt x="76063" y="4233636"/>
                  <a:pt x="144915" y="4233636"/>
                  <a:pt x="220978" y="4233636"/>
                </a:cubicBezTo>
                <a:cubicBezTo>
                  <a:pt x="281899" y="4302328"/>
                  <a:pt x="502877" y="4515236"/>
                  <a:pt x="502877" y="4515236"/>
                </a:cubicBezTo>
                <a:cubicBezTo>
                  <a:pt x="502877" y="4515236"/>
                  <a:pt x="502877" y="4674917"/>
                  <a:pt x="502877" y="4750802"/>
                </a:cubicBezTo>
                <a:cubicBezTo>
                  <a:pt x="495307" y="4750802"/>
                  <a:pt x="68492" y="4294416"/>
                  <a:pt x="0" y="4233636"/>
                </a:cubicBezTo>
                <a:close/>
                <a:moveTo>
                  <a:pt x="502876" y="3989161"/>
                </a:moveTo>
                <a:cubicBezTo>
                  <a:pt x="502876" y="4012238"/>
                  <a:pt x="502876" y="4233276"/>
                  <a:pt x="502876" y="4233276"/>
                </a:cubicBezTo>
                <a:lnTo>
                  <a:pt x="220662" y="4233276"/>
                </a:lnTo>
                <a:cubicBezTo>
                  <a:pt x="312328" y="4149620"/>
                  <a:pt x="411572" y="4065605"/>
                  <a:pt x="502876" y="3989161"/>
                </a:cubicBezTo>
                <a:close/>
                <a:moveTo>
                  <a:pt x="0" y="2939824"/>
                </a:moveTo>
                <a:cubicBezTo>
                  <a:pt x="150052" y="3104072"/>
                  <a:pt x="460738" y="3402342"/>
                  <a:pt x="498988" y="3438984"/>
                </a:cubicBezTo>
                <a:lnTo>
                  <a:pt x="501949" y="3441818"/>
                </a:lnTo>
                <a:lnTo>
                  <a:pt x="502877" y="3441099"/>
                </a:lnTo>
                <a:lnTo>
                  <a:pt x="502877" y="3442707"/>
                </a:lnTo>
                <a:lnTo>
                  <a:pt x="502877" y="3684895"/>
                </a:lnTo>
                <a:cubicBezTo>
                  <a:pt x="502877" y="3692458"/>
                  <a:pt x="0" y="4187614"/>
                  <a:pt x="0" y="4195176"/>
                </a:cubicBezTo>
                <a:cubicBezTo>
                  <a:pt x="0" y="4103707"/>
                  <a:pt x="0" y="4019801"/>
                  <a:pt x="0" y="3936254"/>
                </a:cubicBezTo>
                <a:cubicBezTo>
                  <a:pt x="7097" y="3936254"/>
                  <a:pt x="442869" y="3494412"/>
                  <a:pt x="497312" y="3445413"/>
                </a:cubicBezTo>
                <a:lnTo>
                  <a:pt x="500732" y="3442762"/>
                </a:lnTo>
                <a:lnTo>
                  <a:pt x="489567" y="3443048"/>
                </a:lnTo>
                <a:cubicBezTo>
                  <a:pt x="436300" y="3444566"/>
                  <a:pt x="243102" y="3450638"/>
                  <a:pt x="236478" y="3450638"/>
                </a:cubicBezTo>
                <a:lnTo>
                  <a:pt x="235786" y="3449806"/>
                </a:lnTo>
                <a:lnTo>
                  <a:pt x="216534" y="3469217"/>
                </a:lnTo>
                <a:cubicBezTo>
                  <a:pt x="159677" y="3527282"/>
                  <a:pt x="33392" y="3660032"/>
                  <a:pt x="0" y="3693525"/>
                </a:cubicBezTo>
                <a:cubicBezTo>
                  <a:pt x="0" y="3609385"/>
                  <a:pt x="0" y="3525606"/>
                  <a:pt x="0" y="3449411"/>
                </a:cubicBezTo>
                <a:cubicBezTo>
                  <a:pt x="26777" y="3449411"/>
                  <a:pt x="146722" y="3449411"/>
                  <a:pt x="211986" y="3449411"/>
                </a:cubicBezTo>
                <a:lnTo>
                  <a:pt x="235458" y="3449411"/>
                </a:lnTo>
                <a:lnTo>
                  <a:pt x="224040" y="3435685"/>
                </a:lnTo>
                <a:cubicBezTo>
                  <a:pt x="174982" y="3381446"/>
                  <a:pt x="0" y="3205595"/>
                  <a:pt x="0" y="3198655"/>
                </a:cubicBezTo>
                <a:cubicBezTo>
                  <a:pt x="0" y="3115021"/>
                  <a:pt x="0" y="3031028"/>
                  <a:pt x="0" y="2939824"/>
                </a:cubicBezTo>
                <a:close/>
                <a:moveTo>
                  <a:pt x="0" y="2436586"/>
                </a:moveTo>
                <a:cubicBezTo>
                  <a:pt x="121844" y="2558241"/>
                  <a:pt x="502877" y="2931484"/>
                  <a:pt x="502877" y="2939042"/>
                </a:cubicBezTo>
                <a:cubicBezTo>
                  <a:pt x="502877" y="3014986"/>
                  <a:pt x="502877" y="3182351"/>
                  <a:pt x="502877" y="3182351"/>
                </a:cubicBezTo>
                <a:cubicBezTo>
                  <a:pt x="495307" y="3182351"/>
                  <a:pt x="7570" y="2695373"/>
                  <a:pt x="0" y="2687814"/>
                </a:cubicBezTo>
                <a:cubicBezTo>
                  <a:pt x="0" y="2687814"/>
                  <a:pt x="0" y="2687814"/>
                  <a:pt x="0" y="2436586"/>
                </a:cubicBezTo>
                <a:close/>
                <a:moveTo>
                  <a:pt x="0" y="1904774"/>
                </a:moveTo>
                <a:cubicBezTo>
                  <a:pt x="121844" y="2034052"/>
                  <a:pt x="502877" y="2407122"/>
                  <a:pt x="502877" y="2415044"/>
                </a:cubicBezTo>
                <a:cubicBezTo>
                  <a:pt x="502877" y="2491027"/>
                  <a:pt x="502877" y="2658476"/>
                  <a:pt x="502877" y="2658476"/>
                </a:cubicBezTo>
                <a:cubicBezTo>
                  <a:pt x="495307" y="2658476"/>
                  <a:pt x="7570" y="2171252"/>
                  <a:pt x="0" y="2163330"/>
                </a:cubicBezTo>
                <a:cubicBezTo>
                  <a:pt x="0" y="2163330"/>
                  <a:pt x="0" y="2163330"/>
                  <a:pt x="0" y="1904774"/>
                </a:cubicBezTo>
                <a:close/>
                <a:moveTo>
                  <a:pt x="502877" y="1379312"/>
                </a:moveTo>
                <a:cubicBezTo>
                  <a:pt x="502877" y="1379312"/>
                  <a:pt x="502877" y="1379312"/>
                  <a:pt x="502877" y="1637587"/>
                </a:cubicBezTo>
                <a:cubicBezTo>
                  <a:pt x="502877" y="1637587"/>
                  <a:pt x="244049" y="1637587"/>
                  <a:pt x="205837" y="1637587"/>
                </a:cubicBezTo>
                <a:cubicBezTo>
                  <a:pt x="205837" y="1637587"/>
                  <a:pt x="205837" y="1637587"/>
                  <a:pt x="502877" y="1926798"/>
                </a:cubicBezTo>
                <a:lnTo>
                  <a:pt x="502877" y="2147302"/>
                </a:lnTo>
                <a:cubicBezTo>
                  <a:pt x="502877" y="2147302"/>
                  <a:pt x="502877" y="2147302"/>
                  <a:pt x="0" y="1630033"/>
                </a:cubicBezTo>
                <a:cubicBezTo>
                  <a:pt x="0" y="1630033"/>
                  <a:pt x="0" y="1630033"/>
                  <a:pt x="205837" y="1630033"/>
                </a:cubicBezTo>
                <a:cubicBezTo>
                  <a:pt x="297400" y="1553774"/>
                  <a:pt x="502877" y="1379312"/>
                  <a:pt x="502877" y="1379312"/>
                </a:cubicBezTo>
                <a:close/>
                <a:moveTo>
                  <a:pt x="502877" y="861787"/>
                </a:moveTo>
                <a:cubicBezTo>
                  <a:pt x="502877" y="869353"/>
                  <a:pt x="502877" y="1036885"/>
                  <a:pt x="502877" y="1105340"/>
                </a:cubicBezTo>
                <a:cubicBezTo>
                  <a:pt x="502877" y="1112905"/>
                  <a:pt x="7570" y="1615861"/>
                  <a:pt x="0" y="1623428"/>
                </a:cubicBezTo>
                <a:cubicBezTo>
                  <a:pt x="0" y="1532276"/>
                  <a:pt x="0" y="1448330"/>
                  <a:pt x="0" y="1356817"/>
                </a:cubicBezTo>
                <a:cubicBezTo>
                  <a:pt x="7570" y="1356817"/>
                  <a:pt x="502877" y="861787"/>
                  <a:pt x="502877" y="861787"/>
                </a:cubicBezTo>
                <a:close/>
                <a:moveTo>
                  <a:pt x="0" y="853849"/>
                </a:moveTo>
                <a:cubicBezTo>
                  <a:pt x="15121" y="853849"/>
                  <a:pt x="175333" y="853849"/>
                  <a:pt x="236177" y="853849"/>
                </a:cubicBezTo>
                <a:cubicBezTo>
                  <a:pt x="236177" y="853849"/>
                  <a:pt x="83886" y="1014308"/>
                  <a:pt x="0" y="1097964"/>
                </a:cubicBezTo>
                <a:cubicBezTo>
                  <a:pt x="0" y="1014308"/>
                  <a:pt x="0" y="937865"/>
                  <a:pt x="0" y="853849"/>
                </a:cubicBezTo>
                <a:close/>
                <a:moveTo>
                  <a:pt x="0" y="350612"/>
                </a:moveTo>
                <a:cubicBezTo>
                  <a:pt x="38212" y="388463"/>
                  <a:pt x="495307" y="845919"/>
                  <a:pt x="502877" y="853489"/>
                </a:cubicBezTo>
                <a:cubicBezTo>
                  <a:pt x="487736" y="853489"/>
                  <a:pt x="236478" y="853489"/>
                  <a:pt x="236478" y="853489"/>
                </a:cubicBezTo>
                <a:cubicBezTo>
                  <a:pt x="236478" y="845919"/>
                  <a:pt x="0" y="609441"/>
                  <a:pt x="0" y="601870"/>
                </a:cubicBezTo>
                <a:cubicBezTo>
                  <a:pt x="0" y="518238"/>
                  <a:pt x="0" y="434245"/>
                  <a:pt x="0" y="350612"/>
                </a:cubicBezTo>
                <a:close/>
                <a:moveTo>
                  <a:pt x="441451" y="0"/>
                </a:moveTo>
                <a:lnTo>
                  <a:pt x="502877" y="0"/>
                </a:lnTo>
                <a:lnTo>
                  <a:pt x="502877" y="61327"/>
                </a:lnTo>
                <a:cubicBezTo>
                  <a:pt x="501458" y="59909"/>
                  <a:pt x="483158" y="41616"/>
                  <a:pt x="454307" y="12825"/>
                </a:cubicBezTo>
                <a:close/>
                <a:moveTo>
                  <a:pt x="0" y="0"/>
                </a:moveTo>
                <a:lnTo>
                  <a:pt x="173180" y="0"/>
                </a:lnTo>
                <a:lnTo>
                  <a:pt x="212658" y="39571"/>
                </a:lnTo>
                <a:cubicBezTo>
                  <a:pt x="354036" y="181465"/>
                  <a:pt x="502877" y="331921"/>
                  <a:pt x="502877" y="336648"/>
                </a:cubicBezTo>
                <a:cubicBezTo>
                  <a:pt x="502877" y="412990"/>
                  <a:pt x="502877" y="572877"/>
                  <a:pt x="502877" y="580439"/>
                </a:cubicBezTo>
                <a:cubicBezTo>
                  <a:pt x="495307" y="572877"/>
                  <a:pt x="7570" y="85294"/>
                  <a:pt x="0" y="85294"/>
                </a:cubicBezTo>
                <a:cubicBezTo>
                  <a:pt x="0" y="85294"/>
                  <a:pt x="0" y="85294"/>
                  <a:pt x="0" y="52975"/>
                </a:cubicBezTo>
                <a:close/>
              </a:path>
            </a:pathLst>
          </a:custGeom>
          <a:solidFill>
            <a:schemeClr val="accent4"/>
          </a:solidFill>
          <a:ln>
            <a:noFill/>
          </a:ln>
          <a:effectLst/>
        </p:spPr>
        <p:txBody>
          <a:bodyPr wrap="square" anchor="ctr">
            <a:noAutofit/>
          </a:bodyPr>
          <a:lstStyle/>
          <a:p>
            <a:endParaRPr lang="es-ES_tradnl"/>
          </a:p>
        </p:txBody>
      </p:sp>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6096000" y="2981740"/>
            <a:ext cx="5546442" cy="2898200"/>
          </a:xfrm>
          <a:prstGeom prst="rect">
            <a:avLst/>
          </a:prstGeo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lvl="0"/>
            <a:r>
              <a:rPr lang="en-US" dirty="0"/>
              <a:t>Body copy to go here</a:t>
            </a:r>
          </a:p>
          <a:p>
            <a:pPr lvl="0"/>
            <a:r>
              <a:rPr lang="en-US" dirty="0"/>
              <a:t>Body copy to go here</a:t>
            </a:r>
          </a:p>
          <a:p>
            <a:pPr lvl="0"/>
            <a:r>
              <a:rPr lang="en-US" dirty="0"/>
              <a:t>Body copy to go here</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6093296" y="606291"/>
            <a:ext cx="5546443" cy="1771325"/>
          </a:xfrm>
          <a:prstGeom prst="rect">
            <a:avLst/>
          </a:prstGeo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13A954A5-6199-4D41-90D0-C9A988E4A3CC}"/>
              </a:ext>
            </a:extLst>
          </p:cNvPr>
          <p:cNvSpPr/>
          <p:nvPr userDrawn="1"/>
        </p:nvSpPr>
        <p:spPr>
          <a:xfrm>
            <a:off x="6194896"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77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Image Pattern Stitch 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C68023F-19C2-7750-76D5-6963E7CED89E}"/>
              </a:ext>
            </a:extLst>
          </p:cNvPr>
          <p:cNvSpPr>
            <a:spLocks noChangeArrowheads="1"/>
          </p:cNvSpPr>
          <p:nvPr userDrawn="1"/>
        </p:nvSpPr>
        <p:spPr bwMode="auto">
          <a:xfrm>
            <a:off x="6603656" y="-1737"/>
            <a:ext cx="502296" cy="6411677"/>
          </a:xfrm>
          <a:custGeom>
            <a:avLst/>
            <a:gdLst>
              <a:gd name="connsiteX0" fmla="*/ 502877 w 502877"/>
              <a:gd name="connsiteY0" fmla="*/ 6068786 h 6419088"/>
              <a:gd name="connsiteX1" fmla="*/ 502877 w 502877"/>
              <a:gd name="connsiteY1" fmla="*/ 6312578 h 6419088"/>
              <a:gd name="connsiteX2" fmla="*/ 424303 w 502877"/>
              <a:gd name="connsiteY2" fmla="*/ 6395442 h 6419088"/>
              <a:gd name="connsiteX3" fmla="*/ 401020 w 502877"/>
              <a:gd name="connsiteY3" fmla="*/ 6419088 h 6419088"/>
              <a:gd name="connsiteX4" fmla="*/ 152206 w 502877"/>
              <a:gd name="connsiteY4" fmla="*/ 6419088 h 6419088"/>
              <a:gd name="connsiteX5" fmla="*/ 162440 w 502877"/>
              <a:gd name="connsiteY5" fmla="*/ 6408865 h 6419088"/>
              <a:gd name="connsiteX6" fmla="*/ 502877 w 502877"/>
              <a:gd name="connsiteY6" fmla="*/ 6068786 h 6419088"/>
              <a:gd name="connsiteX7" fmla="*/ 0 w 502877"/>
              <a:gd name="connsiteY7" fmla="*/ 6060848 h 6419088"/>
              <a:gd name="connsiteX8" fmla="*/ 236177 w 502877"/>
              <a:gd name="connsiteY8" fmla="*/ 6060848 h 6419088"/>
              <a:gd name="connsiteX9" fmla="*/ 0 w 502877"/>
              <a:gd name="connsiteY9" fmla="*/ 6312901 h 6419088"/>
              <a:gd name="connsiteX10" fmla="*/ 0 w 502877"/>
              <a:gd name="connsiteY10" fmla="*/ 6060848 h 6419088"/>
              <a:gd name="connsiteX11" fmla="*/ 0 w 502877"/>
              <a:gd name="connsiteY11" fmla="*/ 5557611 h 6419088"/>
              <a:gd name="connsiteX12" fmla="*/ 502877 w 502877"/>
              <a:gd name="connsiteY12" fmla="*/ 6052918 h 6419088"/>
              <a:gd name="connsiteX13" fmla="*/ 236478 w 502877"/>
              <a:gd name="connsiteY13" fmla="*/ 6060488 h 6419088"/>
              <a:gd name="connsiteX14" fmla="*/ 0 w 502877"/>
              <a:gd name="connsiteY14" fmla="*/ 5816800 h 6419088"/>
              <a:gd name="connsiteX15" fmla="*/ 0 w 502877"/>
              <a:gd name="connsiteY15" fmla="*/ 5557611 h 6419088"/>
              <a:gd name="connsiteX16" fmla="*/ 0 w 502877"/>
              <a:gd name="connsiteY16" fmla="*/ 5048023 h 6419088"/>
              <a:gd name="connsiteX17" fmla="*/ 502877 w 502877"/>
              <a:gd name="connsiteY17" fmla="*/ 5550237 h 6419088"/>
              <a:gd name="connsiteX18" fmla="*/ 502877 w 502877"/>
              <a:gd name="connsiteY18" fmla="*/ 5793788 h 6419088"/>
              <a:gd name="connsiteX19" fmla="*/ 0 w 502877"/>
              <a:gd name="connsiteY19" fmla="*/ 5299130 h 6419088"/>
              <a:gd name="connsiteX20" fmla="*/ 0 w 502877"/>
              <a:gd name="connsiteY20" fmla="*/ 5048023 h 6419088"/>
              <a:gd name="connsiteX21" fmla="*/ 0 w 502877"/>
              <a:gd name="connsiteY21" fmla="*/ 4514623 h 6419088"/>
              <a:gd name="connsiteX22" fmla="*/ 502877 w 502877"/>
              <a:gd name="connsiteY22" fmla="*/ 5024534 h 6419088"/>
              <a:gd name="connsiteX23" fmla="*/ 502877 w 502877"/>
              <a:gd name="connsiteY23" fmla="*/ 5268326 h 6419088"/>
              <a:gd name="connsiteX24" fmla="*/ 0 w 502877"/>
              <a:gd name="connsiteY24" fmla="*/ 4773540 h 6419088"/>
              <a:gd name="connsiteX25" fmla="*/ 0 w 502877"/>
              <a:gd name="connsiteY25" fmla="*/ 4233636 h 6419088"/>
              <a:gd name="connsiteX26" fmla="*/ 220978 w 502877"/>
              <a:gd name="connsiteY26" fmla="*/ 4233636 h 6419088"/>
              <a:gd name="connsiteX27" fmla="*/ 502877 w 502877"/>
              <a:gd name="connsiteY27" fmla="*/ 4515236 h 6419088"/>
              <a:gd name="connsiteX28" fmla="*/ 502877 w 502877"/>
              <a:gd name="connsiteY28" fmla="*/ 4750802 h 6419088"/>
              <a:gd name="connsiteX29" fmla="*/ 0 w 502877"/>
              <a:gd name="connsiteY29" fmla="*/ 4233636 h 6419088"/>
              <a:gd name="connsiteX30" fmla="*/ 502876 w 502877"/>
              <a:gd name="connsiteY30" fmla="*/ 3989161 h 6419088"/>
              <a:gd name="connsiteX31" fmla="*/ 502876 w 502877"/>
              <a:gd name="connsiteY31" fmla="*/ 4233276 h 6419088"/>
              <a:gd name="connsiteX32" fmla="*/ 220662 w 502877"/>
              <a:gd name="connsiteY32" fmla="*/ 4233276 h 6419088"/>
              <a:gd name="connsiteX33" fmla="*/ 502876 w 502877"/>
              <a:gd name="connsiteY33" fmla="*/ 3989161 h 6419088"/>
              <a:gd name="connsiteX34" fmla="*/ 0 w 502877"/>
              <a:gd name="connsiteY34" fmla="*/ 2939824 h 6419088"/>
              <a:gd name="connsiteX35" fmla="*/ 498988 w 502877"/>
              <a:gd name="connsiteY35" fmla="*/ 3438984 h 6419088"/>
              <a:gd name="connsiteX36" fmla="*/ 501949 w 502877"/>
              <a:gd name="connsiteY36" fmla="*/ 3441818 h 6419088"/>
              <a:gd name="connsiteX37" fmla="*/ 502877 w 502877"/>
              <a:gd name="connsiteY37" fmla="*/ 3441099 h 6419088"/>
              <a:gd name="connsiteX38" fmla="*/ 502877 w 502877"/>
              <a:gd name="connsiteY38" fmla="*/ 3442707 h 6419088"/>
              <a:gd name="connsiteX39" fmla="*/ 502877 w 502877"/>
              <a:gd name="connsiteY39" fmla="*/ 3684895 h 6419088"/>
              <a:gd name="connsiteX40" fmla="*/ 0 w 502877"/>
              <a:gd name="connsiteY40" fmla="*/ 4195176 h 6419088"/>
              <a:gd name="connsiteX41" fmla="*/ 0 w 502877"/>
              <a:gd name="connsiteY41" fmla="*/ 3936254 h 6419088"/>
              <a:gd name="connsiteX42" fmla="*/ 497312 w 502877"/>
              <a:gd name="connsiteY42" fmla="*/ 3445413 h 6419088"/>
              <a:gd name="connsiteX43" fmla="*/ 500732 w 502877"/>
              <a:gd name="connsiteY43" fmla="*/ 3442762 h 6419088"/>
              <a:gd name="connsiteX44" fmla="*/ 489567 w 502877"/>
              <a:gd name="connsiteY44" fmla="*/ 3443048 h 6419088"/>
              <a:gd name="connsiteX45" fmla="*/ 236478 w 502877"/>
              <a:gd name="connsiteY45" fmla="*/ 3450638 h 6419088"/>
              <a:gd name="connsiteX46" fmla="*/ 235786 w 502877"/>
              <a:gd name="connsiteY46" fmla="*/ 3449806 h 6419088"/>
              <a:gd name="connsiteX47" fmla="*/ 216534 w 502877"/>
              <a:gd name="connsiteY47" fmla="*/ 3469217 h 6419088"/>
              <a:gd name="connsiteX48" fmla="*/ 0 w 502877"/>
              <a:gd name="connsiteY48" fmla="*/ 3693525 h 6419088"/>
              <a:gd name="connsiteX49" fmla="*/ 0 w 502877"/>
              <a:gd name="connsiteY49" fmla="*/ 3449411 h 6419088"/>
              <a:gd name="connsiteX50" fmla="*/ 211986 w 502877"/>
              <a:gd name="connsiteY50" fmla="*/ 3449411 h 6419088"/>
              <a:gd name="connsiteX51" fmla="*/ 235458 w 502877"/>
              <a:gd name="connsiteY51" fmla="*/ 3449411 h 6419088"/>
              <a:gd name="connsiteX52" fmla="*/ 224040 w 502877"/>
              <a:gd name="connsiteY52" fmla="*/ 3435685 h 6419088"/>
              <a:gd name="connsiteX53" fmla="*/ 0 w 502877"/>
              <a:gd name="connsiteY53" fmla="*/ 3198655 h 6419088"/>
              <a:gd name="connsiteX54" fmla="*/ 0 w 502877"/>
              <a:gd name="connsiteY54" fmla="*/ 2939824 h 6419088"/>
              <a:gd name="connsiteX55" fmla="*/ 0 w 502877"/>
              <a:gd name="connsiteY55" fmla="*/ 2436586 h 6419088"/>
              <a:gd name="connsiteX56" fmla="*/ 502877 w 502877"/>
              <a:gd name="connsiteY56" fmla="*/ 2939042 h 6419088"/>
              <a:gd name="connsiteX57" fmla="*/ 502877 w 502877"/>
              <a:gd name="connsiteY57" fmla="*/ 3182351 h 6419088"/>
              <a:gd name="connsiteX58" fmla="*/ 0 w 502877"/>
              <a:gd name="connsiteY58" fmla="*/ 2687814 h 6419088"/>
              <a:gd name="connsiteX59" fmla="*/ 0 w 502877"/>
              <a:gd name="connsiteY59" fmla="*/ 2436586 h 6419088"/>
              <a:gd name="connsiteX60" fmla="*/ 0 w 502877"/>
              <a:gd name="connsiteY60" fmla="*/ 1904774 h 6419088"/>
              <a:gd name="connsiteX61" fmla="*/ 502877 w 502877"/>
              <a:gd name="connsiteY61" fmla="*/ 2415044 h 6419088"/>
              <a:gd name="connsiteX62" fmla="*/ 502877 w 502877"/>
              <a:gd name="connsiteY62" fmla="*/ 2658476 h 6419088"/>
              <a:gd name="connsiteX63" fmla="*/ 0 w 502877"/>
              <a:gd name="connsiteY63" fmla="*/ 2163330 h 6419088"/>
              <a:gd name="connsiteX64" fmla="*/ 0 w 502877"/>
              <a:gd name="connsiteY64" fmla="*/ 1904774 h 6419088"/>
              <a:gd name="connsiteX65" fmla="*/ 502877 w 502877"/>
              <a:gd name="connsiteY65" fmla="*/ 1379312 h 6419088"/>
              <a:gd name="connsiteX66" fmla="*/ 502877 w 502877"/>
              <a:gd name="connsiteY66" fmla="*/ 1637587 h 6419088"/>
              <a:gd name="connsiteX67" fmla="*/ 205837 w 502877"/>
              <a:gd name="connsiteY67" fmla="*/ 1637587 h 6419088"/>
              <a:gd name="connsiteX68" fmla="*/ 502877 w 502877"/>
              <a:gd name="connsiteY68" fmla="*/ 1926798 h 6419088"/>
              <a:gd name="connsiteX69" fmla="*/ 502877 w 502877"/>
              <a:gd name="connsiteY69" fmla="*/ 2147302 h 6419088"/>
              <a:gd name="connsiteX70" fmla="*/ 0 w 502877"/>
              <a:gd name="connsiteY70" fmla="*/ 1630033 h 6419088"/>
              <a:gd name="connsiteX71" fmla="*/ 205837 w 502877"/>
              <a:gd name="connsiteY71" fmla="*/ 1630033 h 6419088"/>
              <a:gd name="connsiteX72" fmla="*/ 502877 w 502877"/>
              <a:gd name="connsiteY72" fmla="*/ 1379312 h 6419088"/>
              <a:gd name="connsiteX73" fmla="*/ 502877 w 502877"/>
              <a:gd name="connsiteY73" fmla="*/ 861787 h 6419088"/>
              <a:gd name="connsiteX74" fmla="*/ 502877 w 502877"/>
              <a:gd name="connsiteY74" fmla="*/ 1105340 h 6419088"/>
              <a:gd name="connsiteX75" fmla="*/ 0 w 502877"/>
              <a:gd name="connsiteY75" fmla="*/ 1623428 h 6419088"/>
              <a:gd name="connsiteX76" fmla="*/ 0 w 502877"/>
              <a:gd name="connsiteY76" fmla="*/ 1356817 h 6419088"/>
              <a:gd name="connsiteX77" fmla="*/ 502877 w 502877"/>
              <a:gd name="connsiteY77" fmla="*/ 861787 h 6419088"/>
              <a:gd name="connsiteX78" fmla="*/ 0 w 502877"/>
              <a:gd name="connsiteY78" fmla="*/ 853849 h 6419088"/>
              <a:gd name="connsiteX79" fmla="*/ 236177 w 502877"/>
              <a:gd name="connsiteY79" fmla="*/ 853849 h 6419088"/>
              <a:gd name="connsiteX80" fmla="*/ 0 w 502877"/>
              <a:gd name="connsiteY80" fmla="*/ 1097964 h 6419088"/>
              <a:gd name="connsiteX81" fmla="*/ 0 w 502877"/>
              <a:gd name="connsiteY81" fmla="*/ 853849 h 6419088"/>
              <a:gd name="connsiteX82" fmla="*/ 0 w 502877"/>
              <a:gd name="connsiteY82" fmla="*/ 350612 h 6419088"/>
              <a:gd name="connsiteX83" fmla="*/ 502877 w 502877"/>
              <a:gd name="connsiteY83" fmla="*/ 853489 h 6419088"/>
              <a:gd name="connsiteX84" fmla="*/ 236478 w 502877"/>
              <a:gd name="connsiteY84" fmla="*/ 853489 h 6419088"/>
              <a:gd name="connsiteX85" fmla="*/ 0 w 502877"/>
              <a:gd name="connsiteY85" fmla="*/ 601870 h 6419088"/>
              <a:gd name="connsiteX86" fmla="*/ 0 w 502877"/>
              <a:gd name="connsiteY86" fmla="*/ 350612 h 6419088"/>
              <a:gd name="connsiteX87" fmla="*/ 441451 w 502877"/>
              <a:gd name="connsiteY87" fmla="*/ 0 h 6419088"/>
              <a:gd name="connsiteX88" fmla="*/ 502877 w 502877"/>
              <a:gd name="connsiteY88" fmla="*/ 0 h 6419088"/>
              <a:gd name="connsiteX89" fmla="*/ 502877 w 502877"/>
              <a:gd name="connsiteY89" fmla="*/ 61327 h 6419088"/>
              <a:gd name="connsiteX90" fmla="*/ 454307 w 502877"/>
              <a:gd name="connsiteY90" fmla="*/ 12825 h 6419088"/>
              <a:gd name="connsiteX91" fmla="*/ 0 w 502877"/>
              <a:gd name="connsiteY91" fmla="*/ 0 h 6419088"/>
              <a:gd name="connsiteX92" fmla="*/ 173180 w 502877"/>
              <a:gd name="connsiteY92" fmla="*/ 0 h 6419088"/>
              <a:gd name="connsiteX93" fmla="*/ 212658 w 502877"/>
              <a:gd name="connsiteY93" fmla="*/ 39571 h 6419088"/>
              <a:gd name="connsiteX94" fmla="*/ 502877 w 502877"/>
              <a:gd name="connsiteY94" fmla="*/ 336648 h 6419088"/>
              <a:gd name="connsiteX95" fmla="*/ 502877 w 502877"/>
              <a:gd name="connsiteY95" fmla="*/ 580439 h 6419088"/>
              <a:gd name="connsiteX96" fmla="*/ 0 w 502877"/>
              <a:gd name="connsiteY96" fmla="*/ 85294 h 6419088"/>
              <a:gd name="connsiteX97" fmla="*/ 0 w 502877"/>
              <a:gd name="connsiteY97" fmla="*/ 52975 h 64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877" h="6419088">
                <a:moveTo>
                  <a:pt x="502877" y="6068786"/>
                </a:moveTo>
                <a:cubicBezTo>
                  <a:pt x="502877" y="6144769"/>
                  <a:pt x="502877" y="6243798"/>
                  <a:pt x="502877" y="6312578"/>
                </a:cubicBezTo>
                <a:cubicBezTo>
                  <a:pt x="502877" y="6314469"/>
                  <a:pt x="471447" y="6347283"/>
                  <a:pt x="424303" y="6395442"/>
                </a:cubicBezTo>
                <a:lnTo>
                  <a:pt x="401020" y="6419088"/>
                </a:lnTo>
                <a:lnTo>
                  <a:pt x="152206" y="6419088"/>
                </a:lnTo>
                <a:lnTo>
                  <a:pt x="162440" y="6408865"/>
                </a:lnTo>
                <a:cubicBezTo>
                  <a:pt x="309398" y="6262062"/>
                  <a:pt x="502877" y="6068786"/>
                  <a:pt x="502877" y="6068786"/>
                </a:cubicBezTo>
                <a:close/>
                <a:moveTo>
                  <a:pt x="0" y="6060848"/>
                </a:moveTo>
                <a:cubicBezTo>
                  <a:pt x="30602" y="6060848"/>
                  <a:pt x="182893" y="6060848"/>
                  <a:pt x="236177" y="6060848"/>
                </a:cubicBezTo>
                <a:cubicBezTo>
                  <a:pt x="190094" y="6107004"/>
                  <a:pt x="38163" y="6267106"/>
                  <a:pt x="0" y="6312901"/>
                </a:cubicBezTo>
                <a:cubicBezTo>
                  <a:pt x="0" y="6228883"/>
                  <a:pt x="0" y="6144866"/>
                  <a:pt x="0" y="6060848"/>
                </a:cubicBezTo>
                <a:close/>
                <a:moveTo>
                  <a:pt x="0" y="5557611"/>
                </a:moveTo>
                <a:cubicBezTo>
                  <a:pt x="160056" y="5725237"/>
                  <a:pt x="502877" y="6052918"/>
                  <a:pt x="502877" y="6052918"/>
                </a:cubicBezTo>
                <a:cubicBezTo>
                  <a:pt x="495307" y="6052918"/>
                  <a:pt x="244049" y="6060488"/>
                  <a:pt x="236478" y="6060488"/>
                </a:cubicBezTo>
                <a:cubicBezTo>
                  <a:pt x="220978" y="6052918"/>
                  <a:pt x="0" y="5816800"/>
                  <a:pt x="0" y="5816800"/>
                </a:cubicBezTo>
                <a:cubicBezTo>
                  <a:pt x="0" y="5733167"/>
                  <a:pt x="0" y="5641604"/>
                  <a:pt x="0" y="5557611"/>
                </a:cubicBezTo>
                <a:close/>
                <a:moveTo>
                  <a:pt x="0" y="5048023"/>
                </a:moveTo>
                <a:cubicBezTo>
                  <a:pt x="121844" y="5169619"/>
                  <a:pt x="502877" y="5542322"/>
                  <a:pt x="502877" y="5550237"/>
                </a:cubicBezTo>
                <a:cubicBezTo>
                  <a:pt x="502877" y="5626144"/>
                  <a:pt x="502877" y="5793788"/>
                  <a:pt x="502877" y="5793788"/>
                </a:cubicBezTo>
                <a:cubicBezTo>
                  <a:pt x="495307" y="5793788"/>
                  <a:pt x="7570" y="5306685"/>
                  <a:pt x="0" y="5299130"/>
                </a:cubicBezTo>
                <a:cubicBezTo>
                  <a:pt x="0" y="5299130"/>
                  <a:pt x="0" y="5299130"/>
                  <a:pt x="0" y="5048023"/>
                </a:cubicBezTo>
                <a:close/>
                <a:moveTo>
                  <a:pt x="0" y="4514623"/>
                </a:moveTo>
                <a:cubicBezTo>
                  <a:pt x="121844" y="4636339"/>
                  <a:pt x="502877" y="5016972"/>
                  <a:pt x="502877" y="5024534"/>
                </a:cubicBezTo>
                <a:cubicBezTo>
                  <a:pt x="502877" y="5100877"/>
                  <a:pt x="502877" y="5260764"/>
                  <a:pt x="502877" y="5268326"/>
                </a:cubicBezTo>
                <a:cubicBezTo>
                  <a:pt x="495307" y="5260764"/>
                  <a:pt x="7570" y="4781102"/>
                  <a:pt x="0" y="4773540"/>
                </a:cubicBezTo>
                <a:close/>
                <a:moveTo>
                  <a:pt x="0" y="4233636"/>
                </a:moveTo>
                <a:cubicBezTo>
                  <a:pt x="76063" y="4233636"/>
                  <a:pt x="144915" y="4233636"/>
                  <a:pt x="220978" y="4233636"/>
                </a:cubicBezTo>
                <a:cubicBezTo>
                  <a:pt x="281899" y="4302328"/>
                  <a:pt x="502877" y="4515236"/>
                  <a:pt x="502877" y="4515236"/>
                </a:cubicBezTo>
                <a:cubicBezTo>
                  <a:pt x="502877" y="4515236"/>
                  <a:pt x="502877" y="4674917"/>
                  <a:pt x="502877" y="4750802"/>
                </a:cubicBezTo>
                <a:cubicBezTo>
                  <a:pt x="495307" y="4750802"/>
                  <a:pt x="68492" y="4294416"/>
                  <a:pt x="0" y="4233636"/>
                </a:cubicBezTo>
                <a:close/>
                <a:moveTo>
                  <a:pt x="502876" y="3989161"/>
                </a:moveTo>
                <a:cubicBezTo>
                  <a:pt x="502876" y="4012238"/>
                  <a:pt x="502876" y="4233276"/>
                  <a:pt x="502876" y="4233276"/>
                </a:cubicBezTo>
                <a:lnTo>
                  <a:pt x="220662" y="4233276"/>
                </a:lnTo>
                <a:cubicBezTo>
                  <a:pt x="312328" y="4149620"/>
                  <a:pt x="411572" y="4065605"/>
                  <a:pt x="502876" y="3989161"/>
                </a:cubicBezTo>
                <a:close/>
                <a:moveTo>
                  <a:pt x="0" y="2939824"/>
                </a:moveTo>
                <a:cubicBezTo>
                  <a:pt x="150052" y="3104072"/>
                  <a:pt x="460738" y="3402342"/>
                  <a:pt x="498988" y="3438984"/>
                </a:cubicBezTo>
                <a:lnTo>
                  <a:pt x="501949" y="3441818"/>
                </a:lnTo>
                <a:lnTo>
                  <a:pt x="502877" y="3441099"/>
                </a:lnTo>
                <a:lnTo>
                  <a:pt x="502877" y="3442707"/>
                </a:lnTo>
                <a:lnTo>
                  <a:pt x="502877" y="3684895"/>
                </a:lnTo>
                <a:cubicBezTo>
                  <a:pt x="502877" y="3692458"/>
                  <a:pt x="0" y="4187614"/>
                  <a:pt x="0" y="4195176"/>
                </a:cubicBezTo>
                <a:cubicBezTo>
                  <a:pt x="0" y="4103707"/>
                  <a:pt x="0" y="4019801"/>
                  <a:pt x="0" y="3936254"/>
                </a:cubicBezTo>
                <a:cubicBezTo>
                  <a:pt x="7097" y="3936254"/>
                  <a:pt x="442869" y="3494412"/>
                  <a:pt x="497312" y="3445413"/>
                </a:cubicBezTo>
                <a:lnTo>
                  <a:pt x="500732" y="3442762"/>
                </a:lnTo>
                <a:lnTo>
                  <a:pt x="489567" y="3443048"/>
                </a:lnTo>
                <a:cubicBezTo>
                  <a:pt x="436300" y="3444566"/>
                  <a:pt x="243102" y="3450638"/>
                  <a:pt x="236478" y="3450638"/>
                </a:cubicBezTo>
                <a:lnTo>
                  <a:pt x="235786" y="3449806"/>
                </a:lnTo>
                <a:lnTo>
                  <a:pt x="216534" y="3469217"/>
                </a:lnTo>
                <a:cubicBezTo>
                  <a:pt x="159677" y="3527282"/>
                  <a:pt x="33392" y="3660032"/>
                  <a:pt x="0" y="3693525"/>
                </a:cubicBezTo>
                <a:cubicBezTo>
                  <a:pt x="0" y="3609385"/>
                  <a:pt x="0" y="3525606"/>
                  <a:pt x="0" y="3449411"/>
                </a:cubicBezTo>
                <a:cubicBezTo>
                  <a:pt x="26777" y="3449411"/>
                  <a:pt x="146722" y="3449411"/>
                  <a:pt x="211986" y="3449411"/>
                </a:cubicBezTo>
                <a:lnTo>
                  <a:pt x="235458" y="3449411"/>
                </a:lnTo>
                <a:lnTo>
                  <a:pt x="224040" y="3435685"/>
                </a:lnTo>
                <a:cubicBezTo>
                  <a:pt x="174982" y="3381446"/>
                  <a:pt x="0" y="3205595"/>
                  <a:pt x="0" y="3198655"/>
                </a:cubicBezTo>
                <a:cubicBezTo>
                  <a:pt x="0" y="3115021"/>
                  <a:pt x="0" y="3031028"/>
                  <a:pt x="0" y="2939824"/>
                </a:cubicBezTo>
                <a:close/>
                <a:moveTo>
                  <a:pt x="0" y="2436586"/>
                </a:moveTo>
                <a:cubicBezTo>
                  <a:pt x="121844" y="2558241"/>
                  <a:pt x="502877" y="2931484"/>
                  <a:pt x="502877" y="2939042"/>
                </a:cubicBezTo>
                <a:cubicBezTo>
                  <a:pt x="502877" y="3014986"/>
                  <a:pt x="502877" y="3182351"/>
                  <a:pt x="502877" y="3182351"/>
                </a:cubicBezTo>
                <a:cubicBezTo>
                  <a:pt x="495307" y="3182351"/>
                  <a:pt x="7570" y="2695373"/>
                  <a:pt x="0" y="2687814"/>
                </a:cubicBezTo>
                <a:cubicBezTo>
                  <a:pt x="0" y="2687814"/>
                  <a:pt x="0" y="2687814"/>
                  <a:pt x="0" y="2436586"/>
                </a:cubicBezTo>
                <a:close/>
                <a:moveTo>
                  <a:pt x="0" y="1904774"/>
                </a:moveTo>
                <a:cubicBezTo>
                  <a:pt x="121844" y="2034052"/>
                  <a:pt x="502877" y="2407122"/>
                  <a:pt x="502877" y="2415044"/>
                </a:cubicBezTo>
                <a:cubicBezTo>
                  <a:pt x="502877" y="2491027"/>
                  <a:pt x="502877" y="2658476"/>
                  <a:pt x="502877" y="2658476"/>
                </a:cubicBezTo>
                <a:cubicBezTo>
                  <a:pt x="495307" y="2658476"/>
                  <a:pt x="7570" y="2171252"/>
                  <a:pt x="0" y="2163330"/>
                </a:cubicBezTo>
                <a:cubicBezTo>
                  <a:pt x="0" y="2163330"/>
                  <a:pt x="0" y="2163330"/>
                  <a:pt x="0" y="1904774"/>
                </a:cubicBezTo>
                <a:close/>
                <a:moveTo>
                  <a:pt x="502877" y="1379312"/>
                </a:moveTo>
                <a:cubicBezTo>
                  <a:pt x="502877" y="1379312"/>
                  <a:pt x="502877" y="1379312"/>
                  <a:pt x="502877" y="1637587"/>
                </a:cubicBezTo>
                <a:cubicBezTo>
                  <a:pt x="502877" y="1637587"/>
                  <a:pt x="244049" y="1637587"/>
                  <a:pt x="205837" y="1637587"/>
                </a:cubicBezTo>
                <a:cubicBezTo>
                  <a:pt x="205837" y="1637587"/>
                  <a:pt x="205837" y="1637587"/>
                  <a:pt x="502877" y="1926798"/>
                </a:cubicBezTo>
                <a:lnTo>
                  <a:pt x="502877" y="2147302"/>
                </a:lnTo>
                <a:cubicBezTo>
                  <a:pt x="502877" y="2147302"/>
                  <a:pt x="502877" y="2147302"/>
                  <a:pt x="0" y="1630033"/>
                </a:cubicBezTo>
                <a:cubicBezTo>
                  <a:pt x="0" y="1630033"/>
                  <a:pt x="0" y="1630033"/>
                  <a:pt x="205837" y="1630033"/>
                </a:cubicBezTo>
                <a:cubicBezTo>
                  <a:pt x="297400" y="1553774"/>
                  <a:pt x="502877" y="1379312"/>
                  <a:pt x="502877" y="1379312"/>
                </a:cubicBezTo>
                <a:close/>
                <a:moveTo>
                  <a:pt x="502877" y="861787"/>
                </a:moveTo>
                <a:cubicBezTo>
                  <a:pt x="502877" y="869353"/>
                  <a:pt x="502877" y="1036885"/>
                  <a:pt x="502877" y="1105340"/>
                </a:cubicBezTo>
                <a:cubicBezTo>
                  <a:pt x="502877" y="1112905"/>
                  <a:pt x="7570" y="1615861"/>
                  <a:pt x="0" y="1623428"/>
                </a:cubicBezTo>
                <a:cubicBezTo>
                  <a:pt x="0" y="1532276"/>
                  <a:pt x="0" y="1448330"/>
                  <a:pt x="0" y="1356817"/>
                </a:cubicBezTo>
                <a:cubicBezTo>
                  <a:pt x="7570" y="1356817"/>
                  <a:pt x="502877" y="861787"/>
                  <a:pt x="502877" y="861787"/>
                </a:cubicBezTo>
                <a:close/>
                <a:moveTo>
                  <a:pt x="0" y="853849"/>
                </a:moveTo>
                <a:cubicBezTo>
                  <a:pt x="15121" y="853849"/>
                  <a:pt x="175333" y="853849"/>
                  <a:pt x="236177" y="853849"/>
                </a:cubicBezTo>
                <a:cubicBezTo>
                  <a:pt x="236177" y="853849"/>
                  <a:pt x="83886" y="1014308"/>
                  <a:pt x="0" y="1097964"/>
                </a:cubicBezTo>
                <a:cubicBezTo>
                  <a:pt x="0" y="1014308"/>
                  <a:pt x="0" y="937865"/>
                  <a:pt x="0" y="853849"/>
                </a:cubicBezTo>
                <a:close/>
                <a:moveTo>
                  <a:pt x="0" y="350612"/>
                </a:moveTo>
                <a:cubicBezTo>
                  <a:pt x="38212" y="388463"/>
                  <a:pt x="495307" y="845919"/>
                  <a:pt x="502877" y="853489"/>
                </a:cubicBezTo>
                <a:cubicBezTo>
                  <a:pt x="487736" y="853489"/>
                  <a:pt x="236478" y="853489"/>
                  <a:pt x="236478" y="853489"/>
                </a:cubicBezTo>
                <a:cubicBezTo>
                  <a:pt x="236478" y="845919"/>
                  <a:pt x="0" y="609441"/>
                  <a:pt x="0" y="601870"/>
                </a:cubicBezTo>
                <a:cubicBezTo>
                  <a:pt x="0" y="518238"/>
                  <a:pt x="0" y="434245"/>
                  <a:pt x="0" y="350612"/>
                </a:cubicBezTo>
                <a:close/>
                <a:moveTo>
                  <a:pt x="441451" y="0"/>
                </a:moveTo>
                <a:lnTo>
                  <a:pt x="502877" y="0"/>
                </a:lnTo>
                <a:lnTo>
                  <a:pt x="502877" y="61327"/>
                </a:lnTo>
                <a:cubicBezTo>
                  <a:pt x="501458" y="59909"/>
                  <a:pt x="483158" y="41616"/>
                  <a:pt x="454307" y="12825"/>
                </a:cubicBezTo>
                <a:close/>
                <a:moveTo>
                  <a:pt x="0" y="0"/>
                </a:moveTo>
                <a:lnTo>
                  <a:pt x="173180" y="0"/>
                </a:lnTo>
                <a:lnTo>
                  <a:pt x="212658" y="39571"/>
                </a:lnTo>
                <a:cubicBezTo>
                  <a:pt x="354036" y="181465"/>
                  <a:pt x="502877" y="331921"/>
                  <a:pt x="502877" y="336648"/>
                </a:cubicBezTo>
                <a:cubicBezTo>
                  <a:pt x="502877" y="412990"/>
                  <a:pt x="502877" y="572877"/>
                  <a:pt x="502877" y="580439"/>
                </a:cubicBezTo>
                <a:cubicBezTo>
                  <a:pt x="495307" y="572877"/>
                  <a:pt x="7570" y="85294"/>
                  <a:pt x="0" y="85294"/>
                </a:cubicBezTo>
                <a:cubicBezTo>
                  <a:pt x="0" y="85294"/>
                  <a:pt x="0" y="85294"/>
                  <a:pt x="0" y="52975"/>
                </a:cubicBezTo>
                <a:close/>
              </a:path>
            </a:pathLst>
          </a:custGeom>
          <a:solidFill>
            <a:schemeClr val="accent4"/>
          </a:solidFill>
          <a:ln>
            <a:noFill/>
          </a:ln>
          <a:effectLst/>
        </p:spPr>
        <p:txBody>
          <a:bodyPr wrap="square" anchor="ctr">
            <a:noAutofit/>
          </a:bodyPr>
          <a:lstStyle/>
          <a:p>
            <a:endParaRPr lang="es-ES_tradnl"/>
          </a:p>
        </p:txBody>
      </p:sp>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7105873" y="-1"/>
            <a:ext cx="5086126" cy="6409941"/>
          </a:xfrm>
          <a:prstGeom prst="rect">
            <a:avLst/>
          </a:prstGeom>
          <a:pattFill prst="pct30">
            <a:fgClr>
              <a:schemeClr val="bg1">
                <a:lumMod val="85000"/>
              </a:schemeClr>
            </a:fgClr>
            <a:bgClr>
              <a:schemeClr val="bg1"/>
            </a:bgClr>
          </a:pattFill>
        </p:spPr>
        <p:txBody>
          <a:bodyPr anchor="ctr"/>
          <a:lstStyle>
            <a:lvl1pPr algn="ctr">
              <a:defRPr/>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81740"/>
            <a:ext cx="5546442" cy="2898200"/>
          </a:xfrm>
          <a:prstGeom prst="rect">
            <a:avLst/>
          </a:prstGeo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lvl="0"/>
            <a:r>
              <a:rPr lang="en-US" dirty="0"/>
              <a:t>Body copy to go here</a:t>
            </a:r>
          </a:p>
          <a:p>
            <a:pPr lvl="0"/>
            <a:r>
              <a:rPr lang="en-US" dirty="0"/>
              <a:t>Body copy to go here</a:t>
            </a:r>
          </a:p>
          <a:p>
            <a:pPr lvl="0"/>
            <a:r>
              <a:rPr lang="en-US" dirty="0"/>
              <a:t>Body copy to go here</a:t>
            </a:r>
          </a:p>
          <a:p>
            <a:pPr lvl="0"/>
            <a:endParaRPr lang="en-US" dirty="0"/>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606291"/>
            <a:ext cx="5546443" cy="1771325"/>
          </a:xfrm>
          <a:prstGeom prst="rect">
            <a:avLst/>
          </a:prstGeo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slide</a:t>
            </a:r>
          </a:p>
        </p:txBody>
      </p:sp>
      <p:sp>
        <p:nvSpPr>
          <p:cNvPr id="15" name="Rectangle 14">
            <a:extLst>
              <a:ext uri="{FF2B5EF4-FFF2-40B4-BE49-F238E27FC236}">
                <a16:creationId xmlns:a16="http://schemas.microsoft.com/office/drawing/2014/main" id="{25E41933-507E-654F-A696-937EDF45061B}"/>
              </a:ext>
            </a:extLst>
          </p:cNvPr>
          <p:cNvSpPr/>
          <p:nvPr userDrawn="1"/>
        </p:nvSpPr>
        <p:spPr>
          <a:xfrm>
            <a:off x="833333"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65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1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7" name="TextBox 6">
            <a:extLst>
              <a:ext uri="{FF2B5EF4-FFF2-40B4-BE49-F238E27FC236}">
                <a16:creationId xmlns:a16="http://schemas.microsoft.com/office/drawing/2014/main" id="{BC18D5FE-EFF0-5C42-A62B-0FCB9CC53567}"/>
              </a:ext>
            </a:extLst>
          </p:cNvPr>
          <p:cNvSpPr txBox="1"/>
          <p:nvPr userDrawn="1"/>
        </p:nvSpPr>
        <p:spPr>
          <a:xfrm>
            <a:off x="3675017" y="-28738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C8512CE7-A0AA-054F-8BD4-A28B740BA5F8}"/>
              </a:ext>
            </a:extLst>
          </p:cNvPr>
          <p:cNvSpPr txBox="1"/>
          <p:nvPr userDrawn="1"/>
        </p:nvSpPr>
        <p:spPr>
          <a:xfrm>
            <a:off x="8038011" y="-67926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5" name="Rectangle 14">
            <a:extLst>
              <a:ext uri="{FF2B5EF4-FFF2-40B4-BE49-F238E27FC236}">
                <a16:creationId xmlns:a16="http://schemas.microsoft.com/office/drawing/2014/main" id="{587BA6D4-E803-864F-A12B-1BD5637B7D4C}"/>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80745BD-2C1D-4B5C-ACC2-BDD98E04057D}"/>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pic>
        <p:nvPicPr>
          <p:cNvPr id="14" name="Picture 13" descr="A person sitting at a table looking at his phone&#10;&#10;Description automatically generated with low confidence">
            <a:extLst>
              <a:ext uri="{FF2B5EF4-FFF2-40B4-BE49-F238E27FC236}">
                <a16:creationId xmlns:a16="http://schemas.microsoft.com/office/drawing/2014/main" id="{4CBC92C8-B915-1A4D-9D68-4F3E23AB2164}"/>
              </a:ext>
            </a:extLst>
          </p:cNvPr>
          <p:cNvPicPr>
            <a:picLocks noChangeAspect="1"/>
          </p:cNvPicPr>
          <p:nvPr userDrawn="1"/>
        </p:nvPicPr>
        <p:blipFill>
          <a:blip r:embed="rId2"/>
          <a:stretch>
            <a:fillRect/>
          </a:stretch>
        </p:blipFill>
        <p:spPr>
          <a:xfrm>
            <a:off x="744220" y="1046478"/>
            <a:ext cx="3383281" cy="4398265"/>
          </a:xfrm>
          <a:prstGeom prst="rect">
            <a:avLst/>
          </a:prstGeom>
        </p:spPr>
      </p:pic>
      <p:sp>
        <p:nvSpPr>
          <p:cNvPr id="78" name="Freeform 77">
            <a:extLst>
              <a:ext uri="{FF2B5EF4-FFF2-40B4-BE49-F238E27FC236}">
                <a16:creationId xmlns:a16="http://schemas.microsoft.com/office/drawing/2014/main" id="{9599D67F-380B-A34C-A60B-D05E1C567807}"/>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19340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Patter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68ACA3-3EFC-B744-8C25-A4CE4D692798}"/>
              </a:ext>
            </a:extLst>
          </p:cNvPr>
          <p:cNvSpPr/>
          <p:nvPr userDrawn="1"/>
        </p:nvSpPr>
        <p:spPr>
          <a:xfrm>
            <a:off x="0" y="114"/>
            <a:ext cx="2438400" cy="6410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pic>
        <p:nvPicPr>
          <p:cNvPr id="3" name="Picture 2" descr="A person wearing headphones&#10;&#10;Description automatically generated with low confidence">
            <a:extLst>
              <a:ext uri="{FF2B5EF4-FFF2-40B4-BE49-F238E27FC236}">
                <a16:creationId xmlns:a16="http://schemas.microsoft.com/office/drawing/2014/main" id="{0181AB5E-3619-A14A-A1E3-9B38D64124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4220" y="1026371"/>
            <a:ext cx="3383280" cy="4418372"/>
          </a:xfrm>
          <a:prstGeom prst="rect">
            <a:avLst/>
          </a:prstGeom>
        </p:spPr>
      </p:pic>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2" name="Freeform 1">
            <a:extLst>
              <a:ext uri="{FF2B5EF4-FFF2-40B4-BE49-F238E27FC236}">
                <a16:creationId xmlns:a16="http://schemas.microsoft.com/office/drawing/2014/main" id="{31D62CD6-61CB-E9DA-BB32-DEEA8E14146F}"/>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3457392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atter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1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pic>
        <p:nvPicPr>
          <p:cNvPr id="11" name="Picture 10">
            <a:extLst>
              <a:ext uri="{FF2B5EF4-FFF2-40B4-BE49-F238E27FC236}">
                <a16:creationId xmlns:a16="http://schemas.microsoft.com/office/drawing/2014/main" id="{643A1DCC-58DE-8E40-B095-B4603E020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2" name="Freeform 1">
            <a:extLst>
              <a:ext uri="{FF2B5EF4-FFF2-40B4-BE49-F238E27FC236}">
                <a16:creationId xmlns:a16="http://schemas.microsoft.com/office/drawing/2014/main" id="{CE5AE2DE-CAD7-25AB-3DC7-0206A3BD84E4}"/>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552198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1074"/>
          </a:xfrm>
          <a:prstGeom prst="rect">
            <a:avLst/>
          </a:prstGeom>
          <a:solidFill>
            <a:srgbClr val="0A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Rectangle 8">
            <a:extLst>
              <a:ext uri="{FF2B5EF4-FFF2-40B4-BE49-F238E27FC236}">
                <a16:creationId xmlns:a16="http://schemas.microsoft.com/office/drawing/2014/main" id="{0BEFDBD8-3F0B-1A4A-9C6C-3230E634D638}"/>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A6C9924-519A-4120-AB63-EFCB47269D7D}"/>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pic>
        <p:nvPicPr>
          <p:cNvPr id="11" name="Picture 10">
            <a:extLst>
              <a:ext uri="{FF2B5EF4-FFF2-40B4-BE49-F238E27FC236}">
                <a16:creationId xmlns:a16="http://schemas.microsoft.com/office/drawing/2014/main" id="{D246351C-1A90-0447-81A8-2BB484911C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3" name="Freeform 2">
            <a:extLst>
              <a:ext uri="{FF2B5EF4-FFF2-40B4-BE49-F238E27FC236}">
                <a16:creationId xmlns:a16="http://schemas.microsoft.com/office/drawing/2014/main" id="{2BE8B7E5-C5BC-D4B0-857D-40C1E649BD59}"/>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2388060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1074"/>
          </a:xfrm>
          <a:prstGeom prst="rect">
            <a:avLst/>
          </a:prstGeom>
          <a:solidFill>
            <a:srgbClr val="45A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9" name="Content Placeholder 2">
            <a:extLst>
              <a:ext uri="{FF2B5EF4-FFF2-40B4-BE49-F238E27FC236}">
                <a16:creationId xmlns:a16="http://schemas.microsoft.com/office/drawing/2014/main" id="{052B5742-F741-4469-8E8B-B8E594640A47}"/>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sp>
        <p:nvSpPr>
          <p:cNvPr id="10" name="Rectangle 9">
            <a:extLst>
              <a:ext uri="{FF2B5EF4-FFF2-40B4-BE49-F238E27FC236}">
                <a16:creationId xmlns:a16="http://schemas.microsoft.com/office/drawing/2014/main" id="{326437DE-B1F4-1E46-8679-DC9FEE78625F}"/>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56A6A5-0E81-C045-89FE-85C8D0AC8D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3" name="Freeform 2">
            <a:extLst>
              <a:ext uri="{FF2B5EF4-FFF2-40B4-BE49-F238E27FC236}">
                <a16:creationId xmlns:a16="http://schemas.microsoft.com/office/drawing/2014/main" id="{A4D01911-083F-FB55-079F-3A4851D24D32}"/>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solidFill>
            <a:srgbClr val="45AF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110927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530" r="4848"/>
          <a:stretch/>
        </p:blipFill>
        <p:spPr>
          <a:xfrm flipH="1">
            <a:off x="5884276" y="0"/>
            <a:ext cx="6307724" cy="6408188"/>
          </a:xfrm>
          <a:prstGeom prst="rect">
            <a:avLst/>
          </a:prstGeom>
        </p:spPr>
      </p:pic>
      <p:sp>
        <p:nvSpPr>
          <p:cNvPr id="5" name="Freeform 4">
            <a:extLst>
              <a:ext uri="{FF2B5EF4-FFF2-40B4-BE49-F238E27FC236}">
                <a16:creationId xmlns:a16="http://schemas.microsoft.com/office/drawing/2014/main" id="{577309C0-B991-1A72-10A9-2AF953332A7D}"/>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rgbClr val="F7DDE0"/>
          </a:solidFill>
          <a:ln w="6341" cap="flat">
            <a:noFill/>
            <a:prstDash val="solid"/>
            <a:miter/>
          </a:ln>
        </p:spPr>
        <p:txBody>
          <a:bodyPr wrap="square" rtlCol="0" anchor="ctr">
            <a:noAutofit/>
          </a:bodyPr>
          <a:lstStyle/>
          <a:p>
            <a:endParaRPr lang="en-CO"/>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rgbClr val="F7DDE0"/>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2" name="Graphic 25">
            <a:extLst>
              <a:ext uri="{FF2B5EF4-FFF2-40B4-BE49-F238E27FC236}">
                <a16:creationId xmlns:a16="http://schemas.microsoft.com/office/drawing/2014/main" id="{4208AD9D-4C6B-35A9-75FC-D4EE66D61F52}"/>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accent3"/>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4139320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a:ea typeface="+mn-ea"/>
              <a:cs typeface="+mn-cs"/>
            </a:endParaRPr>
          </a:p>
        </p:txBody>
      </p:sp>
      <p:sp>
        <p:nvSpPr>
          <p:cNvPr id="5" name="TextBox 4">
            <a:extLst>
              <a:ext uri="{FF2B5EF4-FFF2-40B4-BE49-F238E27FC236}">
                <a16:creationId xmlns:a16="http://schemas.microsoft.com/office/drawing/2014/main" id="{62229F90-E917-B14A-B7A5-B7E1C556C8A4}"/>
              </a:ext>
            </a:extLst>
          </p:cNvPr>
          <p:cNvSpPr txBox="1"/>
          <p:nvPr userDrawn="1"/>
        </p:nvSpPr>
        <p:spPr>
          <a:xfrm>
            <a:off x="3631474" y="-71410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3" name="TextBox 2">
            <a:extLst>
              <a:ext uri="{FF2B5EF4-FFF2-40B4-BE49-F238E27FC236}">
                <a16:creationId xmlns:a16="http://schemas.microsoft.com/office/drawing/2014/main" id="{F9B03700-1904-0140-96A6-6AF91E866370}"/>
              </a:ext>
            </a:extLst>
          </p:cNvPr>
          <p:cNvSpPr txBox="1"/>
          <p:nvPr userDrawn="1"/>
        </p:nvSpPr>
        <p:spPr>
          <a:xfrm>
            <a:off x="4035669" y="7552592"/>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4" name="Title 1">
            <a:extLst>
              <a:ext uri="{FF2B5EF4-FFF2-40B4-BE49-F238E27FC236}">
                <a16:creationId xmlns:a16="http://schemas.microsoft.com/office/drawing/2014/main" id="{D5CFA342-CD41-B649-892E-4FE62AA365E1}"/>
              </a:ext>
            </a:extLst>
          </p:cNvPr>
          <p:cNvSpPr>
            <a:spLocks noGrp="1"/>
          </p:cNvSpPr>
          <p:nvPr>
            <p:ph type="title" hasCustomPrompt="1"/>
          </p:nvPr>
        </p:nvSpPr>
        <p:spPr>
          <a:xfrm>
            <a:off x="4772188" y="1046479"/>
            <a:ext cx="6970063" cy="1020334"/>
          </a:xfrm>
          <a:prstGeom prst="rect">
            <a:avLst/>
          </a:prstGeo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10" name="Rectangle 9">
            <a:extLst>
              <a:ext uri="{FF2B5EF4-FFF2-40B4-BE49-F238E27FC236}">
                <a16:creationId xmlns:a16="http://schemas.microsoft.com/office/drawing/2014/main" id="{62DA06FA-2101-5949-AF55-3DD8428BF32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977661A-6EA0-4FD3-8654-8DE4DA9D6CA5}"/>
              </a:ext>
            </a:extLst>
          </p:cNvPr>
          <p:cNvSpPr>
            <a:spLocks noGrp="1"/>
          </p:cNvSpPr>
          <p:nvPr>
            <p:ph idx="1" hasCustomPrompt="1"/>
          </p:nvPr>
        </p:nvSpPr>
        <p:spPr>
          <a:xfrm>
            <a:off x="4772189" y="2770036"/>
            <a:ext cx="6970062" cy="3061593"/>
          </a:xfrm>
          <a:prstGeom prst="rect">
            <a:avLst/>
          </a:prstGeo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dirty="0"/>
              <a:t>Body copy to go here</a:t>
            </a:r>
          </a:p>
          <a:p>
            <a:pPr lvl="0"/>
            <a:endParaRPr lang="en-US" dirty="0"/>
          </a:p>
        </p:txBody>
      </p:sp>
      <p:pic>
        <p:nvPicPr>
          <p:cNvPr id="12" name="Picture 11">
            <a:extLst>
              <a:ext uri="{FF2B5EF4-FFF2-40B4-BE49-F238E27FC236}">
                <a16:creationId xmlns:a16="http://schemas.microsoft.com/office/drawing/2014/main" id="{E87B12ED-8C4E-0145-BA65-C8D3055DB1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2" name="Freeform 1">
            <a:extLst>
              <a:ext uri="{FF2B5EF4-FFF2-40B4-BE49-F238E27FC236}">
                <a16:creationId xmlns:a16="http://schemas.microsoft.com/office/drawing/2014/main" id="{5182F494-65C1-7F66-C3DD-6D893B659A7F}"/>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971519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411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08E15B35-083B-F945-BC38-C8EB18134A3A}"/>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5" name="Freeform 4">
            <a:extLst>
              <a:ext uri="{FF2B5EF4-FFF2-40B4-BE49-F238E27FC236}">
                <a16:creationId xmlns:a16="http://schemas.microsoft.com/office/drawing/2014/main" id="{4FA9EC78-D0C3-8E9F-D6E6-039BB8FF1189}"/>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3428463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Pattern Header 1">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BB853A0-1249-3B17-7611-69726BB20387}"/>
              </a:ext>
            </a:extLst>
          </p:cNvPr>
          <p:cNvSpPr/>
          <p:nvPr userDrawn="1"/>
        </p:nvSpPr>
        <p:spPr>
          <a:xfrm>
            <a:off x="1" y="0"/>
            <a:ext cx="5310334" cy="6411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5" name="Content Placeholder 2">
            <a:extLst>
              <a:ext uri="{FF2B5EF4-FFF2-40B4-BE49-F238E27FC236}">
                <a16:creationId xmlns:a16="http://schemas.microsoft.com/office/drawing/2014/main" id="{FD1CB583-7665-A346-85B1-1C2E9573E7DB}"/>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6" name="Freeform 5">
            <a:extLst>
              <a:ext uri="{FF2B5EF4-FFF2-40B4-BE49-F238E27FC236}">
                <a16:creationId xmlns:a16="http://schemas.microsoft.com/office/drawing/2014/main" id="{B31BF7BD-17EA-A419-03B4-6F375EC3EE7C}"/>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1587554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Pattern Header 1">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5169B16-6793-2A4C-2BA3-B726E5339DAE}"/>
              </a:ext>
            </a:extLst>
          </p:cNvPr>
          <p:cNvSpPr/>
          <p:nvPr userDrawn="1"/>
        </p:nvSpPr>
        <p:spPr>
          <a:xfrm>
            <a:off x="1" y="0"/>
            <a:ext cx="5310334" cy="64110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reeform 4">
            <a:extLst>
              <a:ext uri="{FF2B5EF4-FFF2-40B4-BE49-F238E27FC236}">
                <a16:creationId xmlns:a16="http://schemas.microsoft.com/office/drawing/2014/main" id="{68D77E7D-FC45-FD7B-BD7D-D8F12592BEA5}"/>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3833251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Pattern Header 1">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D216E09-3A3F-BAB8-A837-7CC53AC38160}"/>
              </a:ext>
            </a:extLst>
          </p:cNvPr>
          <p:cNvSpPr/>
          <p:nvPr userDrawn="1"/>
        </p:nvSpPr>
        <p:spPr>
          <a:xfrm>
            <a:off x="1" y="0"/>
            <a:ext cx="5310334" cy="641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10" name="Freeform 9">
            <a:extLst>
              <a:ext uri="{FF2B5EF4-FFF2-40B4-BE49-F238E27FC236}">
                <a16:creationId xmlns:a16="http://schemas.microsoft.com/office/drawing/2014/main" id="{416A7A18-105E-3E2A-45B0-E5C8127C2701}"/>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3693878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Pattern Header 1">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14FF6F1-9C37-B420-882E-4826DA176D07}"/>
              </a:ext>
            </a:extLst>
          </p:cNvPr>
          <p:cNvSpPr/>
          <p:nvPr userDrawn="1"/>
        </p:nvSpPr>
        <p:spPr>
          <a:xfrm>
            <a:off x="1" y="0"/>
            <a:ext cx="5310334" cy="64110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6" name="Freeform 5">
            <a:extLst>
              <a:ext uri="{FF2B5EF4-FFF2-40B4-BE49-F238E27FC236}">
                <a16:creationId xmlns:a16="http://schemas.microsoft.com/office/drawing/2014/main" id="{76AAB2C3-F2BE-84A5-B3CE-0E5379782331}"/>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4195746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Pattern Header 1">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470A117-123B-0626-2911-ED1D058519D1}"/>
              </a:ext>
            </a:extLst>
          </p:cNvPr>
          <p:cNvSpPr/>
          <p:nvPr userDrawn="1"/>
        </p:nvSpPr>
        <p:spPr>
          <a:xfrm>
            <a:off x="1" y="0"/>
            <a:ext cx="5310334" cy="641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a:prstGeom prst="rect">
            <a:avLst/>
          </a:prstGeo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Content Placeholder 2">
            <a:extLst>
              <a:ext uri="{FF2B5EF4-FFF2-40B4-BE49-F238E27FC236}">
                <a16:creationId xmlns:a16="http://schemas.microsoft.com/office/drawing/2014/main" id="{6024BDF7-11B4-5A49-9E40-3DA63CEDC49C}"/>
              </a:ext>
            </a:extLst>
          </p:cNvPr>
          <p:cNvSpPr>
            <a:spLocks noGrp="1"/>
          </p:cNvSpPr>
          <p:nvPr>
            <p:ph idx="1" hasCustomPrompt="1"/>
          </p:nvPr>
        </p:nvSpPr>
        <p:spPr>
          <a:xfrm>
            <a:off x="268090" y="711802"/>
            <a:ext cx="4133905" cy="2649707"/>
          </a:xfrm>
          <a:prstGeom prst="rect">
            <a:avLst/>
          </a:prstGeo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Header Copy Here</a:t>
            </a:r>
          </a:p>
        </p:txBody>
      </p:sp>
      <p:sp>
        <p:nvSpPr>
          <p:cNvPr id="6" name="Freeform 5">
            <a:extLst>
              <a:ext uri="{FF2B5EF4-FFF2-40B4-BE49-F238E27FC236}">
                <a16:creationId xmlns:a16="http://schemas.microsoft.com/office/drawing/2014/main" id="{3922A914-7C36-928F-202D-EDEDE9BF2E59}"/>
              </a:ext>
            </a:extLst>
          </p:cNvPr>
          <p:cNvSpPr/>
          <p:nvPr userDrawn="1"/>
        </p:nvSpPr>
        <p:spPr>
          <a:xfrm rot="16200000">
            <a:off x="1846391" y="2951922"/>
            <a:ext cx="6421492" cy="517647"/>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endParaRPr lang="es-ES_tradnl" dirty="0"/>
          </a:p>
        </p:txBody>
      </p:sp>
    </p:spTree>
    <p:extLst>
      <p:ext uri="{BB962C8B-B14F-4D97-AF65-F5344CB8AC3E}">
        <p14:creationId xmlns:p14="http://schemas.microsoft.com/office/powerpoint/2010/main" val="168750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3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58F757-8CF5-3D4E-99AE-BF28103565AB}"/>
              </a:ext>
            </a:extLst>
          </p:cNvPr>
          <p:cNvSpPr/>
          <p:nvPr userDrawn="1"/>
        </p:nvSpPr>
        <p:spPr>
          <a:xfrm>
            <a:off x="0" y="2926080"/>
            <a:ext cx="12192000" cy="3484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7" name="Freeform 76">
            <a:extLst>
              <a:ext uri="{FF2B5EF4-FFF2-40B4-BE49-F238E27FC236}">
                <a16:creationId xmlns:a16="http://schemas.microsoft.com/office/drawing/2014/main" id="{A865852A-3835-6544-BFA2-72C2967F5F8D}"/>
              </a:ext>
            </a:extLst>
          </p:cNvPr>
          <p:cNvSpPr/>
          <p:nvPr/>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A3DAF541-4EB6-354A-B7C4-1A7260BCE3B4}"/>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737C2EFB-C2BD-8746-845B-E77EFA410EB2}"/>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chemeClr val="accent1"/>
                </a:solidFill>
              </a:defRPr>
            </a:lvl1pPr>
          </a:lstStyle>
          <a:p>
            <a:pPr lvl="0"/>
            <a:r>
              <a:rPr lang="en-US" dirty="0"/>
              <a:t>Edit Copy Here</a:t>
            </a:r>
          </a:p>
        </p:txBody>
      </p:sp>
      <p:sp>
        <p:nvSpPr>
          <p:cNvPr id="34" name="Text Placeholder 7">
            <a:extLst>
              <a:ext uri="{FF2B5EF4-FFF2-40B4-BE49-F238E27FC236}">
                <a16:creationId xmlns:a16="http://schemas.microsoft.com/office/drawing/2014/main" id="{04C50C2A-3B8A-0643-8419-7C68478531F2}"/>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8096E687-6A2E-9340-8807-36A7559F8230}"/>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A78408B4-3EAA-9448-8E30-4FF8C647CA30}"/>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1435958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Pattern Hea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2AEFB-637A-3EB7-27FB-F63B13C8CF0F}"/>
              </a:ext>
            </a:extLst>
          </p:cNvPr>
          <p:cNvSpPr/>
          <p:nvPr userDrawn="1"/>
        </p:nvSpPr>
        <p:spPr>
          <a:xfrm>
            <a:off x="0" y="2926080"/>
            <a:ext cx="12192000" cy="3484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3" name="Freeform 2">
            <a:extLst>
              <a:ext uri="{FF2B5EF4-FFF2-40B4-BE49-F238E27FC236}">
                <a16:creationId xmlns:a16="http://schemas.microsoft.com/office/drawing/2014/main" id="{B8832F06-77D2-F632-9275-71D3452439BB}"/>
              </a:ext>
            </a:extLst>
          </p:cNvPr>
          <p:cNvSpPr/>
          <p:nvPr userDrawn="1"/>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endParaRPr lang="en-US" dirty="0"/>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20433188-D367-BB41-A153-3998F915527B}"/>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6" name="Text Placeholder 7">
            <a:extLst>
              <a:ext uri="{FF2B5EF4-FFF2-40B4-BE49-F238E27FC236}">
                <a16:creationId xmlns:a16="http://schemas.microsoft.com/office/drawing/2014/main" id="{480F5A2B-A3B3-9E43-853B-84B7BEC16DB4}"/>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27" name="Text Placeholder 7">
            <a:extLst>
              <a:ext uri="{FF2B5EF4-FFF2-40B4-BE49-F238E27FC236}">
                <a16:creationId xmlns:a16="http://schemas.microsoft.com/office/drawing/2014/main" id="{E624C5F5-97DE-EB48-A715-772D2EA170FD}"/>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1" name="Text Placeholder 7">
            <a:extLst>
              <a:ext uri="{FF2B5EF4-FFF2-40B4-BE49-F238E27FC236}">
                <a16:creationId xmlns:a16="http://schemas.microsoft.com/office/drawing/2014/main" id="{D52EFDC3-D2C7-334E-9503-D65EC8638CD1}"/>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2" name="Text Placeholder 7">
            <a:extLst>
              <a:ext uri="{FF2B5EF4-FFF2-40B4-BE49-F238E27FC236}">
                <a16:creationId xmlns:a16="http://schemas.microsoft.com/office/drawing/2014/main" id="{19131E2C-503C-EC4F-8C54-A2411DBAC3B4}"/>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chemeClr val="accent3"/>
                </a:solidFill>
              </a:defRPr>
            </a:lvl1pPr>
          </a:lstStyle>
          <a:p>
            <a:pPr lvl="0"/>
            <a:r>
              <a:rPr lang="en-US" dirty="0"/>
              <a:t>Edit Copy Here</a:t>
            </a:r>
          </a:p>
        </p:txBody>
      </p:sp>
    </p:spTree>
    <p:extLst>
      <p:ext uri="{BB962C8B-B14F-4D97-AF65-F5344CB8AC3E}">
        <p14:creationId xmlns:p14="http://schemas.microsoft.com/office/powerpoint/2010/main" val="789637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Pattern Hea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95F56-559F-D830-A671-BCD20E1D7327}"/>
              </a:ext>
            </a:extLst>
          </p:cNvPr>
          <p:cNvSpPr/>
          <p:nvPr userDrawn="1"/>
        </p:nvSpPr>
        <p:spPr>
          <a:xfrm>
            <a:off x="0" y="2926080"/>
            <a:ext cx="12192000" cy="34849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3" name="Freeform 2">
            <a:extLst>
              <a:ext uri="{FF2B5EF4-FFF2-40B4-BE49-F238E27FC236}">
                <a16:creationId xmlns:a16="http://schemas.microsoft.com/office/drawing/2014/main" id="{CD4EFA84-E451-9B7C-256F-7E0E3A00509E}"/>
              </a:ext>
            </a:extLst>
          </p:cNvPr>
          <p:cNvSpPr/>
          <p:nvPr userDrawn="1"/>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endParaRPr lang="en-US" dirty="0"/>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31" name="Text Placeholder 7">
            <a:extLst>
              <a:ext uri="{FF2B5EF4-FFF2-40B4-BE49-F238E27FC236}">
                <a16:creationId xmlns:a16="http://schemas.microsoft.com/office/drawing/2014/main" id="{E67003B3-A3B4-6E49-8640-2279BC090F2C}"/>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chemeClr val="accent4"/>
                </a:solidFill>
              </a:defRPr>
            </a:lvl1pPr>
          </a:lstStyle>
          <a:p>
            <a:pPr lvl="0"/>
            <a:r>
              <a:rPr lang="en-US" dirty="0"/>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92D9E722-5F91-4042-9632-287876CDEB34}"/>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46A45E28-3E3D-B249-BE15-CF91B823D037}"/>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404961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358"/>
          <a:stretch/>
        </p:blipFill>
        <p:spPr>
          <a:xfrm flipH="1">
            <a:off x="5884276" y="0"/>
            <a:ext cx="6307724" cy="6408188"/>
          </a:xfrm>
          <a:prstGeom prst="rect">
            <a:avLst/>
          </a:prstGeom>
        </p:spPr>
      </p:pic>
      <p:sp>
        <p:nvSpPr>
          <p:cNvPr id="5" name="Freeform 4">
            <a:extLst>
              <a:ext uri="{FF2B5EF4-FFF2-40B4-BE49-F238E27FC236}">
                <a16:creationId xmlns:a16="http://schemas.microsoft.com/office/drawing/2014/main" id="{577309C0-B991-1A72-10A9-2AF953332A7D}"/>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rgbClr val="FCE8C2"/>
          </a:solidFill>
          <a:ln w="6341" cap="flat">
            <a:noFill/>
            <a:prstDash val="solid"/>
            <a:miter/>
          </a:ln>
        </p:spPr>
        <p:txBody>
          <a:bodyPr wrap="square" rtlCol="0" anchor="ctr">
            <a:noAutofit/>
          </a:bodyPr>
          <a:lstStyle/>
          <a:p>
            <a:endParaRPr lang="en-CO"/>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rgbClr val="FCE8C2"/>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2" name="Graphic 25">
            <a:extLst>
              <a:ext uri="{FF2B5EF4-FFF2-40B4-BE49-F238E27FC236}">
                <a16:creationId xmlns:a16="http://schemas.microsoft.com/office/drawing/2014/main" id="{4208AD9D-4C6B-35A9-75FC-D4EE66D61F52}"/>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accent3"/>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329818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Pattern Hea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B0AAD7-AEAC-F03D-BA4E-46E4279D898E}"/>
              </a:ext>
            </a:extLst>
          </p:cNvPr>
          <p:cNvSpPr/>
          <p:nvPr userDrawn="1"/>
        </p:nvSpPr>
        <p:spPr>
          <a:xfrm>
            <a:off x="0" y="2926080"/>
            <a:ext cx="12192000" cy="34849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3" name="Freeform 2">
            <a:extLst>
              <a:ext uri="{FF2B5EF4-FFF2-40B4-BE49-F238E27FC236}">
                <a16:creationId xmlns:a16="http://schemas.microsoft.com/office/drawing/2014/main" id="{AFB06183-B07C-BDB5-C642-CE43472203EB}"/>
              </a:ext>
            </a:extLst>
          </p:cNvPr>
          <p:cNvSpPr/>
          <p:nvPr userDrawn="1"/>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5E9B982C-A905-C242-AF58-B08D6FF4F5F2}"/>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2FFBF2CB-9C3C-1A43-AB56-56136C50343A}"/>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7" name="Text Placeholder 7">
            <a:extLst>
              <a:ext uri="{FF2B5EF4-FFF2-40B4-BE49-F238E27FC236}">
                <a16:creationId xmlns:a16="http://schemas.microsoft.com/office/drawing/2014/main" id="{0400A32F-8685-F443-868F-1FE77EDA777B}"/>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4" name="Text Placeholder 7">
            <a:extLst>
              <a:ext uri="{FF2B5EF4-FFF2-40B4-BE49-F238E27FC236}">
                <a16:creationId xmlns:a16="http://schemas.microsoft.com/office/drawing/2014/main" id="{8D6E6A9D-E2A0-744A-8A34-64FC6A9DB692}"/>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5" name="Text Placeholder 7">
            <a:extLst>
              <a:ext uri="{FF2B5EF4-FFF2-40B4-BE49-F238E27FC236}">
                <a16:creationId xmlns:a16="http://schemas.microsoft.com/office/drawing/2014/main" id="{55B6DF17-1C04-1846-AD0E-6186E64F9C2C}"/>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chemeClr val="accent5"/>
                </a:solidFill>
              </a:defRPr>
            </a:lvl1pPr>
          </a:lstStyle>
          <a:p>
            <a:pPr lvl="0"/>
            <a:r>
              <a:rPr lang="en-US" dirty="0"/>
              <a:t>Edit Copy Here</a:t>
            </a:r>
          </a:p>
        </p:txBody>
      </p:sp>
      <p:sp>
        <p:nvSpPr>
          <p:cNvPr id="32" name="Text Placeholder 7">
            <a:extLst>
              <a:ext uri="{FF2B5EF4-FFF2-40B4-BE49-F238E27FC236}">
                <a16:creationId xmlns:a16="http://schemas.microsoft.com/office/drawing/2014/main" id="{8DF01A3B-CD12-7847-B3C0-99FA7341949A}"/>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9FCCF2B-19A0-EA4D-971E-BB17E644CCBF}"/>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i="0">
                <a:solidFill>
                  <a:schemeClr val="bg1"/>
                </a:solidFill>
              </a:defRPr>
            </a:lvl1pPr>
          </a:lstStyle>
          <a:p>
            <a:pPr lvl="0"/>
            <a:r>
              <a:rPr lang="en-US" dirty="0"/>
              <a:t>Edit Copy Here</a:t>
            </a:r>
          </a:p>
        </p:txBody>
      </p:sp>
      <p:sp>
        <p:nvSpPr>
          <p:cNvPr id="34" name="Text Placeholder 7">
            <a:extLst>
              <a:ext uri="{FF2B5EF4-FFF2-40B4-BE49-F238E27FC236}">
                <a16:creationId xmlns:a16="http://schemas.microsoft.com/office/drawing/2014/main" id="{FA91D86B-9551-A04C-81C9-80E242022FD5}"/>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2207563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Pattern Hea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0C9BF-2847-9A41-D476-6130FC470ECD}"/>
              </a:ext>
            </a:extLst>
          </p:cNvPr>
          <p:cNvSpPr/>
          <p:nvPr userDrawn="1"/>
        </p:nvSpPr>
        <p:spPr>
          <a:xfrm>
            <a:off x="0" y="2926080"/>
            <a:ext cx="12192000" cy="34849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3" name="Freeform 2">
            <a:extLst>
              <a:ext uri="{FF2B5EF4-FFF2-40B4-BE49-F238E27FC236}">
                <a16:creationId xmlns:a16="http://schemas.microsoft.com/office/drawing/2014/main" id="{923979E5-92C7-F9A8-C7E2-31AEEECBF006}"/>
              </a:ext>
            </a:extLst>
          </p:cNvPr>
          <p:cNvSpPr/>
          <p:nvPr userDrawn="1"/>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9340ADAA-26D5-7249-8562-60024E6B8FF2}"/>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49C6F58B-9916-4B4E-9793-3DDF33C60B6A}"/>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rgbClr val="44AE9B"/>
                </a:solidFill>
              </a:defRPr>
            </a:lvl1pPr>
          </a:lstStyle>
          <a:p>
            <a:pPr lvl="0"/>
            <a:r>
              <a:rPr lang="en-US" dirty="0"/>
              <a:t>Edit Copy Here</a:t>
            </a:r>
          </a:p>
        </p:txBody>
      </p:sp>
      <p:sp>
        <p:nvSpPr>
          <p:cNvPr id="16" name="Text Placeholder 7">
            <a:extLst>
              <a:ext uri="{FF2B5EF4-FFF2-40B4-BE49-F238E27FC236}">
                <a16:creationId xmlns:a16="http://schemas.microsoft.com/office/drawing/2014/main" id="{FF104220-04DD-4944-9C9D-5EA67621766C}"/>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7" name="Text Placeholder 7">
            <a:extLst>
              <a:ext uri="{FF2B5EF4-FFF2-40B4-BE49-F238E27FC236}">
                <a16:creationId xmlns:a16="http://schemas.microsoft.com/office/drawing/2014/main" id="{17119A85-9672-4042-811B-698EDE17BF5F}"/>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18" name="Text Placeholder 7">
            <a:extLst>
              <a:ext uri="{FF2B5EF4-FFF2-40B4-BE49-F238E27FC236}">
                <a16:creationId xmlns:a16="http://schemas.microsoft.com/office/drawing/2014/main" id="{8F80F75D-C361-0546-8087-C25DC51782FC}"/>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2847902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Pattern Heade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C0C3ED-1FB9-A78F-6B02-DC90569CC0C6}"/>
              </a:ext>
            </a:extLst>
          </p:cNvPr>
          <p:cNvSpPr/>
          <p:nvPr userDrawn="1"/>
        </p:nvSpPr>
        <p:spPr>
          <a:xfrm>
            <a:off x="0" y="2926080"/>
            <a:ext cx="12192000" cy="34849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2" name="Freeform 1">
            <a:extLst>
              <a:ext uri="{FF2B5EF4-FFF2-40B4-BE49-F238E27FC236}">
                <a16:creationId xmlns:a16="http://schemas.microsoft.com/office/drawing/2014/main" id="{14B6420B-7B69-86D7-5E93-3174DAB20A47}"/>
              </a:ext>
            </a:extLst>
          </p:cNvPr>
          <p:cNvSpPr/>
          <p:nvPr userDrawn="1"/>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a:prstGeom prst="rect">
            <a:avLst/>
          </a:prstGeom>
        </p:spPr>
        <p:txBody>
          <a:bodyPr>
            <a:normAutofit/>
          </a:bodyPr>
          <a:lstStyle>
            <a:lvl1pPr marL="0" indent="0" algn="ctr">
              <a:buNone/>
              <a:defRPr sz="2000" b="1">
                <a:solidFill>
                  <a:schemeClr val="bg1"/>
                </a:solidFill>
              </a:defRPr>
            </a:lvl1pPr>
          </a:lstStyle>
          <a:p>
            <a:pPr lvl="0"/>
            <a:r>
              <a:rPr lang="en-US" dirty="0"/>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a:prstGeom prst="rect">
            <a:avLst/>
          </a:prstGeom>
        </p:spPr>
        <p:txBody>
          <a:bodyPr anchor="b">
            <a:noAutofit/>
          </a:bodyPr>
          <a:lstStyle>
            <a:lvl1pPr marL="0" indent="0" algn="ctr">
              <a:buNone/>
              <a:defRPr sz="2800" b="1">
                <a:solidFill>
                  <a:schemeClr val="tx1"/>
                </a:solidFill>
              </a:defRPr>
            </a:lvl1pPr>
          </a:lstStyle>
          <a:p>
            <a:pPr lvl="0"/>
            <a:r>
              <a:rPr lang="en-US" dirty="0"/>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a:prstGeom prst="rect">
            <a:avLst/>
          </a:prstGeom>
        </p:spPr>
        <p:txBody>
          <a:bodyPr anchor="t">
            <a:noAutofit/>
          </a:bodyPr>
          <a:lstStyle>
            <a:lvl1pPr marL="0" indent="0" algn="ctr">
              <a:buNone/>
              <a:defRPr sz="1800" b="1">
                <a:solidFill>
                  <a:schemeClr val="accent2"/>
                </a:solidFill>
              </a:defRPr>
            </a:lvl1pPr>
          </a:lstStyle>
          <a:p>
            <a:pPr lvl="0"/>
            <a:r>
              <a:rPr lang="en-US" dirty="0"/>
              <a:t>Edit Copy Here</a:t>
            </a:r>
          </a:p>
        </p:txBody>
      </p:sp>
      <p:sp>
        <p:nvSpPr>
          <p:cNvPr id="34" name="Text Placeholder 7">
            <a:extLst>
              <a:ext uri="{FF2B5EF4-FFF2-40B4-BE49-F238E27FC236}">
                <a16:creationId xmlns:a16="http://schemas.microsoft.com/office/drawing/2014/main" id="{2D12519E-08D3-9A45-895A-BE70DFA052C2}"/>
              </a:ext>
            </a:extLst>
          </p:cNvPr>
          <p:cNvSpPr>
            <a:spLocks noGrp="1"/>
          </p:cNvSpPr>
          <p:nvPr>
            <p:ph type="body" sz="quarter" idx="16" hasCustomPrompt="1"/>
          </p:nvPr>
        </p:nvSpPr>
        <p:spPr>
          <a:xfrm>
            <a:off x="887898"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5" name="Text Placeholder 7">
            <a:extLst>
              <a:ext uri="{FF2B5EF4-FFF2-40B4-BE49-F238E27FC236}">
                <a16:creationId xmlns:a16="http://schemas.microsoft.com/office/drawing/2014/main" id="{B967EDAB-75E6-7543-9A54-5248CD1F1F0C}"/>
              </a:ext>
            </a:extLst>
          </p:cNvPr>
          <p:cNvSpPr>
            <a:spLocks noGrp="1"/>
          </p:cNvSpPr>
          <p:nvPr>
            <p:ph type="body" sz="quarter" idx="17" hasCustomPrompt="1"/>
          </p:nvPr>
        </p:nvSpPr>
        <p:spPr>
          <a:xfrm>
            <a:off x="4655015"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
        <p:nvSpPr>
          <p:cNvPr id="36" name="Text Placeholder 7">
            <a:extLst>
              <a:ext uri="{FF2B5EF4-FFF2-40B4-BE49-F238E27FC236}">
                <a16:creationId xmlns:a16="http://schemas.microsoft.com/office/drawing/2014/main" id="{D218F053-15BC-D442-A86B-0E4A05536D5B}"/>
              </a:ext>
            </a:extLst>
          </p:cNvPr>
          <p:cNvSpPr>
            <a:spLocks noGrp="1"/>
          </p:cNvSpPr>
          <p:nvPr>
            <p:ph type="body" sz="quarter" idx="18" hasCustomPrompt="1"/>
          </p:nvPr>
        </p:nvSpPr>
        <p:spPr>
          <a:xfrm>
            <a:off x="8194524" y="4680058"/>
            <a:ext cx="2774950" cy="1441078"/>
          </a:xfrm>
          <a:prstGeom prst="rect">
            <a:avLst/>
          </a:prstGeo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dirty="0"/>
              <a:t>Edit Copy Here</a:t>
            </a:r>
          </a:p>
        </p:txBody>
      </p:sp>
    </p:spTree>
    <p:extLst>
      <p:ext uri="{BB962C8B-B14F-4D97-AF65-F5344CB8AC3E}">
        <p14:creationId xmlns:p14="http://schemas.microsoft.com/office/powerpoint/2010/main" val="550399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BD15-C764-D44F-A079-A682C6881F85}"/>
              </a:ext>
            </a:extLst>
          </p:cNvPr>
          <p:cNvSpPr/>
          <p:nvPr userDrawn="1"/>
        </p:nvSpPr>
        <p:spPr>
          <a:xfrm>
            <a:off x="0" y="-750"/>
            <a:ext cx="6112914" cy="64110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1504CC3A-52C6-FA4B-BF85-F68442137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0" name="Title 1">
            <a:extLst>
              <a:ext uri="{FF2B5EF4-FFF2-40B4-BE49-F238E27FC236}">
                <a16:creationId xmlns:a16="http://schemas.microsoft.com/office/drawing/2014/main" id="{B29C697D-85E3-2B4A-8E51-BEE0AC3B2D7A}"/>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12" name="Rectangle 11">
            <a:extLst>
              <a:ext uri="{FF2B5EF4-FFF2-40B4-BE49-F238E27FC236}">
                <a16:creationId xmlns:a16="http://schemas.microsoft.com/office/drawing/2014/main" id="{3EFB5DCE-D91E-2C4F-A3CC-F4DC161EF759}"/>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67893-83A5-9A4F-8FF9-911C2F1C586D}"/>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6" name="TextBox 15">
            <a:extLst>
              <a:ext uri="{FF2B5EF4-FFF2-40B4-BE49-F238E27FC236}">
                <a16:creationId xmlns:a16="http://schemas.microsoft.com/office/drawing/2014/main" id="{FA28D48F-7D12-1042-A62C-F4E27F86D043}"/>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7" name="TextBox 16">
            <a:extLst>
              <a:ext uri="{FF2B5EF4-FFF2-40B4-BE49-F238E27FC236}">
                <a16:creationId xmlns:a16="http://schemas.microsoft.com/office/drawing/2014/main" id="{42BCE0EE-8C96-3E4D-8FB6-6DE70E4D18E7}"/>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9" name="Picture Placeholder 2">
            <a:extLst>
              <a:ext uri="{FF2B5EF4-FFF2-40B4-BE49-F238E27FC236}">
                <a16:creationId xmlns:a16="http://schemas.microsoft.com/office/drawing/2014/main" id="{DDA33AC0-47D6-064F-8896-FB1AAA936C2B}"/>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a:extLst>
              <a:ext uri="{FF2B5EF4-FFF2-40B4-BE49-F238E27FC236}">
                <a16:creationId xmlns:a16="http://schemas.microsoft.com/office/drawing/2014/main" id="{B96C4967-AFD9-B140-B34B-ED8EB3D35331}"/>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1184617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549626-711B-2F97-A663-93C4FCB0476C}"/>
              </a:ext>
            </a:extLst>
          </p:cNvPr>
          <p:cNvSpPr/>
          <p:nvPr userDrawn="1"/>
        </p:nvSpPr>
        <p:spPr>
          <a:xfrm>
            <a:off x="0" y="-750"/>
            <a:ext cx="6112914" cy="64110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BA441232-9301-103B-CE22-121D8035A8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7" name="Picture Placeholder 2">
            <a:extLst>
              <a:ext uri="{FF2B5EF4-FFF2-40B4-BE49-F238E27FC236}">
                <a16:creationId xmlns:a16="http://schemas.microsoft.com/office/drawing/2014/main" id="{BB5F0CB9-DD00-C0B2-3878-EA5A0E5C440A}"/>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2659997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9D300-7C1F-9F3A-034D-4D06E32CE264}"/>
              </a:ext>
            </a:extLst>
          </p:cNvPr>
          <p:cNvSpPr/>
          <p:nvPr userDrawn="1"/>
        </p:nvSpPr>
        <p:spPr>
          <a:xfrm>
            <a:off x="0" y="-750"/>
            <a:ext cx="6112914" cy="64110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DA797E87-9361-C410-31E7-F2C065382A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3" name="Picture Placeholder 2">
            <a:extLst>
              <a:ext uri="{FF2B5EF4-FFF2-40B4-BE49-F238E27FC236}">
                <a16:creationId xmlns:a16="http://schemas.microsoft.com/office/drawing/2014/main" id="{5A743BBF-EDF7-13FC-930F-2C349C4883F4}"/>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Text Placeholder 3">
            <a:extLst>
              <a:ext uri="{FF2B5EF4-FFF2-40B4-BE49-F238E27FC236}">
                <a16:creationId xmlns:a16="http://schemas.microsoft.com/office/drawing/2014/main" id="{8F7B339B-07FD-C145-9923-72F308B15299}"/>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3832137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71CD44-84D7-5C54-A0C0-ADB34166E733}"/>
              </a:ext>
            </a:extLst>
          </p:cNvPr>
          <p:cNvSpPr/>
          <p:nvPr userDrawn="1"/>
        </p:nvSpPr>
        <p:spPr>
          <a:xfrm>
            <a:off x="0" y="-750"/>
            <a:ext cx="6112914" cy="6411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432DC57A-2202-032C-21FE-CF2E3C867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1" name="Picture Placeholder 2">
            <a:extLst>
              <a:ext uri="{FF2B5EF4-FFF2-40B4-BE49-F238E27FC236}">
                <a16:creationId xmlns:a16="http://schemas.microsoft.com/office/drawing/2014/main" id="{5AB2352F-34E2-2FDE-CD53-37BA39129A9B}"/>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ext Placeholder 3">
            <a:extLst>
              <a:ext uri="{FF2B5EF4-FFF2-40B4-BE49-F238E27FC236}">
                <a16:creationId xmlns:a16="http://schemas.microsoft.com/office/drawing/2014/main" id="{CD7CD5FD-9863-1948-9CE7-15B13D72BF98}"/>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2698933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870B31-671C-6332-8120-853F8BFCC727}"/>
              </a:ext>
            </a:extLst>
          </p:cNvPr>
          <p:cNvSpPr/>
          <p:nvPr userDrawn="1"/>
        </p:nvSpPr>
        <p:spPr>
          <a:xfrm>
            <a:off x="0" y="-750"/>
            <a:ext cx="6112914" cy="64110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7468D6F0-E2D0-DCA6-DA48-0F052C796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1" name="Picture Placeholder 2">
            <a:extLst>
              <a:ext uri="{FF2B5EF4-FFF2-40B4-BE49-F238E27FC236}">
                <a16:creationId xmlns:a16="http://schemas.microsoft.com/office/drawing/2014/main" id="{25822F69-F9BC-98B0-4DC6-FEE77E3210F7}"/>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ext Placeholder 3">
            <a:extLst>
              <a:ext uri="{FF2B5EF4-FFF2-40B4-BE49-F238E27FC236}">
                <a16:creationId xmlns:a16="http://schemas.microsoft.com/office/drawing/2014/main" id="{9C200789-D671-5A47-95D8-8D22E464E547}"/>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3193053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535BAE-1778-BDAC-2E63-3ADB5201985B}"/>
              </a:ext>
            </a:extLst>
          </p:cNvPr>
          <p:cNvSpPr/>
          <p:nvPr userDrawn="1"/>
        </p:nvSpPr>
        <p:spPr>
          <a:xfrm>
            <a:off x="0" y="-750"/>
            <a:ext cx="6112914" cy="64110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9E7E1192-3E2F-FEA8-6BAA-99061CE18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6542" y="2943951"/>
            <a:ext cx="6411073" cy="521671"/>
          </a:xfrm>
          <a:prstGeom prst="rect">
            <a:avLst/>
          </a:prstGeom>
        </p:spPr>
      </p:pic>
      <p:sp>
        <p:nvSpPr>
          <p:cNvPr id="11" name="Picture Placeholder 2">
            <a:extLst>
              <a:ext uri="{FF2B5EF4-FFF2-40B4-BE49-F238E27FC236}">
                <a16:creationId xmlns:a16="http://schemas.microsoft.com/office/drawing/2014/main" id="{9819003F-F7B9-E420-BE03-5FA07F2816DF}"/>
              </a:ext>
            </a:extLst>
          </p:cNvPr>
          <p:cNvSpPr>
            <a:spLocks noGrp="1"/>
          </p:cNvSpPr>
          <p:nvPr>
            <p:ph type="pic" idx="1"/>
          </p:nvPr>
        </p:nvSpPr>
        <p:spPr>
          <a:xfrm>
            <a:off x="6095999" y="-749"/>
            <a:ext cx="6096000" cy="6411076"/>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dirty="0"/>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3" name="Text Placeholder 3">
            <a:extLst>
              <a:ext uri="{FF2B5EF4-FFF2-40B4-BE49-F238E27FC236}">
                <a16:creationId xmlns:a16="http://schemas.microsoft.com/office/drawing/2014/main" id="{B4E260F4-CCED-0D4D-8326-9F08AD6F2816}"/>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 styles</a:t>
            </a:r>
          </a:p>
        </p:txBody>
      </p:sp>
    </p:spTree>
    <p:extLst>
      <p:ext uri="{BB962C8B-B14F-4D97-AF65-F5344CB8AC3E}">
        <p14:creationId xmlns:p14="http://schemas.microsoft.com/office/powerpoint/2010/main" val="9626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ttern Header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chemeClr val="accent1"/>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62989E2C-BA56-E243-A6D6-00729295EFCB}"/>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3515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335" t="26398" r="-3130" b="6933"/>
          <a:stretch/>
        </p:blipFill>
        <p:spPr>
          <a:xfrm flipH="1">
            <a:off x="5884276" y="0"/>
            <a:ext cx="6307724" cy="6408188"/>
          </a:xfrm>
          <a:prstGeom prst="rect">
            <a:avLst/>
          </a:prstGeom>
        </p:spPr>
      </p:pic>
      <p:sp>
        <p:nvSpPr>
          <p:cNvPr id="5" name="Freeform 4">
            <a:extLst>
              <a:ext uri="{FF2B5EF4-FFF2-40B4-BE49-F238E27FC236}">
                <a16:creationId xmlns:a16="http://schemas.microsoft.com/office/drawing/2014/main" id="{577309C0-B991-1A72-10A9-2AF953332A7D}"/>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rgbClr val="E8EDF0"/>
          </a:solidFill>
          <a:ln w="6341" cap="flat">
            <a:noFill/>
            <a:prstDash val="solid"/>
            <a:miter/>
          </a:ln>
        </p:spPr>
        <p:txBody>
          <a:bodyPr wrap="square" rtlCol="0" anchor="ctr">
            <a:noAutofit/>
          </a:bodyPr>
          <a:lstStyle/>
          <a:p>
            <a:endParaRPr lang="en-CO"/>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rgbClr val="E8EDF0"/>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2" name="Graphic 25">
            <a:extLst>
              <a:ext uri="{FF2B5EF4-FFF2-40B4-BE49-F238E27FC236}">
                <a16:creationId xmlns:a16="http://schemas.microsoft.com/office/drawing/2014/main" id="{4208AD9D-4C6B-35A9-75FC-D4EE66D61F52}"/>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accent3"/>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122864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ttern Header 2">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004E6C"/>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3724373D-C4D2-B24C-BAD5-57EB1F4F7B3C}"/>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10151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 Hea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3877A9"/>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516ED0B7-7F06-074B-B8D5-D49D749F80F3}"/>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033744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ttern Header 4">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5"/>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5FACC7F-5B1E-034E-8B57-549B9C6F08D2}"/>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72577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ttern Header 5">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rgbClr val="45AF9A"/>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CDDE8092-956B-ED4E-AC13-C8236EA2DDE2}"/>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123236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ttern Header 6">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2"/>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226391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iangles 7">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02D42CD-D38A-478C-876D-3C2290FDF100}"/>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187322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riangles 1">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991036-D059-48AF-8192-1EE6B46AB23E}"/>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243550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iangles 3">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AD5D687-FA19-4D89-853E-564AA0598C47}"/>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3345589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riangles 4">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1603B91-FF77-4D1B-AD75-591F27B9DA24}"/>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2011556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iangles 2">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E8E034-222C-4F59-9702-39F5F2513421}"/>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265984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9E56FF-F9A6-953E-3C3F-71C1AA2784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27" r="21687"/>
          <a:stretch/>
        </p:blipFill>
        <p:spPr>
          <a:xfrm>
            <a:off x="5884276" y="0"/>
            <a:ext cx="6307724" cy="6408188"/>
          </a:xfrm>
          <a:prstGeom prst="rect">
            <a:avLst/>
          </a:prstGeom>
        </p:spPr>
      </p:pic>
      <p:sp>
        <p:nvSpPr>
          <p:cNvPr id="5" name="Freeform 4">
            <a:extLst>
              <a:ext uri="{FF2B5EF4-FFF2-40B4-BE49-F238E27FC236}">
                <a16:creationId xmlns:a16="http://schemas.microsoft.com/office/drawing/2014/main" id="{577309C0-B991-1A72-10A9-2AF953332A7D}"/>
              </a:ext>
            </a:extLst>
          </p:cNvPr>
          <p:cNvSpPr/>
          <p:nvPr userDrawn="1"/>
        </p:nvSpPr>
        <p:spPr>
          <a:xfrm>
            <a:off x="1" y="-12578"/>
            <a:ext cx="6766129" cy="6420766"/>
          </a:xfrm>
          <a:custGeom>
            <a:avLst/>
            <a:gdLst>
              <a:gd name="connsiteX0" fmla="*/ 0 w 6766129"/>
              <a:gd name="connsiteY0" fmla="*/ 0 h 6420766"/>
              <a:gd name="connsiteX1" fmla="*/ 6766129 w 6766129"/>
              <a:gd name="connsiteY1" fmla="*/ 12578 h 6420766"/>
              <a:gd name="connsiteX2" fmla="*/ 6079074 w 6766129"/>
              <a:gd name="connsiteY2" fmla="*/ 6420766 h 6420766"/>
              <a:gd name="connsiteX3" fmla="*/ 0 w 6766129"/>
              <a:gd name="connsiteY3" fmla="*/ 6420766 h 6420766"/>
            </a:gdLst>
            <a:ahLst/>
            <a:cxnLst>
              <a:cxn ang="0">
                <a:pos x="connsiteX0" y="connsiteY0"/>
              </a:cxn>
              <a:cxn ang="0">
                <a:pos x="connsiteX1" y="connsiteY1"/>
              </a:cxn>
              <a:cxn ang="0">
                <a:pos x="connsiteX2" y="connsiteY2"/>
              </a:cxn>
              <a:cxn ang="0">
                <a:pos x="connsiteX3" y="connsiteY3"/>
              </a:cxn>
            </a:cxnLst>
            <a:rect l="l" t="t" r="r" b="b"/>
            <a:pathLst>
              <a:path w="6766129" h="6420766">
                <a:moveTo>
                  <a:pt x="0" y="0"/>
                </a:moveTo>
                <a:lnTo>
                  <a:pt x="6766129" y="12578"/>
                </a:lnTo>
                <a:lnTo>
                  <a:pt x="6079074" y="6420766"/>
                </a:lnTo>
                <a:lnTo>
                  <a:pt x="0" y="6420766"/>
                </a:lnTo>
                <a:close/>
              </a:path>
            </a:pathLst>
          </a:custGeom>
          <a:solidFill>
            <a:schemeClr val="accent3"/>
          </a:solidFill>
          <a:ln w="6341" cap="flat">
            <a:noFill/>
            <a:prstDash val="solid"/>
            <a:miter/>
          </a:ln>
        </p:spPr>
        <p:txBody>
          <a:bodyPr wrap="square" rtlCol="0" anchor="ctr">
            <a:noAutofit/>
          </a:bodyPr>
          <a:lstStyle/>
          <a:p>
            <a:endParaRPr lang="en-CO"/>
          </a:p>
        </p:txBody>
      </p:sp>
      <p:sp>
        <p:nvSpPr>
          <p:cNvPr id="21" name="Freeform 20">
            <a:extLst>
              <a:ext uri="{FF2B5EF4-FFF2-40B4-BE49-F238E27FC236}">
                <a16:creationId xmlns:a16="http://schemas.microsoft.com/office/drawing/2014/main" id="{F6BB06AC-F156-B213-869F-14675DCA3BE5}"/>
              </a:ext>
            </a:extLst>
          </p:cNvPr>
          <p:cNvSpPr/>
          <p:nvPr userDrawn="1"/>
        </p:nvSpPr>
        <p:spPr>
          <a:xfrm>
            <a:off x="5687472" y="0"/>
            <a:ext cx="1564037" cy="6408188"/>
          </a:xfrm>
          <a:custGeom>
            <a:avLst/>
            <a:gdLst>
              <a:gd name="connsiteX0" fmla="*/ 936022 w 1564037"/>
              <a:gd name="connsiteY0" fmla="*/ 0 h 6408188"/>
              <a:gd name="connsiteX1" fmla="*/ 1558322 w 1564037"/>
              <a:gd name="connsiteY1" fmla="*/ 0 h 6408188"/>
              <a:gd name="connsiteX2" fmla="*/ 1561497 w 1564037"/>
              <a:gd name="connsiteY2" fmla="*/ 1270 h 6408188"/>
              <a:gd name="connsiteX3" fmla="*/ 1564037 w 1564037"/>
              <a:gd name="connsiteY3" fmla="*/ 15875 h 6408188"/>
              <a:gd name="connsiteX4" fmla="*/ 1510062 w 1564037"/>
              <a:gd name="connsiteY4" fmla="*/ 107315 h 6408188"/>
              <a:gd name="connsiteX5" fmla="*/ 1431322 w 1564037"/>
              <a:gd name="connsiteY5" fmla="*/ 535305 h 6408188"/>
              <a:gd name="connsiteX6" fmla="*/ 1411637 w 1564037"/>
              <a:gd name="connsiteY6" fmla="*/ 648335 h 6408188"/>
              <a:gd name="connsiteX7" fmla="*/ 1398937 w 1564037"/>
              <a:gd name="connsiteY7" fmla="*/ 777240 h 6408188"/>
              <a:gd name="connsiteX8" fmla="*/ 1384967 w 1564037"/>
              <a:gd name="connsiteY8" fmla="*/ 771525 h 6408188"/>
              <a:gd name="connsiteX9" fmla="*/ 1375442 w 1564037"/>
              <a:gd name="connsiteY9" fmla="*/ 904875 h 6408188"/>
              <a:gd name="connsiteX10" fmla="*/ 1370362 w 1564037"/>
              <a:gd name="connsiteY10" fmla="*/ 1014730 h 6408188"/>
              <a:gd name="connsiteX11" fmla="*/ 1364647 w 1564037"/>
              <a:gd name="connsiteY11" fmla="*/ 1012190 h 6408188"/>
              <a:gd name="connsiteX12" fmla="*/ 1386872 w 1564037"/>
              <a:gd name="connsiteY12" fmla="*/ 1125855 h 6408188"/>
              <a:gd name="connsiteX13" fmla="*/ 1336072 w 1564037"/>
              <a:gd name="connsiteY13" fmla="*/ 1282700 h 6408188"/>
              <a:gd name="connsiteX14" fmla="*/ 1342422 w 1564037"/>
              <a:gd name="connsiteY14" fmla="*/ 1268730 h 6408188"/>
              <a:gd name="connsiteX15" fmla="*/ 1263682 w 1564037"/>
              <a:gd name="connsiteY15" fmla="*/ 1646555 h 6408188"/>
              <a:gd name="connsiteX16" fmla="*/ 1190022 w 1564037"/>
              <a:gd name="connsiteY16" fmla="*/ 2010410 h 6408188"/>
              <a:gd name="connsiteX17" fmla="*/ 1186212 w 1564037"/>
              <a:gd name="connsiteY17" fmla="*/ 2000250 h 6408188"/>
              <a:gd name="connsiteX18" fmla="*/ 1165892 w 1564037"/>
              <a:gd name="connsiteY18" fmla="*/ 2145665 h 6408188"/>
              <a:gd name="connsiteX19" fmla="*/ 1153192 w 1564037"/>
              <a:gd name="connsiteY19" fmla="*/ 2292985 h 6408188"/>
              <a:gd name="connsiteX20" fmla="*/ 1132872 w 1564037"/>
              <a:gd name="connsiteY20" fmla="*/ 2378075 h 6408188"/>
              <a:gd name="connsiteX21" fmla="*/ 1120172 w 1564037"/>
              <a:gd name="connsiteY21" fmla="*/ 2435860 h 6408188"/>
              <a:gd name="connsiteX22" fmla="*/ 1107472 w 1564037"/>
              <a:gd name="connsiteY22" fmla="*/ 2501900 h 6408188"/>
              <a:gd name="connsiteX23" fmla="*/ 1078897 w 1564037"/>
              <a:gd name="connsiteY23" fmla="*/ 2653030 h 6408188"/>
              <a:gd name="connsiteX24" fmla="*/ 1064292 w 1564037"/>
              <a:gd name="connsiteY24" fmla="*/ 2734310 h 6408188"/>
              <a:gd name="connsiteX25" fmla="*/ 1050957 w 1564037"/>
              <a:gd name="connsiteY25" fmla="*/ 2818130 h 6408188"/>
              <a:gd name="connsiteX26" fmla="*/ 1024922 w 1564037"/>
              <a:gd name="connsiteY26" fmla="*/ 2985135 h 6408188"/>
              <a:gd name="connsiteX27" fmla="*/ 1003967 w 1564037"/>
              <a:gd name="connsiteY27" fmla="*/ 3141345 h 6408188"/>
              <a:gd name="connsiteX28" fmla="*/ 981742 w 1564037"/>
              <a:gd name="connsiteY28" fmla="*/ 3368675 h 6408188"/>
              <a:gd name="connsiteX29" fmla="*/ 979202 w 1564037"/>
              <a:gd name="connsiteY29" fmla="*/ 3547745 h 6408188"/>
              <a:gd name="connsiteX30" fmla="*/ 996347 w 1564037"/>
              <a:gd name="connsiteY30" fmla="*/ 3553460 h 6408188"/>
              <a:gd name="connsiteX31" fmla="*/ 959517 w 1564037"/>
              <a:gd name="connsiteY31" fmla="*/ 3728720 h 6408188"/>
              <a:gd name="connsiteX32" fmla="*/ 939197 w 1564037"/>
              <a:gd name="connsiteY32" fmla="*/ 4032885 h 6408188"/>
              <a:gd name="connsiteX33" fmla="*/ 923957 w 1564037"/>
              <a:gd name="connsiteY33" fmla="*/ 4211955 h 6408188"/>
              <a:gd name="connsiteX34" fmla="*/ 906812 w 1564037"/>
              <a:gd name="connsiteY34" fmla="*/ 4399280 h 6408188"/>
              <a:gd name="connsiteX35" fmla="*/ 897922 w 1564037"/>
              <a:gd name="connsiteY35" fmla="*/ 4493260 h 6408188"/>
              <a:gd name="connsiteX36" fmla="*/ 888397 w 1564037"/>
              <a:gd name="connsiteY36" fmla="*/ 4586605 h 6408188"/>
              <a:gd name="connsiteX37" fmla="*/ 869982 w 1564037"/>
              <a:gd name="connsiteY37" fmla="*/ 4765675 h 6408188"/>
              <a:gd name="connsiteX38" fmla="*/ 838232 w 1564037"/>
              <a:gd name="connsiteY38" fmla="*/ 5066665 h 6408188"/>
              <a:gd name="connsiteX39" fmla="*/ 836962 w 1564037"/>
              <a:gd name="connsiteY39" fmla="*/ 5057775 h 6408188"/>
              <a:gd name="connsiteX40" fmla="*/ 831882 w 1564037"/>
              <a:gd name="connsiteY40" fmla="*/ 5105400 h 6408188"/>
              <a:gd name="connsiteX41" fmla="*/ 824897 w 1564037"/>
              <a:gd name="connsiteY41" fmla="*/ 5166360 h 6408188"/>
              <a:gd name="connsiteX42" fmla="*/ 807752 w 1564037"/>
              <a:gd name="connsiteY42" fmla="*/ 5320030 h 6408188"/>
              <a:gd name="connsiteX43" fmla="*/ 797592 w 1564037"/>
              <a:gd name="connsiteY43" fmla="*/ 5408930 h 6408188"/>
              <a:gd name="connsiteX44" fmla="*/ 785527 w 1564037"/>
              <a:gd name="connsiteY44" fmla="*/ 5503545 h 6408188"/>
              <a:gd name="connsiteX45" fmla="*/ 760127 w 1564037"/>
              <a:gd name="connsiteY45" fmla="*/ 5702300 h 6408188"/>
              <a:gd name="connsiteX46" fmla="*/ 730282 w 1564037"/>
              <a:gd name="connsiteY46" fmla="*/ 5901055 h 6408188"/>
              <a:gd name="connsiteX47" fmla="*/ 715677 w 1564037"/>
              <a:gd name="connsiteY47" fmla="*/ 5995670 h 6408188"/>
              <a:gd name="connsiteX48" fmla="*/ 700437 w 1564037"/>
              <a:gd name="connsiteY48" fmla="*/ 6084570 h 6408188"/>
              <a:gd name="connsiteX49" fmla="*/ 672497 w 1564037"/>
              <a:gd name="connsiteY49" fmla="*/ 6238240 h 6408188"/>
              <a:gd name="connsiteX50" fmla="*/ 650272 w 1564037"/>
              <a:gd name="connsiteY50" fmla="*/ 6346825 h 6408188"/>
              <a:gd name="connsiteX51" fmla="*/ 656622 w 1564037"/>
              <a:gd name="connsiteY51" fmla="*/ 6393815 h 6408188"/>
              <a:gd name="connsiteX52" fmla="*/ 650712 w 1564037"/>
              <a:gd name="connsiteY52" fmla="*/ 6408188 h 6408188"/>
              <a:gd name="connsiteX53" fmla="*/ 0 w 1564037"/>
              <a:gd name="connsiteY53" fmla="*/ 6408188 h 6408188"/>
              <a:gd name="connsiteX54" fmla="*/ 8922 w 1564037"/>
              <a:gd name="connsiteY54" fmla="*/ 6367145 h 6408188"/>
              <a:gd name="connsiteX55" fmla="*/ 50832 w 1564037"/>
              <a:gd name="connsiteY55" fmla="*/ 6194425 h 6408188"/>
              <a:gd name="connsiteX56" fmla="*/ 40037 w 1564037"/>
              <a:gd name="connsiteY56" fmla="*/ 6082665 h 6408188"/>
              <a:gd name="connsiteX57" fmla="*/ 54007 w 1564037"/>
              <a:gd name="connsiteY57" fmla="*/ 6088380 h 6408188"/>
              <a:gd name="connsiteX58" fmla="*/ 69247 w 1564037"/>
              <a:gd name="connsiteY58" fmla="*/ 6020435 h 6408188"/>
              <a:gd name="connsiteX59" fmla="*/ 19717 w 1564037"/>
              <a:gd name="connsiteY59" fmla="*/ 6040755 h 6408188"/>
              <a:gd name="connsiteX60" fmla="*/ 24162 w 1564037"/>
              <a:gd name="connsiteY60" fmla="*/ 5993765 h 6408188"/>
              <a:gd name="connsiteX61" fmla="*/ 38767 w 1564037"/>
              <a:gd name="connsiteY61" fmla="*/ 6008370 h 6408188"/>
              <a:gd name="connsiteX62" fmla="*/ 36227 w 1564037"/>
              <a:gd name="connsiteY62" fmla="*/ 5925185 h 6408188"/>
              <a:gd name="connsiteX63" fmla="*/ 69882 w 1564037"/>
              <a:gd name="connsiteY63" fmla="*/ 5922645 h 6408188"/>
              <a:gd name="connsiteX64" fmla="*/ 77502 w 1564037"/>
              <a:gd name="connsiteY64" fmla="*/ 5892800 h 6408188"/>
              <a:gd name="connsiteX65" fmla="*/ 86392 w 1564037"/>
              <a:gd name="connsiteY65" fmla="*/ 5850255 h 6408188"/>
              <a:gd name="connsiteX66" fmla="*/ 107347 w 1564037"/>
              <a:gd name="connsiteY66" fmla="*/ 5735320 h 6408188"/>
              <a:gd name="connsiteX67" fmla="*/ 131477 w 1564037"/>
              <a:gd name="connsiteY67" fmla="*/ 5591810 h 6408188"/>
              <a:gd name="connsiteX68" fmla="*/ 154337 w 1564037"/>
              <a:gd name="connsiteY68" fmla="*/ 5433060 h 6408188"/>
              <a:gd name="connsiteX69" fmla="*/ 165767 w 1564037"/>
              <a:gd name="connsiteY69" fmla="*/ 5352415 h 6408188"/>
              <a:gd name="connsiteX70" fmla="*/ 171482 w 1564037"/>
              <a:gd name="connsiteY70" fmla="*/ 5312410 h 6408188"/>
              <a:gd name="connsiteX71" fmla="*/ 176562 w 1564037"/>
              <a:gd name="connsiteY71" fmla="*/ 5273040 h 6408188"/>
              <a:gd name="connsiteX72" fmla="*/ 194342 w 1564037"/>
              <a:gd name="connsiteY72" fmla="*/ 5126355 h 6408188"/>
              <a:gd name="connsiteX73" fmla="*/ 208312 w 1564037"/>
              <a:gd name="connsiteY73" fmla="*/ 5006975 h 6408188"/>
              <a:gd name="connsiteX74" fmla="*/ 216567 w 1564037"/>
              <a:gd name="connsiteY74" fmla="*/ 4930775 h 6408188"/>
              <a:gd name="connsiteX75" fmla="*/ 266097 w 1564037"/>
              <a:gd name="connsiteY75" fmla="*/ 4972685 h 6408188"/>
              <a:gd name="connsiteX76" fmla="*/ 258477 w 1564037"/>
              <a:gd name="connsiteY76" fmla="*/ 4906010 h 6408188"/>
              <a:gd name="connsiteX77" fmla="*/ 235617 w 1564037"/>
              <a:gd name="connsiteY77" fmla="*/ 4939030 h 6408188"/>
              <a:gd name="connsiteX78" fmla="*/ 228632 w 1564037"/>
              <a:gd name="connsiteY78" fmla="*/ 4822825 h 6408188"/>
              <a:gd name="connsiteX79" fmla="*/ 229902 w 1564037"/>
              <a:gd name="connsiteY79" fmla="*/ 4735195 h 6408188"/>
              <a:gd name="connsiteX80" fmla="*/ 231807 w 1564037"/>
              <a:gd name="connsiteY80" fmla="*/ 4638675 h 6408188"/>
              <a:gd name="connsiteX81" fmla="*/ 235617 w 1564037"/>
              <a:gd name="connsiteY81" fmla="*/ 4453890 h 6408188"/>
              <a:gd name="connsiteX82" fmla="*/ 231172 w 1564037"/>
              <a:gd name="connsiteY82" fmla="*/ 4333875 h 6408188"/>
              <a:gd name="connsiteX83" fmla="*/ 227997 w 1564037"/>
              <a:gd name="connsiteY83" fmla="*/ 4357370 h 6408188"/>
              <a:gd name="connsiteX84" fmla="*/ 234347 w 1564037"/>
              <a:gd name="connsiteY84" fmla="*/ 4163695 h 6408188"/>
              <a:gd name="connsiteX85" fmla="*/ 236252 w 1564037"/>
              <a:gd name="connsiteY85" fmla="*/ 4213225 h 6408188"/>
              <a:gd name="connsiteX86" fmla="*/ 268637 w 1564037"/>
              <a:gd name="connsiteY86" fmla="*/ 4109720 h 6408188"/>
              <a:gd name="connsiteX87" fmla="*/ 255937 w 1564037"/>
              <a:gd name="connsiteY87" fmla="*/ 4138295 h 6408188"/>
              <a:gd name="connsiteX88" fmla="*/ 268002 w 1564037"/>
              <a:gd name="connsiteY88" fmla="*/ 3962400 h 6408188"/>
              <a:gd name="connsiteX89" fmla="*/ 257842 w 1564037"/>
              <a:gd name="connsiteY89" fmla="*/ 3992245 h 6408188"/>
              <a:gd name="connsiteX90" fmla="*/ 263557 w 1564037"/>
              <a:gd name="connsiteY90" fmla="*/ 3928745 h 6408188"/>
              <a:gd name="connsiteX91" fmla="*/ 295307 w 1564037"/>
              <a:gd name="connsiteY91" fmla="*/ 3890010 h 6408188"/>
              <a:gd name="connsiteX92" fmla="*/ 279432 w 1564037"/>
              <a:gd name="connsiteY92" fmla="*/ 3811270 h 6408188"/>
              <a:gd name="connsiteX93" fmla="*/ 293402 w 1564037"/>
              <a:gd name="connsiteY93" fmla="*/ 3733800 h 6408188"/>
              <a:gd name="connsiteX94" fmla="*/ 275622 w 1564037"/>
              <a:gd name="connsiteY94" fmla="*/ 3733800 h 6408188"/>
              <a:gd name="connsiteX95" fmla="*/ 275622 w 1564037"/>
              <a:gd name="connsiteY95" fmla="*/ 3538855 h 6408188"/>
              <a:gd name="connsiteX96" fmla="*/ 294672 w 1564037"/>
              <a:gd name="connsiteY96" fmla="*/ 3329305 h 6408188"/>
              <a:gd name="connsiteX97" fmla="*/ 309277 w 1564037"/>
              <a:gd name="connsiteY97" fmla="*/ 3309620 h 6408188"/>
              <a:gd name="connsiteX98" fmla="*/ 290862 w 1564037"/>
              <a:gd name="connsiteY98" fmla="*/ 3295015 h 6408188"/>
              <a:gd name="connsiteX99" fmla="*/ 321342 w 1564037"/>
              <a:gd name="connsiteY99" fmla="*/ 3228975 h 6408188"/>
              <a:gd name="connsiteX100" fmla="*/ 350552 w 1564037"/>
              <a:gd name="connsiteY100" fmla="*/ 3174365 h 6408188"/>
              <a:gd name="connsiteX101" fmla="*/ 351822 w 1564037"/>
              <a:gd name="connsiteY101" fmla="*/ 3091180 h 6408188"/>
              <a:gd name="connsiteX102" fmla="*/ 311817 w 1564037"/>
              <a:gd name="connsiteY102" fmla="*/ 3177540 h 6408188"/>
              <a:gd name="connsiteX103" fmla="*/ 335947 w 1564037"/>
              <a:gd name="connsiteY103" fmla="*/ 2968625 h 6408188"/>
              <a:gd name="connsiteX104" fmla="*/ 358172 w 1564037"/>
              <a:gd name="connsiteY104" fmla="*/ 2818765 h 6408188"/>
              <a:gd name="connsiteX105" fmla="*/ 384207 w 1564037"/>
              <a:gd name="connsiteY105" fmla="*/ 2656205 h 6408188"/>
              <a:gd name="connsiteX106" fmla="*/ 391192 w 1564037"/>
              <a:gd name="connsiteY106" fmla="*/ 2614930 h 6408188"/>
              <a:gd name="connsiteX107" fmla="*/ 398812 w 1564037"/>
              <a:gd name="connsiteY107" fmla="*/ 2574290 h 6408188"/>
              <a:gd name="connsiteX108" fmla="*/ 413417 w 1564037"/>
              <a:gd name="connsiteY108" fmla="*/ 2494280 h 6408188"/>
              <a:gd name="connsiteX109" fmla="*/ 440722 w 1564037"/>
              <a:gd name="connsiteY109" fmla="*/ 2345690 h 6408188"/>
              <a:gd name="connsiteX110" fmla="*/ 464852 w 1564037"/>
              <a:gd name="connsiteY110" fmla="*/ 2225040 h 6408188"/>
              <a:gd name="connsiteX111" fmla="*/ 481997 w 1564037"/>
              <a:gd name="connsiteY111" fmla="*/ 2144395 h 6408188"/>
              <a:gd name="connsiteX112" fmla="*/ 502952 w 1564037"/>
              <a:gd name="connsiteY112" fmla="*/ 2144395 h 6408188"/>
              <a:gd name="connsiteX113" fmla="*/ 506127 w 1564037"/>
              <a:gd name="connsiteY113" fmla="*/ 2085975 h 6408188"/>
              <a:gd name="connsiteX114" fmla="*/ 491522 w 1564037"/>
              <a:gd name="connsiteY114" fmla="*/ 2097405 h 6408188"/>
              <a:gd name="connsiteX115" fmla="*/ 494062 w 1564037"/>
              <a:gd name="connsiteY115" fmla="*/ 2030095 h 6408188"/>
              <a:gd name="connsiteX116" fmla="*/ 516287 w 1564037"/>
              <a:gd name="connsiteY116" fmla="*/ 1996440 h 6408188"/>
              <a:gd name="connsiteX117" fmla="*/ 531527 w 1564037"/>
              <a:gd name="connsiteY117" fmla="*/ 1831975 h 6408188"/>
              <a:gd name="connsiteX118" fmla="*/ 575342 w 1564037"/>
              <a:gd name="connsiteY118" fmla="*/ 1731010 h 6408188"/>
              <a:gd name="connsiteX119" fmla="*/ 550577 w 1564037"/>
              <a:gd name="connsiteY119" fmla="*/ 1720215 h 6408188"/>
              <a:gd name="connsiteX120" fmla="*/ 567087 w 1564037"/>
              <a:gd name="connsiteY120" fmla="*/ 1645285 h 6408188"/>
              <a:gd name="connsiteX121" fmla="*/ 597567 w 1564037"/>
              <a:gd name="connsiteY121" fmla="*/ 1488440 h 6408188"/>
              <a:gd name="connsiteX122" fmla="*/ 630587 w 1564037"/>
              <a:gd name="connsiteY122" fmla="*/ 1271270 h 6408188"/>
              <a:gd name="connsiteX123" fmla="*/ 658527 w 1564037"/>
              <a:gd name="connsiteY123" fmla="*/ 1240790 h 6408188"/>
              <a:gd name="connsiteX124" fmla="*/ 696627 w 1564037"/>
              <a:gd name="connsiteY124" fmla="*/ 996315 h 6408188"/>
              <a:gd name="connsiteX125" fmla="*/ 702977 w 1564037"/>
              <a:gd name="connsiteY125" fmla="*/ 1007745 h 6408188"/>
              <a:gd name="connsiteX126" fmla="*/ 877602 w 1564037"/>
              <a:gd name="connsiteY126" fmla="*/ 173990 h 6408188"/>
              <a:gd name="connsiteX127" fmla="*/ 910622 w 1564037"/>
              <a:gd name="connsiteY127" fmla="*/ 121920 h 6408188"/>
              <a:gd name="connsiteX128" fmla="*/ 911257 w 1564037"/>
              <a:gd name="connsiteY128" fmla="*/ 33655 h 6408188"/>
              <a:gd name="connsiteX129" fmla="*/ 900462 w 1564037"/>
              <a:gd name="connsiteY129" fmla="*/ 45720 h 6408188"/>
              <a:gd name="connsiteX130" fmla="*/ 913162 w 1564037"/>
              <a:gd name="connsiteY130" fmla="*/ 3810 h 6408188"/>
              <a:gd name="connsiteX131" fmla="*/ 916972 w 1564037"/>
              <a:gd name="connsiteY131" fmla="*/ 3810 h 6408188"/>
              <a:gd name="connsiteX132" fmla="*/ 933482 w 1564037"/>
              <a:gd name="connsiteY132" fmla="*/ 3810 h 6408188"/>
              <a:gd name="connsiteX133" fmla="*/ 923957 w 1564037"/>
              <a:gd name="connsiteY133" fmla="*/ 62230 h 6408188"/>
              <a:gd name="connsiteX134" fmla="*/ 930942 w 1564037"/>
              <a:gd name="connsiteY134" fmla="*/ 49530 h 6408188"/>
              <a:gd name="connsiteX135" fmla="*/ 936022 w 1564037"/>
              <a:gd name="connsiteY135" fmla="*/ 0 h 64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64037" h="6408188">
                <a:moveTo>
                  <a:pt x="936022" y="0"/>
                </a:moveTo>
                <a:lnTo>
                  <a:pt x="1558322" y="0"/>
                </a:lnTo>
                <a:cubicBezTo>
                  <a:pt x="1560227" y="635"/>
                  <a:pt x="1561497" y="1270"/>
                  <a:pt x="1561497" y="1270"/>
                </a:cubicBezTo>
                <a:lnTo>
                  <a:pt x="1564037" y="15875"/>
                </a:lnTo>
                <a:lnTo>
                  <a:pt x="1510062" y="107315"/>
                </a:lnTo>
                <a:cubicBezTo>
                  <a:pt x="1508792" y="259080"/>
                  <a:pt x="1456087" y="426720"/>
                  <a:pt x="1431322" y="535305"/>
                </a:cubicBezTo>
                <a:cubicBezTo>
                  <a:pt x="1428147" y="559435"/>
                  <a:pt x="1419257" y="602615"/>
                  <a:pt x="1411637" y="648335"/>
                </a:cubicBezTo>
                <a:cubicBezTo>
                  <a:pt x="1404017" y="694055"/>
                  <a:pt x="1397667" y="742315"/>
                  <a:pt x="1398937" y="777240"/>
                </a:cubicBezTo>
                <a:lnTo>
                  <a:pt x="1384967" y="771525"/>
                </a:lnTo>
                <a:cubicBezTo>
                  <a:pt x="1379252" y="811530"/>
                  <a:pt x="1377347" y="860425"/>
                  <a:pt x="1375442" y="904875"/>
                </a:cubicBezTo>
                <a:cubicBezTo>
                  <a:pt x="1373537" y="949325"/>
                  <a:pt x="1372902" y="989965"/>
                  <a:pt x="1370362" y="1014730"/>
                </a:cubicBezTo>
                <a:lnTo>
                  <a:pt x="1364647" y="1012190"/>
                </a:lnTo>
                <a:cubicBezTo>
                  <a:pt x="1360202" y="1044575"/>
                  <a:pt x="1358932" y="1130935"/>
                  <a:pt x="1386872" y="1125855"/>
                </a:cubicBezTo>
                <a:cubicBezTo>
                  <a:pt x="1364012" y="1201420"/>
                  <a:pt x="1341152" y="1183005"/>
                  <a:pt x="1336072" y="1282700"/>
                </a:cubicBezTo>
                <a:lnTo>
                  <a:pt x="1342422" y="1268730"/>
                </a:lnTo>
                <a:cubicBezTo>
                  <a:pt x="1335437" y="1325245"/>
                  <a:pt x="1299242" y="1487170"/>
                  <a:pt x="1263682" y="1646555"/>
                </a:cubicBezTo>
                <a:cubicBezTo>
                  <a:pt x="1228757" y="1805940"/>
                  <a:pt x="1194467" y="1962150"/>
                  <a:pt x="1190022" y="2010410"/>
                </a:cubicBezTo>
                <a:lnTo>
                  <a:pt x="1186212" y="2000250"/>
                </a:lnTo>
                <a:cubicBezTo>
                  <a:pt x="1184942" y="2045970"/>
                  <a:pt x="1174782" y="2095500"/>
                  <a:pt x="1165892" y="2145665"/>
                </a:cubicBezTo>
                <a:cubicBezTo>
                  <a:pt x="1157002" y="2195830"/>
                  <a:pt x="1149382" y="2245995"/>
                  <a:pt x="1153192" y="2292985"/>
                </a:cubicBezTo>
                <a:cubicBezTo>
                  <a:pt x="1147477" y="2313305"/>
                  <a:pt x="1140492" y="2342515"/>
                  <a:pt x="1132872" y="2378075"/>
                </a:cubicBezTo>
                <a:cubicBezTo>
                  <a:pt x="1129062" y="2395855"/>
                  <a:pt x="1124617" y="2414905"/>
                  <a:pt x="1120172" y="2435860"/>
                </a:cubicBezTo>
                <a:cubicBezTo>
                  <a:pt x="1116362" y="2456180"/>
                  <a:pt x="1111917" y="2478405"/>
                  <a:pt x="1107472" y="2501900"/>
                </a:cubicBezTo>
                <a:cubicBezTo>
                  <a:pt x="1098582" y="2548890"/>
                  <a:pt x="1089057" y="2599690"/>
                  <a:pt x="1078897" y="2653030"/>
                </a:cubicBezTo>
                <a:cubicBezTo>
                  <a:pt x="1073817" y="2679700"/>
                  <a:pt x="1068737" y="2706370"/>
                  <a:pt x="1064292" y="2734310"/>
                </a:cubicBezTo>
                <a:cubicBezTo>
                  <a:pt x="1059847" y="2762250"/>
                  <a:pt x="1055402" y="2790190"/>
                  <a:pt x="1050957" y="2818130"/>
                </a:cubicBezTo>
                <a:cubicBezTo>
                  <a:pt x="1042067" y="2874010"/>
                  <a:pt x="1033177" y="2930525"/>
                  <a:pt x="1024922" y="2985135"/>
                </a:cubicBezTo>
                <a:cubicBezTo>
                  <a:pt x="1016667" y="3039745"/>
                  <a:pt x="1010317" y="3092450"/>
                  <a:pt x="1003967" y="3141345"/>
                </a:cubicBezTo>
                <a:cubicBezTo>
                  <a:pt x="991902" y="3239135"/>
                  <a:pt x="983012" y="3320415"/>
                  <a:pt x="981742" y="3368675"/>
                </a:cubicBezTo>
                <a:cubicBezTo>
                  <a:pt x="969677" y="3535680"/>
                  <a:pt x="1000157" y="3383915"/>
                  <a:pt x="979202" y="3547745"/>
                </a:cubicBezTo>
                <a:cubicBezTo>
                  <a:pt x="976027" y="3571240"/>
                  <a:pt x="986187" y="3582670"/>
                  <a:pt x="996347" y="3553460"/>
                </a:cubicBezTo>
                <a:cubicBezTo>
                  <a:pt x="985552" y="3606800"/>
                  <a:pt x="981107" y="3678555"/>
                  <a:pt x="959517" y="3728720"/>
                </a:cubicBezTo>
                <a:cubicBezTo>
                  <a:pt x="955707" y="3812540"/>
                  <a:pt x="948722" y="3917315"/>
                  <a:pt x="939197" y="4032885"/>
                </a:cubicBezTo>
                <a:cubicBezTo>
                  <a:pt x="934752" y="4090670"/>
                  <a:pt x="929672" y="4150360"/>
                  <a:pt x="923957" y="4211955"/>
                </a:cubicBezTo>
                <a:cubicBezTo>
                  <a:pt x="918242" y="4273550"/>
                  <a:pt x="912527" y="4336415"/>
                  <a:pt x="906812" y="4399280"/>
                </a:cubicBezTo>
                <a:cubicBezTo>
                  <a:pt x="903637" y="4431030"/>
                  <a:pt x="901097" y="4462145"/>
                  <a:pt x="897922" y="4493260"/>
                </a:cubicBezTo>
                <a:cubicBezTo>
                  <a:pt x="894747" y="4525010"/>
                  <a:pt x="891572" y="4556125"/>
                  <a:pt x="888397" y="4586605"/>
                </a:cubicBezTo>
                <a:cubicBezTo>
                  <a:pt x="882047" y="4648200"/>
                  <a:pt x="875697" y="4708525"/>
                  <a:pt x="869982" y="4765675"/>
                </a:cubicBezTo>
                <a:cubicBezTo>
                  <a:pt x="857917" y="4879975"/>
                  <a:pt x="845852" y="4984115"/>
                  <a:pt x="838232" y="5066665"/>
                </a:cubicBezTo>
                <a:lnTo>
                  <a:pt x="836962" y="5057775"/>
                </a:lnTo>
                <a:cubicBezTo>
                  <a:pt x="835692" y="5071110"/>
                  <a:pt x="833787" y="5086985"/>
                  <a:pt x="831882" y="5105400"/>
                </a:cubicBezTo>
                <a:cubicBezTo>
                  <a:pt x="829977" y="5123815"/>
                  <a:pt x="827437" y="5144135"/>
                  <a:pt x="824897" y="5166360"/>
                </a:cubicBezTo>
                <a:cubicBezTo>
                  <a:pt x="819817" y="5211445"/>
                  <a:pt x="814102" y="5262880"/>
                  <a:pt x="807752" y="5320030"/>
                </a:cubicBezTo>
                <a:cubicBezTo>
                  <a:pt x="804577" y="5348605"/>
                  <a:pt x="800767" y="5378450"/>
                  <a:pt x="797592" y="5408930"/>
                </a:cubicBezTo>
                <a:cubicBezTo>
                  <a:pt x="793782" y="5439410"/>
                  <a:pt x="789337" y="5471160"/>
                  <a:pt x="785527" y="5503545"/>
                </a:cubicBezTo>
                <a:cubicBezTo>
                  <a:pt x="777272" y="5568315"/>
                  <a:pt x="769017" y="5634990"/>
                  <a:pt x="760127" y="5702300"/>
                </a:cubicBezTo>
                <a:cubicBezTo>
                  <a:pt x="749967" y="5768975"/>
                  <a:pt x="739807" y="5836285"/>
                  <a:pt x="730282" y="5901055"/>
                </a:cubicBezTo>
                <a:cubicBezTo>
                  <a:pt x="725202" y="5933440"/>
                  <a:pt x="720122" y="5965190"/>
                  <a:pt x="715677" y="5995670"/>
                </a:cubicBezTo>
                <a:cubicBezTo>
                  <a:pt x="711232" y="6026150"/>
                  <a:pt x="705517" y="6055995"/>
                  <a:pt x="700437" y="6084570"/>
                </a:cubicBezTo>
                <a:cubicBezTo>
                  <a:pt x="690277" y="6141720"/>
                  <a:pt x="680752" y="6193790"/>
                  <a:pt x="672497" y="6238240"/>
                </a:cubicBezTo>
                <a:cubicBezTo>
                  <a:pt x="664242" y="6282690"/>
                  <a:pt x="657257" y="6320155"/>
                  <a:pt x="650272" y="6346825"/>
                </a:cubicBezTo>
                <a:lnTo>
                  <a:pt x="656622" y="6393815"/>
                </a:lnTo>
                <a:lnTo>
                  <a:pt x="650712" y="6408188"/>
                </a:lnTo>
                <a:lnTo>
                  <a:pt x="0" y="6408188"/>
                </a:lnTo>
                <a:lnTo>
                  <a:pt x="8922" y="6367145"/>
                </a:lnTo>
                <a:cubicBezTo>
                  <a:pt x="22257" y="6308725"/>
                  <a:pt x="35592" y="6249670"/>
                  <a:pt x="50832" y="6194425"/>
                </a:cubicBezTo>
                <a:cubicBezTo>
                  <a:pt x="71787" y="6129020"/>
                  <a:pt x="36862" y="6097905"/>
                  <a:pt x="40037" y="6082665"/>
                </a:cubicBezTo>
                <a:lnTo>
                  <a:pt x="54007" y="6088380"/>
                </a:lnTo>
                <a:lnTo>
                  <a:pt x="69247" y="6020435"/>
                </a:lnTo>
                <a:cubicBezTo>
                  <a:pt x="52102" y="6029960"/>
                  <a:pt x="31782" y="6012815"/>
                  <a:pt x="19717" y="6040755"/>
                </a:cubicBezTo>
                <a:cubicBezTo>
                  <a:pt x="11462" y="6037580"/>
                  <a:pt x="21622" y="6017260"/>
                  <a:pt x="24162" y="5993765"/>
                </a:cubicBezTo>
                <a:cubicBezTo>
                  <a:pt x="24797" y="6002655"/>
                  <a:pt x="32417" y="6022340"/>
                  <a:pt x="38767" y="6008370"/>
                </a:cubicBezTo>
                <a:cubicBezTo>
                  <a:pt x="50197" y="5955665"/>
                  <a:pt x="31147" y="5988685"/>
                  <a:pt x="36227" y="5925185"/>
                </a:cubicBezTo>
                <a:cubicBezTo>
                  <a:pt x="38767" y="5926455"/>
                  <a:pt x="49562" y="5972175"/>
                  <a:pt x="69882" y="5922645"/>
                </a:cubicBezTo>
                <a:cubicBezTo>
                  <a:pt x="71787" y="5915025"/>
                  <a:pt x="74962" y="5904865"/>
                  <a:pt x="77502" y="5892800"/>
                </a:cubicBezTo>
                <a:cubicBezTo>
                  <a:pt x="80042" y="5880735"/>
                  <a:pt x="83217" y="5866130"/>
                  <a:pt x="86392" y="5850255"/>
                </a:cubicBezTo>
                <a:cubicBezTo>
                  <a:pt x="92742" y="5818505"/>
                  <a:pt x="99727" y="5779135"/>
                  <a:pt x="107347" y="5735320"/>
                </a:cubicBezTo>
                <a:cubicBezTo>
                  <a:pt x="114967" y="5691505"/>
                  <a:pt x="123857" y="5643245"/>
                  <a:pt x="131477" y="5591810"/>
                </a:cubicBezTo>
                <a:cubicBezTo>
                  <a:pt x="139097" y="5540375"/>
                  <a:pt x="146717" y="5487035"/>
                  <a:pt x="154337" y="5433060"/>
                </a:cubicBezTo>
                <a:cubicBezTo>
                  <a:pt x="158147" y="5405755"/>
                  <a:pt x="161957" y="5379085"/>
                  <a:pt x="165767" y="5352415"/>
                </a:cubicBezTo>
                <a:cubicBezTo>
                  <a:pt x="167672" y="5339080"/>
                  <a:pt x="169577" y="5325745"/>
                  <a:pt x="171482" y="5312410"/>
                </a:cubicBezTo>
                <a:cubicBezTo>
                  <a:pt x="173387" y="5299075"/>
                  <a:pt x="175292" y="5285740"/>
                  <a:pt x="176562" y="5273040"/>
                </a:cubicBezTo>
                <a:cubicBezTo>
                  <a:pt x="182912" y="5220970"/>
                  <a:pt x="188627" y="5171440"/>
                  <a:pt x="194342" y="5126355"/>
                </a:cubicBezTo>
                <a:cubicBezTo>
                  <a:pt x="199422" y="5081270"/>
                  <a:pt x="204502" y="5040630"/>
                  <a:pt x="208312" y="5006975"/>
                </a:cubicBezTo>
                <a:cubicBezTo>
                  <a:pt x="212122" y="4974590"/>
                  <a:pt x="214662" y="4948555"/>
                  <a:pt x="216567" y="4930775"/>
                </a:cubicBezTo>
                <a:cubicBezTo>
                  <a:pt x="220377" y="4939665"/>
                  <a:pt x="263557" y="4964430"/>
                  <a:pt x="266097" y="4972685"/>
                </a:cubicBezTo>
                <a:lnTo>
                  <a:pt x="258477" y="4906010"/>
                </a:lnTo>
                <a:lnTo>
                  <a:pt x="235617" y="4939030"/>
                </a:lnTo>
                <a:cubicBezTo>
                  <a:pt x="230537" y="4918710"/>
                  <a:pt x="228632" y="4876165"/>
                  <a:pt x="228632" y="4822825"/>
                </a:cubicBezTo>
                <a:cubicBezTo>
                  <a:pt x="228632" y="4795520"/>
                  <a:pt x="229267" y="4766310"/>
                  <a:pt x="229902" y="4735195"/>
                </a:cubicBezTo>
                <a:cubicBezTo>
                  <a:pt x="230537" y="4704080"/>
                  <a:pt x="231172" y="4671060"/>
                  <a:pt x="231807" y="4638675"/>
                </a:cubicBezTo>
                <a:cubicBezTo>
                  <a:pt x="233077" y="4573905"/>
                  <a:pt x="234982" y="4508500"/>
                  <a:pt x="235617" y="4453890"/>
                </a:cubicBezTo>
                <a:cubicBezTo>
                  <a:pt x="235617" y="4399280"/>
                  <a:pt x="234982" y="4355465"/>
                  <a:pt x="231172" y="4333875"/>
                </a:cubicBezTo>
                <a:lnTo>
                  <a:pt x="227997" y="4357370"/>
                </a:lnTo>
                <a:cubicBezTo>
                  <a:pt x="222917" y="4290060"/>
                  <a:pt x="226092" y="4242435"/>
                  <a:pt x="234347" y="4163695"/>
                </a:cubicBezTo>
                <a:lnTo>
                  <a:pt x="236252" y="4213225"/>
                </a:lnTo>
                <a:cubicBezTo>
                  <a:pt x="262287" y="4197350"/>
                  <a:pt x="264827" y="4157345"/>
                  <a:pt x="268637" y="4109720"/>
                </a:cubicBezTo>
                <a:lnTo>
                  <a:pt x="255937" y="4138295"/>
                </a:lnTo>
                <a:cubicBezTo>
                  <a:pt x="239427" y="4084320"/>
                  <a:pt x="262922" y="4042410"/>
                  <a:pt x="268002" y="3962400"/>
                </a:cubicBezTo>
                <a:lnTo>
                  <a:pt x="257842" y="3992245"/>
                </a:lnTo>
                <a:cubicBezTo>
                  <a:pt x="254032" y="3975100"/>
                  <a:pt x="260382" y="3952240"/>
                  <a:pt x="263557" y="3928745"/>
                </a:cubicBezTo>
                <a:cubicBezTo>
                  <a:pt x="269272" y="3971290"/>
                  <a:pt x="281972" y="3902075"/>
                  <a:pt x="295307" y="3890010"/>
                </a:cubicBezTo>
                <a:cubicBezTo>
                  <a:pt x="268002" y="3914140"/>
                  <a:pt x="278797" y="3836035"/>
                  <a:pt x="279432" y="3811270"/>
                </a:cubicBezTo>
                <a:cubicBezTo>
                  <a:pt x="298482" y="3801110"/>
                  <a:pt x="274987" y="3736340"/>
                  <a:pt x="293402" y="3733800"/>
                </a:cubicBezTo>
                <a:cubicBezTo>
                  <a:pt x="290862" y="3710940"/>
                  <a:pt x="278797" y="3724910"/>
                  <a:pt x="275622" y="3733800"/>
                </a:cubicBezTo>
                <a:cubicBezTo>
                  <a:pt x="290227" y="3682365"/>
                  <a:pt x="268002" y="3633470"/>
                  <a:pt x="275622" y="3538855"/>
                </a:cubicBezTo>
                <a:cubicBezTo>
                  <a:pt x="299752" y="3373120"/>
                  <a:pt x="293402" y="3519170"/>
                  <a:pt x="294672" y="3329305"/>
                </a:cubicBezTo>
                <a:lnTo>
                  <a:pt x="309277" y="3309620"/>
                </a:lnTo>
                <a:lnTo>
                  <a:pt x="290862" y="3295015"/>
                </a:lnTo>
                <a:cubicBezTo>
                  <a:pt x="310547" y="3281045"/>
                  <a:pt x="316262" y="3254375"/>
                  <a:pt x="321342" y="3228975"/>
                </a:cubicBezTo>
                <a:cubicBezTo>
                  <a:pt x="326422" y="3203575"/>
                  <a:pt x="332137" y="3180080"/>
                  <a:pt x="350552" y="3174365"/>
                </a:cubicBezTo>
                <a:cubicBezTo>
                  <a:pt x="339122" y="3153410"/>
                  <a:pt x="359442" y="3135630"/>
                  <a:pt x="351822" y="3091180"/>
                </a:cubicBezTo>
                <a:cubicBezTo>
                  <a:pt x="325787" y="3107055"/>
                  <a:pt x="329597" y="3158490"/>
                  <a:pt x="311817" y="3177540"/>
                </a:cubicBezTo>
                <a:cubicBezTo>
                  <a:pt x="314992" y="3136900"/>
                  <a:pt x="323882" y="3061335"/>
                  <a:pt x="335947" y="2968625"/>
                </a:cubicBezTo>
                <a:cubicBezTo>
                  <a:pt x="341662" y="2922270"/>
                  <a:pt x="349917" y="2871470"/>
                  <a:pt x="358172" y="2818765"/>
                </a:cubicBezTo>
                <a:cubicBezTo>
                  <a:pt x="367062" y="2766060"/>
                  <a:pt x="375317" y="2710815"/>
                  <a:pt x="384207" y="2656205"/>
                </a:cubicBezTo>
                <a:cubicBezTo>
                  <a:pt x="386747" y="2642235"/>
                  <a:pt x="388652" y="2628900"/>
                  <a:pt x="391192" y="2614930"/>
                </a:cubicBezTo>
                <a:cubicBezTo>
                  <a:pt x="393732" y="2601595"/>
                  <a:pt x="396272" y="2587625"/>
                  <a:pt x="398812" y="2574290"/>
                </a:cubicBezTo>
                <a:cubicBezTo>
                  <a:pt x="403892" y="2547620"/>
                  <a:pt x="408337" y="2520315"/>
                  <a:pt x="413417" y="2494280"/>
                </a:cubicBezTo>
                <a:cubicBezTo>
                  <a:pt x="422942" y="2441575"/>
                  <a:pt x="432467" y="2391410"/>
                  <a:pt x="440722" y="2345690"/>
                </a:cubicBezTo>
                <a:cubicBezTo>
                  <a:pt x="448977" y="2300605"/>
                  <a:pt x="457867" y="2259330"/>
                  <a:pt x="464852" y="2225040"/>
                </a:cubicBezTo>
                <a:cubicBezTo>
                  <a:pt x="471837" y="2190750"/>
                  <a:pt x="477552" y="2162810"/>
                  <a:pt x="481997" y="2144395"/>
                </a:cubicBezTo>
                <a:cubicBezTo>
                  <a:pt x="479457" y="2169160"/>
                  <a:pt x="492792" y="2165350"/>
                  <a:pt x="502952" y="2144395"/>
                </a:cubicBezTo>
                <a:lnTo>
                  <a:pt x="506127" y="2085975"/>
                </a:lnTo>
                <a:cubicBezTo>
                  <a:pt x="498507" y="2091690"/>
                  <a:pt x="495332" y="2107565"/>
                  <a:pt x="491522" y="2097405"/>
                </a:cubicBezTo>
                <a:cubicBezTo>
                  <a:pt x="491522" y="2072005"/>
                  <a:pt x="511842" y="2045970"/>
                  <a:pt x="494062" y="2030095"/>
                </a:cubicBezTo>
                <a:cubicBezTo>
                  <a:pt x="504857" y="2034540"/>
                  <a:pt x="513747" y="1995170"/>
                  <a:pt x="516287" y="1996440"/>
                </a:cubicBezTo>
                <a:cubicBezTo>
                  <a:pt x="502317" y="1965325"/>
                  <a:pt x="562007" y="1870075"/>
                  <a:pt x="531527" y="1831975"/>
                </a:cubicBezTo>
                <a:cubicBezTo>
                  <a:pt x="541052" y="1750695"/>
                  <a:pt x="558832" y="1818005"/>
                  <a:pt x="575342" y="1731010"/>
                </a:cubicBezTo>
                <a:lnTo>
                  <a:pt x="550577" y="1720215"/>
                </a:lnTo>
                <a:cubicBezTo>
                  <a:pt x="551847" y="1718310"/>
                  <a:pt x="558197" y="1688465"/>
                  <a:pt x="567087" y="1645285"/>
                </a:cubicBezTo>
                <a:cubicBezTo>
                  <a:pt x="575977" y="1602105"/>
                  <a:pt x="586772" y="1544320"/>
                  <a:pt x="597567" y="1488440"/>
                </a:cubicBezTo>
                <a:cubicBezTo>
                  <a:pt x="619157" y="1375410"/>
                  <a:pt x="637572" y="1266190"/>
                  <a:pt x="630587" y="1271270"/>
                </a:cubicBezTo>
                <a:cubicBezTo>
                  <a:pt x="637572" y="1265555"/>
                  <a:pt x="647732" y="1261745"/>
                  <a:pt x="658527" y="1240790"/>
                </a:cubicBezTo>
                <a:cubicBezTo>
                  <a:pt x="668052" y="1160145"/>
                  <a:pt x="685832" y="1083945"/>
                  <a:pt x="696627" y="996315"/>
                </a:cubicBezTo>
                <a:cubicBezTo>
                  <a:pt x="697262" y="1005205"/>
                  <a:pt x="695992" y="1012825"/>
                  <a:pt x="702977" y="1007745"/>
                </a:cubicBezTo>
                <a:cubicBezTo>
                  <a:pt x="756952" y="720725"/>
                  <a:pt x="823627" y="452120"/>
                  <a:pt x="877602" y="173990"/>
                </a:cubicBezTo>
                <a:cubicBezTo>
                  <a:pt x="887127" y="121285"/>
                  <a:pt x="903002" y="167005"/>
                  <a:pt x="910622" y="121920"/>
                </a:cubicBezTo>
                <a:cubicBezTo>
                  <a:pt x="921417" y="93345"/>
                  <a:pt x="913162" y="58420"/>
                  <a:pt x="911257" y="33655"/>
                </a:cubicBezTo>
                <a:cubicBezTo>
                  <a:pt x="907447" y="40005"/>
                  <a:pt x="904907" y="55245"/>
                  <a:pt x="900462" y="45720"/>
                </a:cubicBezTo>
                <a:cubicBezTo>
                  <a:pt x="906177" y="33655"/>
                  <a:pt x="909987" y="19050"/>
                  <a:pt x="913162" y="3810"/>
                </a:cubicBezTo>
                <a:lnTo>
                  <a:pt x="916972" y="3810"/>
                </a:lnTo>
                <a:cubicBezTo>
                  <a:pt x="921417" y="20955"/>
                  <a:pt x="925227" y="39370"/>
                  <a:pt x="933482" y="3810"/>
                </a:cubicBezTo>
                <a:cubicBezTo>
                  <a:pt x="930942" y="22860"/>
                  <a:pt x="927132" y="42545"/>
                  <a:pt x="923957" y="62230"/>
                </a:cubicBezTo>
                <a:cubicBezTo>
                  <a:pt x="930942" y="64770"/>
                  <a:pt x="930942" y="60325"/>
                  <a:pt x="930942" y="49530"/>
                </a:cubicBezTo>
                <a:cubicBezTo>
                  <a:pt x="930942" y="39370"/>
                  <a:pt x="930942" y="23495"/>
                  <a:pt x="936022" y="0"/>
                </a:cubicBezTo>
                <a:close/>
              </a:path>
            </a:pathLst>
          </a:custGeom>
          <a:solidFill>
            <a:schemeClr val="accent3"/>
          </a:solidFill>
          <a:ln w="6340" cap="flat">
            <a:noFill/>
            <a:prstDash val="solid"/>
            <a:miter/>
          </a:ln>
        </p:spPr>
        <p:txBody>
          <a:bodyPr wrap="square" rtlCol="0" anchor="ctr">
            <a:noAutofit/>
          </a:bodyPr>
          <a:lstStyle/>
          <a:p>
            <a:endParaRPr lang="en-CO" dirty="0"/>
          </a:p>
        </p:txBody>
      </p:sp>
      <p:sp>
        <p:nvSpPr>
          <p:cNvPr id="4" name="Title 1">
            <a:extLst>
              <a:ext uri="{FF2B5EF4-FFF2-40B4-BE49-F238E27FC236}">
                <a16:creationId xmlns:a16="http://schemas.microsoft.com/office/drawing/2014/main" id="{F68B9492-86F8-DF3E-A971-440B315141DA}"/>
              </a:ext>
            </a:extLst>
          </p:cNvPr>
          <p:cNvSpPr>
            <a:spLocks noGrp="1"/>
          </p:cNvSpPr>
          <p:nvPr>
            <p:ph type="title" hasCustomPrompt="1"/>
          </p:nvPr>
        </p:nvSpPr>
        <p:spPr>
          <a:xfrm>
            <a:off x="817226" y="1379350"/>
            <a:ext cx="5067050" cy="2378660"/>
          </a:xfrm>
          <a:prstGeom prst="rect">
            <a:avLst/>
          </a:prstGeom>
        </p:spPr>
        <p:txBody>
          <a:bodyPr anchor="b">
            <a:normAutofit/>
          </a:bodyPr>
          <a:lstStyle>
            <a:lvl1pPr>
              <a:defRPr sz="36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DIVIDER SLIDE</a:t>
            </a:r>
          </a:p>
        </p:txBody>
      </p:sp>
      <p:sp>
        <p:nvSpPr>
          <p:cNvPr id="2" name="Graphic 25">
            <a:extLst>
              <a:ext uri="{FF2B5EF4-FFF2-40B4-BE49-F238E27FC236}">
                <a16:creationId xmlns:a16="http://schemas.microsoft.com/office/drawing/2014/main" id="{4208AD9D-4C6B-35A9-75FC-D4EE66D61F52}"/>
              </a:ext>
            </a:extLst>
          </p:cNvPr>
          <p:cNvSpPr/>
          <p:nvPr userDrawn="1"/>
        </p:nvSpPr>
        <p:spPr>
          <a:xfrm flipH="1">
            <a:off x="878186" y="3967567"/>
            <a:ext cx="3508228" cy="216805"/>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bg1"/>
          </a:solidFill>
          <a:ln w="9490" cap="flat">
            <a:noFill/>
            <a:prstDash val="solid"/>
            <a:miter/>
          </a:ln>
        </p:spPr>
        <p:txBody>
          <a:bodyPr rtlCol="0" anchor="ctr"/>
          <a:lstStyle/>
          <a:p>
            <a:endParaRPr lang="en-CO"/>
          </a:p>
        </p:txBody>
      </p:sp>
    </p:spTree>
    <p:extLst>
      <p:ext uri="{BB962C8B-B14F-4D97-AF65-F5344CB8AC3E}">
        <p14:creationId xmlns:p14="http://schemas.microsoft.com/office/powerpoint/2010/main" val="2848658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iangles 6">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789324-67B6-4D78-95C2-83BCF7118A73}"/>
              </a:ext>
            </a:extLst>
          </p:cNvPr>
          <p:cNvSpPr>
            <a:spLocks noGrp="1"/>
          </p:cNvSpPr>
          <p:nvPr>
            <p:ph type="title" hasCustomPrompt="1"/>
          </p:nvPr>
        </p:nvSpPr>
        <p:spPr>
          <a:xfrm>
            <a:off x="554182" y="357809"/>
            <a:ext cx="11083636"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4059949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Pattern 7">
    <p:spTree>
      <p:nvGrpSpPr>
        <p:cNvPr id="1" name=""/>
        <p:cNvGrpSpPr/>
        <p:nvPr/>
      </p:nvGrpSpPr>
      <p:grpSpPr>
        <a:xfrm>
          <a:off x="0" y="0"/>
          <a:ext cx="0" cy="0"/>
          <a:chOff x="0" y="0"/>
          <a:chExt cx="0" cy="0"/>
        </a:xfrm>
      </p:grpSpPr>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411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860F5F4A-3DBE-1A42-A7CC-B4FF6B4786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7412896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Pattern 1">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5D5F413-7DF6-4D07-8810-B51364918F65}"/>
              </a:ext>
            </a:extLst>
          </p:cNvPr>
          <p:cNvSpPr/>
          <p:nvPr userDrawn="1"/>
        </p:nvSpPr>
        <p:spPr>
          <a:xfrm>
            <a:off x="0" y="0"/>
            <a:ext cx="545973" cy="6411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6AB336A6-A864-F0BD-D784-CFC7BA17D6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Tree>
    <p:extLst>
      <p:ext uri="{BB962C8B-B14F-4D97-AF65-F5344CB8AC3E}">
        <p14:creationId xmlns:p14="http://schemas.microsoft.com/office/powerpoint/2010/main" val="140285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 Patter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D63ED8-E248-2AFF-9420-FC6C74792344}"/>
              </a:ext>
            </a:extLst>
          </p:cNvPr>
          <p:cNvSpPr/>
          <p:nvPr userDrawn="1"/>
        </p:nvSpPr>
        <p:spPr>
          <a:xfrm>
            <a:off x="0" y="0"/>
            <a:ext cx="545973" cy="64110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pic>
        <p:nvPicPr>
          <p:cNvPr id="2" name="Picture 1">
            <a:extLst>
              <a:ext uri="{FF2B5EF4-FFF2-40B4-BE49-F238E27FC236}">
                <a16:creationId xmlns:a16="http://schemas.microsoft.com/office/drawing/2014/main" id="{F963133E-A65E-0674-F221-5A9C530B35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Tree>
    <p:extLst>
      <p:ext uri="{BB962C8B-B14F-4D97-AF65-F5344CB8AC3E}">
        <p14:creationId xmlns:p14="http://schemas.microsoft.com/office/powerpoint/2010/main" val="589938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eft Patter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1A7C6C-F46C-A498-4A0C-4E022E26C940}"/>
              </a:ext>
            </a:extLst>
          </p:cNvPr>
          <p:cNvSpPr/>
          <p:nvPr userDrawn="1"/>
        </p:nvSpPr>
        <p:spPr>
          <a:xfrm>
            <a:off x="0" y="0"/>
            <a:ext cx="545973" cy="64110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pic>
        <p:nvPicPr>
          <p:cNvPr id="2" name="Picture 1">
            <a:extLst>
              <a:ext uri="{FF2B5EF4-FFF2-40B4-BE49-F238E27FC236}">
                <a16:creationId xmlns:a16="http://schemas.microsoft.com/office/drawing/2014/main" id="{A7E1ED2E-B639-719F-DE35-DAE9E5894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Tree>
    <p:extLst>
      <p:ext uri="{BB962C8B-B14F-4D97-AF65-F5344CB8AC3E}">
        <p14:creationId xmlns:p14="http://schemas.microsoft.com/office/powerpoint/2010/main" val="531446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Patter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4C831E-EC61-AF38-3A32-CF8BF4B79283}"/>
              </a:ext>
            </a:extLst>
          </p:cNvPr>
          <p:cNvSpPr/>
          <p:nvPr userDrawn="1"/>
        </p:nvSpPr>
        <p:spPr>
          <a:xfrm>
            <a:off x="0" y="0"/>
            <a:ext cx="545973" cy="64110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pic>
        <p:nvPicPr>
          <p:cNvPr id="2" name="Picture 1">
            <a:extLst>
              <a:ext uri="{FF2B5EF4-FFF2-40B4-BE49-F238E27FC236}">
                <a16:creationId xmlns:a16="http://schemas.microsoft.com/office/drawing/2014/main" id="{8B736B20-9589-2C75-A30D-463E070463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Tree>
    <p:extLst>
      <p:ext uri="{BB962C8B-B14F-4D97-AF65-F5344CB8AC3E}">
        <p14:creationId xmlns:p14="http://schemas.microsoft.com/office/powerpoint/2010/main" val="1703313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ft Pattern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114B-2EAE-BE1C-3E17-91B023FCDD52}"/>
              </a:ext>
            </a:extLst>
          </p:cNvPr>
          <p:cNvSpPr/>
          <p:nvPr userDrawn="1"/>
        </p:nvSpPr>
        <p:spPr>
          <a:xfrm>
            <a:off x="0" y="0"/>
            <a:ext cx="545973" cy="64110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pic>
        <p:nvPicPr>
          <p:cNvPr id="2" name="Picture 1">
            <a:extLst>
              <a:ext uri="{FF2B5EF4-FFF2-40B4-BE49-F238E27FC236}">
                <a16:creationId xmlns:a16="http://schemas.microsoft.com/office/drawing/2014/main" id="{B1C0C4FA-27F0-4EFC-F7B0-0B4F830E95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53463" cy="6411073"/>
          </a:xfrm>
          <a:prstGeom prst="rect">
            <a:avLst/>
          </a:prstGeom>
        </p:spPr>
      </p:pic>
    </p:spTree>
    <p:extLst>
      <p:ext uri="{BB962C8B-B14F-4D97-AF65-F5344CB8AC3E}">
        <p14:creationId xmlns:p14="http://schemas.microsoft.com/office/powerpoint/2010/main" val="3004557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attern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E2B4-F8DB-FF42-9A1A-310A48CECD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527" b="34595"/>
          <a:stretch/>
        </p:blipFill>
        <p:spPr>
          <a:xfrm>
            <a:off x="-1" y="-1016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3" name="Right Triangle 2">
            <a:extLst>
              <a:ext uri="{FF2B5EF4-FFF2-40B4-BE49-F238E27FC236}">
                <a16:creationId xmlns:a16="http://schemas.microsoft.com/office/drawing/2014/main" id="{1B6019F7-2336-238A-D83B-B26CA43295AF}"/>
              </a:ext>
            </a:extLst>
          </p:cNvPr>
          <p:cNvSpPr/>
          <p:nvPr userDrawn="1"/>
        </p:nvSpPr>
        <p:spPr>
          <a:xfrm rot="16200000">
            <a:off x="9923932" y="4143006"/>
            <a:ext cx="3013736" cy="15223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961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attern 1">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pic>
        <p:nvPicPr>
          <p:cNvPr id="2" name="Picture 1">
            <a:extLst>
              <a:ext uri="{FF2B5EF4-FFF2-40B4-BE49-F238E27FC236}">
                <a16:creationId xmlns:a16="http://schemas.microsoft.com/office/drawing/2014/main" id="{FC4FEDD7-B83E-1349-B24A-58FA3A2B22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02" b="32164"/>
          <a:stretch/>
        </p:blipFill>
        <p:spPr>
          <a:xfrm>
            <a:off x="0" y="-15498"/>
            <a:ext cx="2070253" cy="4370522"/>
          </a:xfrm>
          <a:prstGeom prst="rect">
            <a:avLst/>
          </a:prstGeom>
        </p:spPr>
      </p:pic>
      <p:sp>
        <p:nvSpPr>
          <p:cNvPr id="3" name="Right Triangle 2">
            <a:extLst>
              <a:ext uri="{FF2B5EF4-FFF2-40B4-BE49-F238E27FC236}">
                <a16:creationId xmlns:a16="http://schemas.microsoft.com/office/drawing/2014/main" id="{69351B32-AD77-C62B-9963-368197F880A1}"/>
              </a:ext>
            </a:extLst>
          </p:cNvPr>
          <p:cNvSpPr/>
          <p:nvPr userDrawn="1"/>
        </p:nvSpPr>
        <p:spPr>
          <a:xfrm rot="16200000">
            <a:off x="9923932" y="4143006"/>
            <a:ext cx="3013736" cy="15223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113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atter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55E63-1519-5B41-8C9C-AD891F35BF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 name="Right Triangle 1">
            <a:extLst>
              <a:ext uri="{FF2B5EF4-FFF2-40B4-BE49-F238E27FC236}">
                <a16:creationId xmlns:a16="http://schemas.microsoft.com/office/drawing/2014/main" id="{5FA321D6-DFAF-3721-7977-F7294C702772}"/>
              </a:ext>
            </a:extLst>
          </p:cNvPr>
          <p:cNvSpPr/>
          <p:nvPr userDrawn="1"/>
        </p:nvSpPr>
        <p:spPr>
          <a:xfrm rot="16200000">
            <a:off x="9923932" y="4143006"/>
            <a:ext cx="3013736" cy="1522399"/>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80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ank_You">
    <p:spTree>
      <p:nvGrpSpPr>
        <p:cNvPr id="1" name=""/>
        <p:cNvGrpSpPr/>
        <p:nvPr/>
      </p:nvGrpSpPr>
      <p:grpSpPr>
        <a:xfrm>
          <a:off x="0" y="0"/>
          <a:ext cx="0" cy="0"/>
          <a:chOff x="0" y="0"/>
          <a:chExt cx="0" cy="0"/>
        </a:xfrm>
      </p:grpSpPr>
      <p:sp>
        <p:nvSpPr>
          <p:cNvPr id="3" name="Background color">
            <a:extLst>
              <a:ext uri="{FF2B5EF4-FFF2-40B4-BE49-F238E27FC236}">
                <a16:creationId xmlns:a16="http://schemas.microsoft.com/office/drawing/2014/main" id="{4BB7CBB2-6C55-1B29-5F68-D8F963996529}"/>
              </a:ext>
            </a:extLst>
          </p:cNvPr>
          <p:cNvSpPr/>
          <p:nvPr userDrawn="1"/>
        </p:nvSpPr>
        <p:spPr>
          <a:xfrm>
            <a:off x="0" y="0"/>
            <a:ext cx="12192000" cy="6858000"/>
          </a:xfrm>
          <a:prstGeom prst="rect">
            <a:avLst/>
          </a:prstGeom>
          <a:solidFill>
            <a:srgbClr val="F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dirty="0"/>
          </a:p>
        </p:txBody>
      </p:sp>
      <p:pic>
        <p:nvPicPr>
          <p:cNvPr id="4" name="Picture 3" descr="A person smiling for the camera&#10;&#10;Description automatically generated with low confidence">
            <a:extLst>
              <a:ext uri="{FF2B5EF4-FFF2-40B4-BE49-F238E27FC236}">
                <a16:creationId xmlns:a16="http://schemas.microsoft.com/office/drawing/2014/main" id="{41345445-1E89-E73E-09B1-61A36BC3A5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275"/>
          <a:stretch/>
        </p:blipFill>
        <p:spPr>
          <a:xfrm>
            <a:off x="3227704" y="2043172"/>
            <a:ext cx="5601045" cy="4814828"/>
          </a:xfrm>
          <a:prstGeom prst="rect">
            <a:avLst/>
          </a:prstGeom>
        </p:spPr>
      </p:pic>
      <p:grpSp>
        <p:nvGrpSpPr>
          <p:cNvPr id="5" name="Graphic 46">
            <a:extLst>
              <a:ext uri="{FF2B5EF4-FFF2-40B4-BE49-F238E27FC236}">
                <a16:creationId xmlns:a16="http://schemas.microsoft.com/office/drawing/2014/main" id="{629AB4B2-99B8-D68F-A87E-BC7D1FF9BD0B}"/>
              </a:ext>
            </a:extLst>
          </p:cNvPr>
          <p:cNvGrpSpPr/>
          <p:nvPr userDrawn="1"/>
        </p:nvGrpSpPr>
        <p:grpSpPr>
          <a:xfrm>
            <a:off x="4426769" y="723900"/>
            <a:ext cx="3338464" cy="886796"/>
            <a:chOff x="3636250" y="2775488"/>
            <a:chExt cx="4920450" cy="1307023"/>
          </a:xfrm>
          <a:solidFill>
            <a:schemeClr val="accent3"/>
          </a:solidFill>
        </p:grpSpPr>
        <p:sp>
          <p:nvSpPr>
            <p:cNvPr id="6" name="Freeform 5">
              <a:extLst>
                <a:ext uri="{FF2B5EF4-FFF2-40B4-BE49-F238E27FC236}">
                  <a16:creationId xmlns:a16="http://schemas.microsoft.com/office/drawing/2014/main" id="{C5AB38DF-251A-F7F1-DB15-D91E12391601}"/>
                </a:ext>
              </a:extLst>
            </p:cNvPr>
            <p:cNvSpPr/>
            <p:nvPr/>
          </p:nvSpPr>
          <p:spPr>
            <a:xfrm>
              <a:off x="7663804" y="3299244"/>
              <a:ext cx="595898" cy="155327"/>
            </a:xfrm>
            <a:custGeom>
              <a:avLst/>
              <a:gdLst>
                <a:gd name="connsiteX0" fmla="*/ 0 w 595898"/>
                <a:gd name="connsiteY0" fmla="*/ 0 h 155327"/>
                <a:gd name="connsiteX1" fmla="*/ 595899 w 595898"/>
                <a:gd name="connsiteY1" fmla="*/ 0 h 155327"/>
                <a:gd name="connsiteX2" fmla="*/ 595899 w 595898"/>
                <a:gd name="connsiteY2" fmla="*/ 155328 h 155327"/>
                <a:gd name="connsiteX3" fmla="*/ 0 w 595898"/>
                <a:gd name="connsiteY3" fmla="*/ 155328 h 155327"/>
              </a:gdLst>
              <a:ahLst/>
              <a:cxnLst>
                <a:cxn ang="0">
                  <a:pos x="connsiteX0" y="connsiteY0"/>
                </a:cxn>
                <a:cxn ang="0">
                  <a:pos x="connsiteX1" y="connsiteY1"/>
                </a:cxn>
                <a:cxn ang="0">
                  <a:pos x="connsiteX2" y="connsiteY2"/>
                </a:cxn>
                <a:cxn ang="0">
                  <a:pos x="connsiteX3" y="connsiteY3"/>
                </a:cxn>
              </a:cxnLst>
              <a:rect l="l" t="t" r="r" b="b"/>
              <a:pathLst>
                <a:path w="595898" h="155327">
                  <a:moveTo>
                    <a:pt x="0" y="0"/>
                  </a:moveTo>
                  <a:lnTo>
                    <a:pt x="595899" y="0"/>
                  </a:lnTo>
                  <a:lnTo>
                    <a:pt x="595899" y="155328"/>
                  </a:lnTo>
                  <a:lnTo>
                    <a:pt x="0" y="155328"/>
                  </a:lnTo>
                  <a:close/>
                </a:path>
              </a:pathLst>
            </a:custGeom>
            <a:grpFill/>
            <a:ln w="9507" cap="flat">
              <a:noFill/>
              <a:prstDash val="solid"/>
              <a:miter/>
            </a:ln>
          </p:spPr>
          <p:txBody>
            <a:bodyPr rtlCol="0" anchor="ctr"/>
            <a:lstStyle/>
            <a:p>
              <a:endParaRPr lang="en-CO"/>
            </a:p>
          </p:txBody>
        </p:sp>
        <p:sp>
          <p:nvSpPr>
            <p:cNvPr id="7" name="Freeform 6">
              <a:extLst>
                <a:ext uri="{FF2B5EF4-FFF2-40B4-BE49-F238E27FC236}">
                  <a16:creationId xmlns:a16="http://schemas.microsoft.com/office/drawing/2014/main" id="{D3F345CC-964B-995B-A2D5-D77FF2D14B10}"/>
                </a:ext>
              </a:extLst>
            </p:cNvPr>
            <p:cNvSpPr/>
            <p:nvPr/>
          </p:nvSpPr>
          <p:spPr>
            <a:xfrm>
              <a:off x="3636250" y="3300191"/>
              <a:ext cx="595898" cy="155327"/>
            </a:xfrm>
            <a:custGeom>
              <a:avLst/>
              <a:gdLst>
                <a:gd name="connsiteX0" fmla="*/ 0 w 595898"/>
                <a:gd name="connsiteY0" fmla="*/ 0 h 155327"/>
                <a:gd name="connsiteX1" fmla="*/ 595899 w 595898"/>
                <a:gd name="connsiteY1" fmla="*/ 0 h 155327"/>
                <a:gd name="connsiteX2" fmla="*/ 595899 w 595898"/>
                <a:gd name="connsiteY2" fmla="*/ 155327 h 155327"/>
                <a:gd name="connsiteX3" fmla="*/ 0 w 595898"/>
                <a:gd name="connsiteY3" fmla="*/ 155327 h 155327"/>
              </a:gdLst>
              <a:ahLst/>
              <a:cxnLst>
                <a:cxn ang="0">
                  <a:pos x="connsiteX0" y="connsiteY0"/>
                </a:cxn>
                <a:cxn ang="0">
                  <a:pos x="connsiteX1" y="connsiteY1"/>
                </a:cxn>
                <a:cxn ang="0">
                  <a:pos x="connsiteX2" y="connsiteY2"/>
                </a:cxn>
                <a:cxn ang="0">
                  <a:pos x="connsiteX3" y="connsiteY3"/>
                </a:cxn>
              </a:cxnLst>
              <a:rect l="l" t="t" r="r" b="b"/>
              <a:pathLst>
                <a:path w="595898" h="155327">
                  <a:moveTo>
                    <a:pt x="0" y="0"/>
                  </a:moveTo>
                  <a:lnTo>
                    <a:pt x="595899" y="0"/>
                  </a:lnTo>
                  <a:lnTo>
                    <a:pt x="595899" y="155327"/>
                  </a:lnTo>
                  <a:lnTo>
                    <a:pt x="0" y="155327"/>
                  </a:lnTo>
                  <a:close/>
                </a:path>
              </a:pathLst>
            </a:custGeom>
            <a:grpFill/>
            <a:ln w="9507" cap="flat">
              <a:noFill/>
              <a:prstDash val="solid"/>
              <a:miter/>
            </a:ln>
          </p:spPr>
          <p:txBody>
            <a:bodyPr rtlCol="0" anchor="ctr"/>
            <a:lstStyle/>
            <a:p>
              <a:endParaRPr lang="en-CO"/>
            </a:p>
          </p:txBody>
        </p:sp>
        <p:sp>
          <p:nvSpPr>
            <p:cNvPr id="8" name="Freeform 7">
              <a:extLst>
                <a:ext uri="{FF2B5EF4-FFF2-40B4-BE49-F238E27FC236}">
                  <a16:creationId xmlns:a16="http://schemas.microsoft.com/office/drawing/2014/main" id="{62CFDD68-1B9E-2C06-4F9D-1CA20B1D3A71}"/>
                </a:ext>
              </a:extLst>
            </p:cNvPr>
            <p:cNvSpPr/>
            <p:nvPr/>
          </p:nvSpPr>
          <p:spPr>
            <a:xfrm>
              <a:off x="6355872" y="2775488"/>
              <a:ext cx="375054" cy="329597"/>
            </a:xfrm>
            <a:custGeom>
              <a:avLst/>
              <a:gdLst>
                <a:gd name="connsiteX0" fmla="*/ 164682 w 375054"/>
                <a:gd name="connsiteY0" fmla="*/ 0 h 329597"/>
                <a:gd name="connsiteX1" fmla="*/ 0 w 375054"/>
                <a:gd name="connsiteY1" fmla="*/ 329597 h 329597"/>
                <a:gd name="connsiteX2" fmla="*/ 66634 w 375054"/>
                <a:gd name="connsiteY2" fmla="*/ 329597 h 329597"/>
                <a:gd name="connsiteX3" fmla="*/ 90432 w 375054"/>
                <a:gd name="connsiteY3" fmla="*/ 279400 h 329597"/>
                <a:gd name="connsiteX4" fmla="*/ 240835 w 375054"/>
                <a:gd name="connsiteY4" fmla="*/ 279400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2" y="0"/>
                  </a:moveTo>
                  <a:lnTo>
                    <a:pt x="0" y="329597"/>
                  </a:lnTo>
                  <a:lnTo>
                    <a:pt x="66634" y="329597"/>
                  </a:lnTo>
                  <a:lnTo>
                    <a:pt x="90432" y="279400"/>
                  </a:lnTo>
                  <a:lnTo>
                    <a:pt x="240835" y="279400"/>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9" name="Freeform 8">
              <a:extLst>
                <a:ext uri="{FF2B5EF4-FFF2-40B4-BE49-F238E27FC236}">
                  <a16:creationId xmlns:a16="http://schemas.microsoft.com/office/drawing/2014/main" id="{5021B953-59DD-29DD-CA77-C65D81AAD03D}"/>
                </a:ext>
              </a:extLst>
            </p:cNvPr>
            <p:cNvSpPr/>
            <p:nvPr/>
          </p:nvSpPr>
          <p:spPr>
            <a:xfrm>
              <a:off x="5098392" y="2777382"/>
              <a:ext cx="375054" cy="329597"/>
            </a:xfrm>
            <a:custGeom>
              <a:avLst/>
              <a:gdLst>
                <a:gd name="connsiteX0" fmla="*/ 164681 w 375054"/>
                <a:gd name="connsiteY0" fmla="*/ 0 h 329597"/>
                <a:gd name="connsiteX1" fmla="*/ 0 w 375054"/>
                <a:gd name="connsiteY1" fmla="*/ 329597 h 329597"/>
                <a:gd name="connsiteX2" fmla="*/ 66634 w 375054"/>
                <a:gd name="connsiteY2" fmla="*/ 329597 h 329597"/>
                <a:gd name="connsiteX3" fmla="*/ 90432 w 375054"/>
                <a:gd name="connsiteY3" fmla="*/ 280347 h 329597"/>
                <a:gd name="connsiteX4" fmla="*/ 240835 w 375054"/>
                <a:gd name="connsiteY4" fmla="*/ 280347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1" y="0"/>
                  </a:moveTo>
                  <a:lnTo>
                    <a:pt x="0" y="329597"/>
                  </a:lnTo>
                  <a:lnTo>
                    <a:pt x="66634" y="329597"/>
                  </a:lnTo>
                  <a:lnTo>
                    <a:pt x="90432" y="280347"/>
                  </a:lnTo>
                  <a:lnTo>
                    <a:pt x="240835" y="280347"/>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10" name="Freeform 9">
              <a:extLst>
                <a:ext uri="{FF2B5EF4-FFF2-40B4-BE49-F238E27FC236}">
                  <a16:creationId xmlns:a16="http://schemas.microsoft.com/office/drawing/2014/main" id="{CA696DD2-04BF-4FFC-9AE8-5A4A3C437BE2}"/>
                </a:ext>
              </a:extLst>
            </p:cNvPr>
            <p:cNvSpPr/>
            <p:nvPr/>
          </p:nvSpPr>
          <p:spPr>
            <a:xfrm>
              <a:off x="5724753" y="2777382"/>
              <a:ext cx="375054" cy="329597"/>
            </a:xfrm>
            <a:custGeom>
              <a:avLst/>
              <a:gdLst>
                <a:gd name="connsiteX0" fmla="*/ 164681 w 375054"/>
                <a:gd name="connsiteY0" fmla="*/ 0 h 329597"/>
                <a:gd name="connsiteX1" fmla="*/ 0 w 375054"/>
                <a:gd name="connsiteY1" fmla="*/ 329597 h 329597"/>
                <a:gd name="connsiteX2" fmla="*/ 66634 w 375054"/>
                <a:gd name="connsiteY2" fmla="*/ 329597 h 329597"/>
                <a:gd name="connsiteX3" fmla="*/ 90432 w 375054"/>
                <a:gd name="connsiteY3" fmla="*/ 280347 h 329597"/>
                <a:gd name="connsiteX4" fmla="*/ 240834 w 375054"/>
                <a:gd name="connsiteY4" fmla="*/ 280347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1" y="0"/>
                  </a:moveTo>
                  <a:lnTo>
                    <a:pt x="0" y="329597"/>
                  </a:lnTo>
                  <a:lnTo>
                    <a:pt x="66634" y="329597"/>
                  </a:lnTo>
                  <a:lnTo>
                    <a:pt x="90432" y="280347"/>
                  </a:lnTo>
                  <a:lnTo>
                    <a:pt x="240834" y="280347"/>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11" name="Freeform 10">
              <a:extLst>
                <a:ext uri="{FF2B5EF4-FFF2-40B4-BE49-F238E27FC236}">
                  <a16:creationId xmlns:a16="http://schemas.microsoft.com/office/drawing/2014/main" id="{2CCD6FC5-359B-4100-50EE-E53B26988F57}"/>
                </a:ext>
              </a:extLst>
            </p:cNvPr>
            <p:cNvSpPr/>
            <p:nvPr/>
          </p:nvSpPr>
          <p:spPr>
            <a:xfrm>
              <a:off x="5411572" y="2776435"/>
              <a:ext cx="375054" cy="329597"/>
            </a:xfrm>
            <a:custGeom>
              <a:avLst/>
              <a:gdLst>
                <a:gd name="connsiteX0" fmla="*/ 309372 w 375054"/>
                <a:gd name="connsiteY0" fmla="*/ 0 h 329597"/>
                <a:gd name="connsiteX1" fmla="*/ 187527 w 375054"/>
                <a:gd name="connsiteY1" fmla="*/ 259511 h 329597"/>
                <a:gd name="connsiteX2" fmla="*/ 66634 w 375054"/>
                <a:gd name="connsiteY2" fmla="*/ 0 h 329597"/>
                <a:gd name="connsiteX3" fmla="*/ 0 w 375054"/>
                <a:gd name="connsiteY3" fmla="*/ 0 h 329597"/>
                <a:gd name="connsiteX4" fmla="*/ 164681 w 375054"/>
                <a:gd name="connsiteY4" fmla="*/ 329597 h 329597"/>
                <a:gd name="connsiteX5" fmla="*/ 167537 w 375054"/>
                <a:gd name="connsiteY5" fmla="*/ 329597 h 329597"/>
                <a:gd name="connsiteX6" fmla="*/ 208469 w 375054"/>
                <a:gd name="connsiteY6" fmla="*/ 329597 h 329597"/>
                <a:gd name="connsiteX7" fmla="*/ 211325 w 375054"/>
                <a:gd name="connsiteY7" fmla="*/ 329597 h 329597"/>
                <a:gd name="connsiteX8" fmla="*/ 375055 w 375054"/>
                <a:gd name="connsiteY8"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054" h="329597">
                  <a:moveTo>
                    <a:pt x="309372" y="0"/>
                  </a:moveTo>
                  <a:lnTo>
                    <a:pt x="187527" y="259511"/>
                  </a:lnTo>
                  <a:lnTo>
                    <a:pt x="66634" y="0"/>
                  </a:lnTo>
                  <a:lnTo>
                    <a:pt x="0" y="0"/>
                  </a:lnTo>
                  <a:lnTo>
                    <a:pt x="164681" y="329597"/>
                  </a:lnTo>
                  <a:lnTo>
                    <a:pt x="167537" y="329597"/>
                  </a:lnTo>
                  <a:lnTo>
                    <a:pt x="208469" y="329597"/>
                  </a:lnTo>
                  <a:lnTo>
                    <a:pt x="211325" y="329597"/>
                  </a:lnTo>
                  <a:lnTo>
                    <a:pt x="375055" y="0"/>
                  </a:lnTo>
                  <a:close/>
                </a:path>
              </a:pathLst>
            </a:custGeom>
            <a:grpFill/>
            <a:ln w="9507" cap="flat">
              <a:noFill/>
              <a:prstDash val="solid"/>
              <a:miter/>
            </a:ln>
          </p:spPr>
          <p:txBody>
            <a:bodyPr rtlCol="0" anchor="ctr"/>
            <a:lstStyle/>
            <a:p>
              <a:endParaRPr lang="en-CO"/>
            </a:p>
          </p:txBody>
        </p:sp>
        <p:sp>
          <p:nvSpPr>
            <p:cNvPr id="12" name="Freeform 11">
              <a:extLst>
                <a:ext uri="{FF2B5EF4-FFF2-40B4-BE49-F238E27FC236}">
                  <a16:creationId xmlns:a16="http://schemas.microsoft.com/office/drawing/2014/main" id="{A45B1C17-4AEC-E280-7E2A-D2556C3C9893}"/>
                </a:ext>
              </a:extLst>
            </p:cNvPr>
            <p:cNvSpPr/>
            <p:nvPr/>
          </p:nvSpPr>
          <p:spPr>
            <a:xfrm>
              <a:off x="6043644" y="2776435"/>
              <a:ext cx="376006" cy="453669"/>
            </a:xfrm>
            <a:custGeom>
              <a:avLst/>
              <a:gdLst>
                <a:gd name="connsiteX0" fmla="*/ 309372 w 376006"/>
                <a:gd name="connsiteY0" fmla="*/ 0 h 453669"/>
                <a:gd name="connsiteX1" fmla="*/ 182768 w 376006"/>
                <a:gd name="connsiteY1" fmla="*/ 264246 h 453669"/>
                <a:gd name="connsiteX2" fmla="*/ 66634 w 376006"/>
                <a:gd name="connsiteY2" fmla="*/ 0 h 453669"/>
                <a:gd name="connsiteX3" fmla="*/ 0 w 376006"/>
                <a:gd name="connsiteY3" fmla="*/ 0 h 453669"/>
                <a:gd name="connsiteX4" fmla="*/ 150403 w 376006"/>
                <a:gd name="connsiteY4" fmla="*/ 329597 h 453669"/>
                <a:gd name="connsiteX5" fmla="*/ 84720 w 376006"/>
                <a:gd name="connsiteY5" fmla="*/ 453670 h 453669"/>
                <a:gd name="connsiteX6" fmla="*/ 148499 w 376006"/>
                <a:gd name="connsiteY6" fmla="*/ 453670 h 453669"/>
                <a:gd name="connsiteX7" fmla="*/ 376007 w 376006"/>
                <a:gd name="connsiteY7" fmla="*/ 0 h 45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06" h="453669">
                  <a:moveTo>
                    <a:pt x="309372" y="0"/>
                  </a:moveTo>
                  <a:lnTo>
                    <a:pt x="182768" y="264246"/>
                  </a:lnTo>
                  <a:lnTo>
                    <a:pt x="66634" y="0"/>
                  </a:lnTo>
                  <a:lnTo>
                    <a:pt x="0" y="0"/>
                  </a:lnTo>
                  <a:lnTo>
                    <a:pt x="150403" y="329597"/>
                  </a:lnTo>
                  <a:lnTo>
                    <a:pt x="84720" y="453670"/>
                  </a:lnTo>
                  <a:lnTo>
                    <a:pt x="148499" y="453670"/>
                  </a:lnTo>
                  <a:lnTo>
                    <a:pt x="376007" y="0"/>
                  </a:lnTo>
                  <a:close/>
                </a:path>
              </a:pathLst>
            </a:custGeom>
            <a:grpFill/>
            <a:ln w="9507" cap="flat">
              <a:noFill/>
              <a:prstDash val="solid"/>
              <a:miter/>
            </a:ln>
          </p:spPr>
          <p:txBody>
            <a:bodyPr rtlCol="0" anchor="ctr"/>
            <a:lstStyle/>
            <a:p>
              <a:endParaRPr lang="en-CO"/>
            </a:p>
          </p:txBody>
        </p:sp>
        <p:sp>
          <p:nvSpPr>
            <p:cNvPr id="13" name="Freeform 12">
              <a:extLst>
                <a:ext uri="{FF2B5EF4-FFF2-40B4-BE49-F238E27FC236}">
                  <a16:creationId xmlns:a16="http://schemas.microsoft.com/office/drawing/2014/main" id="{1E292245-A350-5748-8FDC-CAE28C2F5385}"/>
                </a:ext>
              </a:extLst>
            </p:cNvPr>
            <p:cNvSpPr/>
            <p:nvPr/>
          </p:nvSpPr>
          <p:spPr>
            <a:xfrm>
              <a:off x="6795657" y="3292614"/>
              <a:ext cx="720599" cy="789896"/>
            </a:xfrm>
            <a:custGeom>
              <a:avLst/>
              <a:gdLst>
                <a:gd name="connsiteX0" fmla="*/ 398852 w 720599"/>
                <a:gd name="connsiteY0" fmla="*/ 789897 h 789896"/>
                <a:gd name="connsiteX1" fmla="*/ 0 w 720599"/>
                <a:gd name="connsiteY1" fmla="*/ 396843 h 789896"/>
                <a:gd name="connsiteX2" fmla="*/ 0 w 720599"/>
                <a:gd name="connsiteY2" fmla="*/ 394949 h 789896"/>
                <a:gd name="connsiteX3" fmla="*/ 393141 w 720599"/>
                <a:gd name="connsiteY3" fmla="*/ 0 h 789896"/>
                <a:gd name="connsiteX4" fmla="*/ 712985 w 720599"/>
                <a:gd name="connsiteY4" fmla="*/ 126914 h 789896"/>
                <a:gd name="connsiteX5" fmla="*/ 608274 w 720599"/>
                <a:gd name="connsiteY5" fmla="*/ 248145 h 789896"/>
                <a:gd name="connsiteX6" fmla="*/ 390285 w 720599"/>
                <a:gd name="connsiteY6" fmla="*/ 152486 h 789896"/>
                <a:gd name="connsiteX7" fmla="*/ 164681 w 720599"/>
                <a:gd name="connsiteY7" fmla="*/ 394001 h 789896"/>
                <a:gd name="connsiteX8" fmla="*/ 164681 w 720599"/>
                <a:gd name="connsiteY8" fmla="*/ 395896 h 789896"/>
                <a:gd name="connsiteX9" fmla="*/ 400756 w 720599"/>
                <a:gd name="connsiteY9" fmla="*/ 641199 h 789896"/>
                <a:gd name="connsiteX10" fmla="*/ 561630 w 720599"/>
                <a:gd name="connsiteY10" fmla="*/ 592896 h 789896"/>
                <a:gd name="connsiteX11" fmla="*/ 561630 w 720599"/>
                <a:gd name="connsiteY11" fmla="*/ 486819 h 789896"/>
                <a:gd name="connsiteX12" fmla="*/ 348401 w 720599"/>
                <a:gd name="connsiteY12" fmla="*/ 486819 h 789896"/>
                <a:gd name="connsiteX13" fmla="*/ 348401 w 720599"/>
                <a:gd name="connsiteY13" fmla="*/ 330544 h 789896"/>
                <a:gd name="connsiteX14" fmla="*/ 720600 w 720599"/>
                <a:gd name="connsiteY14" fmla="*/ 330544 h 789896"/>
                <a:gd name="connsiteX15" fmla="*/ 720600 w 720599"/>
                <a:gd name="connsiteY15" fmla="*/ 662983 h 789896"/>
                <a:gd name="connsiteX16" fmla="*/ 398852 w 720599"/>
                <a:gd name="connsiteY16" fmla="*/ 789897 h 7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599" h="789896">
                  <a:moveTo>
                    <a:pt x="398852" y="789897"/>
                  </a:moveTo>
                  <a:cubicBezTo>
                    <a:pt x="167537" y="789897"/>
                    <a:pt x="0" y="624151"/>
                    <a:pt x="0" y="396843"/>
                  </a:cubicBezTo>
                  <a:lnTo>
                    <a:pt x="0" y="394949"/>
                  </a:lnTo>
                  <a:cubicBezTo>
                    <a:pt x="0" y="172376"/>
                    <a:pt x="173249" y="0"/>
                    <a:pt x="393141" y="0"/>
                  </a:cubicBezTo>
                  <a:cubicBezTo>
                    <a:pt x="521649" y="0"/>
                    <a:pt x="613033" y="37885"/>
                    <a:pt x="712985" y="126914"/>
                  </a:cubicBezTo>
                  <a:cubicBezTo>
                    <a:pt x="678716" y="167640"/>
                    <a:pt x="647302" y="202683"/>
                    <a:pt x="608274" y="248145"/>
                  </a:cubicBezTo>
                  <a:cubicBezTo>
                    <a:pt x="529265" y="176164"/>
                    <a:pt x="477862" y="152486"/>
                    <a:pt x="390285" y="152486"/>
                  </a:cubicBezTo>
                  <a:cubicBezTo>
                    <a:pt x="263681" y="152486"/>
                    <a:pt x="164681" y="258563"/>
                    <a:pt x="164681" y="394001"/>
                  </a:cubicBezTo>
                  <a:lnTo>
                    <a:pt x="164681" y="395896"/>
                  </a:lnTo>
                  <a:cubicBezTo>
                    <a:pt x="164681" y="542699"/>
                    <a:pt x="259873" y="641199"/>
                    <a:pt x="400756" y="641199"/>
                  </a:cubicBezTo>
                  <a:cubicBezTo>
                    <a:pt x="457871" y="641199"/>
                    <a:pt x="514034" y="624151"/>
                    <a:pt x="561630" y="592896"/>
                  </a:cubicBezTo>
                  <a:lnTo>
                    <a:pt x="561630" y="486819"/>
                  </a:lnTo>
                  <a:lnTo>
                    <a:pt x="348401" y="486819"/>
                  </a:lnTo>
                  <a:lnTo>
                    <a:pt x="348401" y="330544"/>
                  </a:lnTo>
                  <a:lnTo>
                    <a:pt x="720600" y="330544"/>
                  </a:lnTo>
                  <a:lnTo>
                    <a:pt x="720600" y="662983"/>
                  </a:lnTo>
                  <a:cubicBezTo>
                    <a:pt x="634928" y="743488"/>
                    <a:pt x="518794" y="789897"/>
                    <a:pt x="398852" y="789897"/>
                  </a:cubicBezTo>
                </a:path>
              </a:pathLst>
            </a:custGeom>
            <a:grpFill/>
            <a:ln w="9507" cap="flat">
              <a:noFill/>
              <a:prstDash val="solid"/>
              <a:miter/>
            </a:ln>
          </p:spPr>
          <p:txBody>
            <a:bodyPr rtlCol="0" anchor="ctr"/>
            <a:lstStyle/>
            <a:p>
              <a:endParaRPr lang="en-CO"/>
            </a:p>
          </p:txBody>
        </p:sp>
        <p:sp>
          <p:nvSpPr>
            <p:cNvPr id="14" name="Freeform 13">
              <a:extLst>
                <a:ext uri="{FF2B5EF4-FFF2-40B4-BE49-F238E27FC236}">
                  <a16:creationId xmlns:a16="http://schemas.microsoft.com/office/drawing/2014/main" id="{BBF24050-015F-37D3-B92C-51044058C919}"/>
                </a:ext>
              </a:extLst>
            </p:cNvPr>
            <p:cNvSpPr/>
            <p:nvPr/>
          </p:nvSpPr>
          <p:spPr>
            <a:xfrm>
              <a:off x="4381600" y="3299244"/>
              <a:ext cx="673955" cy="773795"/>
            </a:xfrm>
            <a:custGeom>
              <a:avLst/>
              <a:gdLst>
                <a:gd name="connsiteX0" fmla="*/ 550207 w 673955"/>
                <a:gd name="connsiteY0" fmla="*/ 773796 h 773795"/>
                <a:gd name="connsiteX1" fmla="*/ 158970 w 673955"/>
                <a:gd name="connsiteY1" fmla="*/ 285083 h 773795"/>
                <a:gd name="connsiteX2" fmla="*/ 158970 w 673955"/>
                <a:gd name="connsiteY2" fmla="*/ 773796 h 773795"/>
                <a:gd name="connsiteX3" fmla="*/ 0 w 673955"/>
                <a:gd name="connsiteY3" fmla="*/ 773796 h 773795"/>
                <a:gd name="connsiteX4" fmla="*/ 0 w 673955"/>
                <a:gd name="connsiteY4" fmla="*/ 0 h 773795"/>
                <a:gd name="connsiteX5" fmla="*/ 134220 w 673955"/>
                <a:gd name="connsiteY5" fmla="*/ 0 h 773795"/>
                <a:gd name="connsiteX6" fmla="*/ 514986 w 673955"/>
                <a:gd name="connsiteY6" fmla="*/ 477348 h 773795"/>
                <a:gd name="connsiteX7" fmla="*/ 514986 w 673955"/>
                <a:gd name="connsiteY7" fmla="*/ 0 h 773795"/>
                <a:gd name="connsiteX8" fmla="*/ 673956 w 673955"/>
                <a:gd name="connsiteY8" fmla="*/ 0 h 773795"/>
                <a:gd name="connsiteX9" fmla="*/ 673956 w 673955"/>
                <a:gd name="connsiteY9" fmla="*/ 773796 h 7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955" h="773795">
                  <a:moveTo>
                    <a:pt x="550207" y="773796"/>
                  </a:moveTo>
                  <a:lnTo>
                    <a:pt x="158970" y="285083"/>
                  </a:lnTo>
                  <a:lnTo>
                    <a:pt x="158970" y="773796"/>
                  </a:lnTo>
                  <a:lnTo>
                    <a:pt x="0" y="773796"/>
                  </a:lnTo>
                  <a:lnTo>
                    <a:pt x="0" y="0"/>
                  </a:lnTo>
                  <a:lnTo>
                    <a:pt x="134220" y="0"/>
                  </a:lnTo>
                  <a:lnTo>
                    <a:pt x="514986" y="477348"/>
                  </a:lnTo>
                  <a:lnTo>
                    <a:pt x="514986" y="0"/>
                  </a:lnTo>
                  <a:lnTo>
                    <a:pt x="673956" y="0"/>
                  </a:lnTo>
                  <a:lnTo>
                    <a:pt x="673956" y="773796"/>
                  </a:lnTo>
                  <a:close/>
                </a:path>
              </a:pathLst>
            </a:custGeom>
            <a:grpFill/>
            <a:ln w="9507" cap="flat">
              <a:noFill/>
              <a:prstDash val="solid"/>
              <a:miter/>
            </a:ln>
          </p:spPr>
          <p:txBody>
            <a:bodyPr rtlCol="0" anchor="ctr"/>
            <a:lstStyle/>
            <a:p>
              <a:endParaRPr lang="en-CO"/>
            </a:p>
          </p:txBody>
        </p:sp>
        <p:sp>
          <p:nvSpPr>
            <p:cNvPr id="15" name="Freeform 14">
              <a:extLst>
                <a:ext uri="{FF2B5EF4-FFF2-40B4-BE49-F238E27FC236}">
                  <a16:creationId xmlns:a16="http://schemas.microsoft.com/office/drawing/2014/main" id="{75A617D1-079A-B45C-572F-7695D76F1236}"/>
                </a:ext>
              </a:extLst>
            </p:cNvPr>
            <p:cNvSpPr/>
            <p:nvPr/>
          </p:nvSpPr>
          <p:spPr>
            <a:xfrm>
              <a:off x="7663804" y="3608005"/>
              <a:ext cx="595898" cy="465035"/>
            </a:xfrm>
            <a:custGeom>
              <a:avLst/>
              <a:gdLst>
                <a:gd name="connsiteX0" fmla="*/ 0 w 595898"/>
                <a:gd name="connsiteY0" fmla="*/ 465035 h 465035"/>
                <a:gd name="connsiteX1" fmla="*/ 0 w 595898"/>
                <a:gd name="connsiteY1" fmla="*/ 0 h 465035"/>
                <a:gd name="connsiteX2" fmla="*/ 545447 w 595898"/>
                <a:gd name="connsiteY2" fmla="*/ 0 h 465035"/>
                <a:gd name="connsiteX3" fmla="*/ 545447 w 595898"/>
                <a:gd name="connsiteY3" fmla="*/ 155327 h 465035"/>
                <a:gd name="connsiteX4" fmla="*/ 158970 w 595898"/>
                <a:gd name="connsiteY4" fmla="*/ 155327 h 465035"/>
                <a:gd name="connsiteX5" fmla="*/ 158970 w 595898"/>
                <a:gd name="connsiteY5" fmla="*/ 309708 h 465035"/>
                <a:gd name="connsiteX6" fmla="*/ 595899 w 595898"/>
                <a:gd name="connsiteY6" fmla="*/ 309708 h 465035"/>
                <a:gd name="connsiteX7" fmla="*/ 595899 w 595898"/>
                <a:gd name="connsiteY7" fmla="*/ 465035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898" h="465035">
                  <a:moveTo>
                    <a:pt x="0" y="465035"/>
                  </a:moveTo>
                  <a:lnTo>
                    <a:pt x="0" y="0"/>
                  </a:lnTo>
                  <a:lnTo>
                    <a:pt x="545447" y="0"/>
                  </a:lnTo>
                  <a:lnTo>
                    <a:pt x="545447" y="155327"/>
                  </a:lnTo>
                  <a:lnTo>
                    <a:pt x="158970" y="155327"/>
                  </a:lnTo>
                  <a:lnTo>
                    <a:pt x="158970" y="309708"/>
                  </a:lnTo>
                  <a:lnTo>
                    <a:pt x="595899" y="309708"/>
                  </a:lnTo>
                  <a:lnTo>
                    <a:pt x="595899" y="465035"/>
                  </a:lnTo>
                  <a:close/>
                </a:path>
              </a:pathLst>
            </a:custGeom>
            <a:grpFill/>
            <a:ln w="9507" cap="flat">
              <a:noFill/>
              <a:prstDash val="solid"/>
              <a:miter/>
            </a:ln>
          </p:spPr>
          <p:txBody>
            <a:bodyPr rtlCol="0" anchor="ctr"/>
            <a:lstStyle/>
            <a:p>
              <a:endParaRPr lang="en-CO"/>
            </a:p>
          </p:txBody>
        </p:sp>
        <p:sp>
          <p:nvSpPr>
            <p:cNvPr id="16" name="Freeform 15">
              <a:extLst>
                <a:ext uri="{FF2B5EF4-FFF2-40B4-BE49-F238E27FC236}">
                  <a16:creationId xmlns:a16="http://schemas.microsoft.com/office/drawing/2014/main" id="{17A95F84-A609-4226-D78B-98D71000EA21}"/>
                </a:ext>
              </a:extLst>
            </p:cNvPr>
            <p:cNvSpPr/>
            <p:nvPr/>
          </p:nvSpPr>
          <p:spPr>
            <a:xfrm>
              <a:off x="5966539" y="3299244"/>
              <a:ext cx="843397" cy="773795"/>
            </a:xfrm>
            <a:custGeom>
              <a:avLst/>
              <a:gdLst>
                <a:gd name="connsiteX0" fmla="*/ 492140 w 843397"/>
                <a:gd name="connsiteY0" fmla="*/ 0 h 773795"/>
                <a:gd name="connsiteX1" fmla="*/ 351257 w 843397"/>
                <a:gd name="connsiteY1" fmla="*/ 0 h 773795"/>
                <a:gd name="connsiteX2" fmla="*/ 0 w 843397"/>
                <a:gd name="connsiteY2" fmla="*/ 773796 h 773795"/>
                <a:gd name="connsiteX3" fmla="*/ 174201 w 843397"/>
                <a:gd name="connsiteY3" fmla="*/ 773796 h 773795"/>
                <a:gd name="connsiteX4" fmla="*/ 256065 w 843397"/>
                <a:gd name="connsiteY4" fmla="*/ 593843 h 773795"/>
                <a:gd name="connsiteX5" fmla="*/ 476910 w 843397"/>
                <a:gd name="connsiteY5" fmla="*/ 593843 h 773795"/>
                <a:gd name="connsiteX6" fmla="*/ 417891 w 843397"/>
                <a:gd name="connsiteY6" fmla="*/ 438516 h 773795"/>
                <a:gd name="connsiteX7" fmla="*/ 325555 w 843397"/>
                <a:gd name="connsiteY7" fmla="*/ 438516 h 773795"/>
                <a:gd name="connsiteX8" fmla="*/ 421699 w 843397"/>
                <a:gd name="connsiteY8" fmla="*/ 227308 h 773795"/>
                <a:gd name="connsiteX9" fmla="*/ 669197 w 843397"/>
                <a:gd name="connsiteY9" fmla="*/ 773796 h 773795"/>
                <a:gd name="connsiteX10" fmla="*/ 843397 w 843397"/>
                <a:gd name="connsiteY10" fmla="*/ 773796 h 7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397" h="773795">
                  <a:moveTo>
                    <a:pt x="492140" y="0"/>
                  </a:moveTo>
                  <a:lnTo>
                    <a:pt x="351257" y="0"/>
                  </a:lnTo>
                  <a:lnTo>
                    <a:pt x="0" y="773796"/>
                  </a:lnTo>
                  <a:lnTo>
                    <a:pt x="174201" y="773796"/>
                  </a:lnTo>
                  <a:lnTo>
                    <a:pt x="256065" y="593843"/>
                  </a:lnTo>
                  <a:lnTo>
                    <a:pt x="476910" y="593843"/>
                  </a:lnTo>
                  <a:lnTo>
                    <a:pt x="417891" y="438516"/>
                  </a:lnTo>
                  <a:lnTo>
                    <a:pt x="325555" y="438516"/>
                  </a:lnTo>
                  <a:lnTo>
                    <a:pt x="421699" y="227308"/>
                  </a:lnTo>
                  <a:lnTo>
                    <a:pt x="669197" y="773796"/>
                  </a:lnTo>
                  <a:lnTo>
                    <a:pt x="843397" y="773796"/>
                  </a:lnTo>
                  <a:close/>
                </a:path>
              </a:pathLst>
            </a:custGeom>
            <a:grpFill/>
            <a:ln w="9507" cap="flat">
              <a:noFill/>
              <a:prstDash val="solid"/>
              <a:miter/>
            </a:ln>
          </p:spPr>
          <p:txBody>
            <a:bodyPr rtlCol="0" anchor="ctr"/>
            <a:lstStyle/>
            <a:p>
              <a:endParaRPr lang="en-CO"/>
            </a:p>
          </p:txBody>
        </p:sp>
        <p:sp>
          <p:nvSpPr>
            <p:cNvPr id="17" name="Freeform 16">
              <a:extLst>
                <a:ext uri="{FF2B5EF4-FFF2-40B4-BE49-F238E27FC236}">
                  <a16:creationId xmlns:a16="http://schemas.microsoft.com/office/drawing/2014/main" id="{47941521-2123-DAF6-C544-055BD35F61CA}"/>
                </a:ext>
              </a:extLst>
            </p:cNvPr>
            <p:cNvSpPr/>
            <p:nvPr/>
          </p:nvSpPr>
          <p:spPr>
            <a:xfrm>
              <a:off x="3636250" y="3608005"/>
              <a:ext cx="594947" cy="465035"/>
            </a:xfrm>
            <a:custGeom>
              <a:avLst/>
              <a:gdLst>
                <a:gd name="connsiteX0" fmla="*/ 0 w 594947"/>
                <a:gd name="connsiteY0" fmla="*/ 0 h 465035"/>
                <a:gd name="connsiteX1" fmla="*/ 0 w 594947"/>
                <a:gd name="connsiteY1" fmla="*/ 465035 h 465035"/>
                <a:gd name="connsiteX2" fmla="*/ 594947 w 594947"/>
                <a:gd name="connsiteY2" fmla="*/ 465035 h 465035"/>
                <a:gd name="connsiteX3" fmla="*/ 594947 w 594947"/>
                <a:gd name="connsiteY3" fmla="*/ 309708 h 465035"/>
                <a:gd name="connsiteX4" fmla="*/ 158018 w 594947"/>
                <a:gd name="connsiteY4" fmla="*/ 309708 h 465035"/>
                <a:gd name="connsiteX5" fmla="*/ 158018 w 594947"/>
                <a:gd name="connsiteY5" fmla="*/ 155327 h 465035"/>
                <a:gd name="connsiteX6" fmla="*/ 545448 w 594947"/>
                <a:gd name="connsiteY6" fmla="*/ 155327 h 465035"/>
                <a:gd name="connsiteX7" fmla="*/ 545448 w 594947"/>
                <a:gd name="connsiteY7" fmla="*/ 0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47" h="465035">
                  <a:moveTo>
                    <a:pt x="0" y="0"/>
                  </a:moveTo>
                  <a:lnTo>
                    <a:pt x="0" y="465035"/>
                  </a:lnTo>
                  <a:lnTo>
                    <a:pt x="594947" y="465035"/>
                  </a:lnTo>
                  <a:lnTo>
                    <a:pt x="594947" y="309708"/>
                  </a:lnTo>
                  <a:lnTo>
                    <a:pt x="158018" y="309708"/>
                  </a:lnTo>
                  <a:lnTo>
                    <a:pt x="158018" y="155327"/>
                  </a:lnTo>
                  <a:lnTo>
                    <a:pt x="545448" y="155327"/>
                  </a:lnTo>
                  <a:lnTo>
                    <a:pt x="545448" y="0"/>
                  </a:lnTo>
                  <a:close/>
                </a:path>
              </a:pathLst>
            </a:custGeom>
            <a:grpFill/>
            <a:ln w="9507" cap="flat">
              <a:noFill/>
              <a:prstDash val="solid"/>
              <a:miter/>
            </a:ln>
          </p:spPr>
          <p:txBody>
            <a:bodyPr rtlCol="0" anchor="ctr"/>
            <a:lstStyle/>
            <a:p>
              <a:endParaRPr lang="en-CO"/>
            </a:p>
          </p:txBody>
        </p:sp>
        <p:sp>
          <p:nvSpPr>
            <p:cNvPr id="18" name="Freeform 17">
              <a:extLst>
                <a:ext uri="{FF2B5EF4-FFF2-40B4-BE49-F238E27FC236}">
                  <a16:creationId xmlns:a16="http://schemas.microsoft.com/office/drawing/2014/main" id="{B11244C9-E001-B111-8D2F-6D9DF1EE2A77}"/>
                </a:ext>
              </a:extLst>
            </p:cNvPr>
            <p:cNvSpPr/>
            <p:nvPr/>
          </p:nvSpPr>
          <p:spPr>
            <a:xfrm>
              <a:off x="5200247" y="3292614"/>
              <a:ext cx="721551" cy="789896"/>
            </a:xfrm>
            <a:custGeom>
              <a:avLst/>
              <a:gdLst>
                <a:gd name="connsiteX0" fmla="*/ 398853 w 721551"/>
                <a:gd name="connsiteY0" fmla="*/ 789897 h 789896"/>
                <a:gd name="connsiteX1" fmla="*/ 0 w 721551"/>
                <a:gd name="connsiteY1" fmla="*/ 396843 h 789896"/>
                <a:gd name="connsiteX2" fmla="*/ 0 w 721551"/>
                <a:gd name="connsiteY2" fmla="*/ 394949 h 789896"/>
                <a:gd name="connsiteX3" fmla="*/ 393141 w 721551"/>
                <a:gd name="connsiteY3" fmla="*/ 0 h 789896"/>
                <a:gd name="connsiteX4" fmla="*/ 713936 w 721551"/>
                <a:gd name="connsiteY4" fmla="*/ 126914 h 789896"/>
                <a:gd name="connsiteX5" fmla="*/ 609226 w 721551"/>
                <a:gd name="connsiteY5" fmla="*/ 248145 h 789896"/>
                <a:gd name="connsiteX6" fmla="*/ 391237 w 721551"/>
                <a:gd name="connsiteY6" fmla="*/ 152486 h 789896"/>
                <a:gd name="connsiteX7" fmla="*/ 165633 w 721551"/>
                <a:gd name="connsiteY7" fmla="*/ 394001 h 789896"/>
                <a:gd name="connsiteX8" fmla="*/ 165633 w 721551"/>
                <a:gd name="connsiteY8" fmla="*/ 395896 h 789896"/>
                <a:gd name="connsiteX9" fmla="*/ 401708 w 721551"/>
                <a:gd name="connsiteY9" fmla="*/ 641199 h 789896"/>
                <a:gd name="connsiteX10" fmla="*/ 562582 w 721551"/>
                <a:gd name="connsiteY10" fmla="*/ 592896 h 789896"/>
                <a:gd name="connsiteX11" fmla="*/ 562582 w 721551"/>
                <a:gd name="connsiteY11" fmla="*/ 486819 h 789896"/>
                <a:gd name="connsiteX12" fmla="*/ 349353 w 721551"/>
                <a:gd name="connsiteY12" fmla="*/ 486819 h 789896"/>
                <a:gd name="connsiteX13" fmla="*/ 349353 w 721551"/>
                <a:gd name="connsiteY13" fmla="*/ 330544 h 789896"/>
                <a:gd name="connsiteX14" fmla="*/ 721552 w 721551"/>
                <a:gd name="connsiteY14" fmla="*/ 330544 h 789896"/>
                <a:gd name="connsiteX15" fmla="*/ 721552 w 721551"/>
                <a:gd name="connsiteY15" fmla="*/ 662983 h 789896"/>
                <a:gd name="connsiteX16" fmla="*/ 398853 w 721551"/>
                <a:gd name="connsiteY16" fmla="*/ 789897 h 7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551" h="789896">
                  <a:moveTo>
                    <a:pt x="398853" y="789897"/>
                  </a:moveTo>
                  <a:cubicBezTo>
                    <a:pt x="167537" y="789897"/>
                    <a:pt x="0" y="624151"/>
                    <a:pt x="0" y="396843"/>
                  </a:cubicBezTo>
                  <a:lnTo>
                    <a:pt x="0" y="394949"/>
                  </a:lnTo>
                  <a:cubicBezTo>
                    <a:pt x="0" y="172376"/>
                    <a:pt x="173249" y="0"/>
                    <a:pt x="393141" y="0"/>
                  </a:cubicBezTo>
                  <a:cubicBezTo>
                    <a:pt x="521650" y="0"/>
                    <a:pt x="613034" y="37885"/>
                    <a:pt x="713936" y="126914"/>
                  </a:cubicBezTo>
                  <a:cubicBezTo>
                    <a:pt x="679668" y="167640"/>
                    <a:pt x="648254" y="202683"/>
                    <a:pt x="609226" y="248145"/>
                  </a:cubicBezTo>
                  <a:cubicBezTo>
                    <a:pt x="530217" y="176164"/>
                    <a:pt x="478813" y="152486"/>
                    <a:pt x="391237" y="152486"/>
                  </a:cubicBezTo>
                  <a:cubicBezTo>
                    <a:pt x="264632" y="152486"/>
                    <a:pt x="165633" y="258563"/>
                    <a:pt x="165633" y="394001"/>
                  </a:cubicBezTo>
                  <a:lnTo>
                    <a:pt x="165633" y="395896"/>
                  </a:lnTo>
                  <a:cubicBezTo>
                    <a:pt x="165633" y="542699"/>
                    <a:pt x="260825" y="641199"/>
                    <a:pt x="401708" y="641199"/>
                  </a:cubicBezTo>
                  <a:cubicBezTo>
                    <a:pt x="458823" y="641199"/>
                    <a:pt x="514986" y="624151"/>
                    <a:pt x="562582" y="592896"/>
                  </a:cubicBezTo>
                  <a:lnTo>
                    <a:pt x="562582" y="486819"/>
                  </a:lnTo>
                  <a:lnTo>
                    <a:pt x="349353" y="486819"/>
                  </a:lnTo>
                  <a:lnTo>
                    <a:pt x="349353" y="330544"/>
                  </a:lnTo>
                  <a:lnTo>
                    <a:pt x="721552" y="330544"/>
                  </a:lnTo>
                  <a:lnTo>
                    <a:pt x="721552" y="662983"/>
                  </a:lnTo>
                  <a:cubicBezTo>
                    <a:pt x="634928" y="743488"/>
                    <a:pt x="518794" y="789897"/>
                    <a:pt x="398853" y="789897"/>
                  </a:cubicBezTo>
                </a:path>
              </a:pathLst>
            </a:custGeom>
            <a:grpFill/>
            <a:ln w="9507" cap="flat">
              <a:noFill/>
              <a:prstDash val="solid"/>
              <a:miter/>
            </a:ln>
          </p:spPr>
          <p:txBody>
            <a:bodyPr rtlCol="0" anchor="ctr"/>
            <a:lstStyle/>
            <a:p>
              <a:endParaRPr lang="en-CO"/>
            </a:p>
          </p:txBody>
        </p:sp>
        <p:sp>
          <p:nvSpPr>
            <p:cNvPr id="19" name="Freeform 18">
              <a:extLst>
                <a:ext uri="{FF2B5EF4-FFF2-40B4-BE49-F238E27FC236}">
                  <a16:creationId xmlns:a16="http://schemas.microsoft.com/office/drawing/2014/main" id="{8F678264-320D-12C1-2B65-E9634A82A3C9}"/>
                </a:ext>
              </a:extLst>
            </p:cNvPr>
            <p:cNvSpPr/>
            <p:nvPr/>
          </p:nvSpPr>
          <p:spPr>
            <a:xfrm>
              <a:off x="8436759" y="3333341"/>
              <a:ext cx="65681" cy="82399"/>
            </a:xfrm>
            <a:custGeom>
              <a:avLst/>
              <a:gdLst>
                <a:gd name="connsiteX0" fmla="*/ 27605 w 65681"/>
                <a:gd name="connsiteY0" fmla="*/ 38832 h 82399"/>
                <a:gd name="connsiteX1" fmla="*/ 44740 w 65681"/>
                <a:gd name="connsiteY1" fmla="*/ 25572 h 82399"/>
                <a:gd name="connsiteX2" fmla="*/ 27605 w 65681"/>
                <a:gd name="connsiteY2" fmla="*/ 13260 h 82399"/>
                <a:gd name="connsiteX3" fmla="*/ 17134 w 65681"/>
                <a:gd name="connsiteY3" fmla="*/ 13260 h 82399"/>
                <a:gd name="connsiteX4" fmla="*/ 17134 w 65681"/>
                <a:gd name="connsiteY4" fmla="*/ 37885 h 82399"/>
                <a:gd name="connsiteX5" fmla="*/ 27605 w 65681"/>
                <a:gd name="connsiteY5" fmla="*/ 37885 h 82399"/>
                <a:gd name="connsiteX6" fmla="*/ 0 w 65681"/>
                <a:gd name="connsiteY6" fmla="*/ 0 h 82399"/>
                <a:gd name="connsiteX7" fmla="*/ 29509 w 65681"/>
                <a:gd name="connsiteY7" fmla="*/ 0 h 82399"/>
                <a:gd name="connsiteX8" fmla="*/ 60922 w 65681"/>
                <a:gd name="connsiteY8" fmla="*/ 24625 h 82399"/>
                <a:gd name="connsiteX9" fmla="*/ 44740 w 65681"/>
                <a:gd name="connsiteY9" fmla="*/ 48303 h 82399"/>
                <a:gd name="connsiteX10" fmla="*/ 65682 w 65681"/>
                <a:gd name="connsiteY10" fmla="*/ 82399 h 82399"/>
                <a:gd name="connsiteX11" fmla="*/ 46644 w 65681"/>
                <a:gd name="connsiteY11" fmla="*/ 82399 h 82399"/>
                <a:gd name="connsiteX12" fmla="*/ 29509 w 65681"/>
                <a:gd name="connsiteY12" fmla="*/ 51144 h 82399"/>
                <a:gd name="connsiteX13" fmla="*/ 18086 w 65681"/>
                <a:gd name="connsiteY13" fmla="*/ 51144 h 82399"/>
                <a:gd name="connsiteX14" fmla="*/ 18086 w 65681"/>
                <a:gd name="connsiteY14" fmla="*/ 82399 h 82399"/>
                <a:gd name="connsiteX15" fmla="*/ 952 w 65681"/>
                <a:gd name="connsiteY15" fmla="*/ 82399 h 82399"/>
                <a:gd name="connsiteX16" fmla="*/ 0 w 65681"/>
                <a:gd name="connsiteY16" fmla="*/ 0 h 8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81" h="82399">
                  <a:moveTo>
                    <a:pt x="27605" y="38832"/>
                  </a:moveTo>
                  <a:cubicBezTo>
                    <a:pt x="38077" y="38832"/>
                    <a:pt x="44740" y="34096"/>
                    <a:pt x="44740" y="25572"/>
                  </a:cubicBezTo>
                  <a:cubicBezTo>
                    <a:pt x="44740" y="17048"/>
                    <a:pt x="38077" y="13260"/>
                    <a:pt x="27605" y="13260"/>
                  </a:cubicBezTo>
                  <a:lnTo>
                    <a:pt x="17134" y="13260"/>
                  </a:lnTo>
                  <a:lnTo>
                    <a:pt x="17134" y="37885"/>
                  </a:lnTo>
                  <a:lnTo>
                    <a:pt x="27605" y="37885"/>
                  </a:lnTo>
                  <a:close/>
                  <a:moveTo>
                    <a:pt x="0" y="0"/>
                  </a:moveTo>
                  <a:lnTo>
                    <a:pt x="29509" y="0"/>
                  </a:lnTo>
                  <a:cubicBezTo>
                    <a:pt x="46644" y="0"/>
                    <a:pt x="60922" y="5683"/>
                    <a:pt x="60922" y="24625"/>
                  </a:cubicBezTo>
                  <a:cubicBezTo>
                    <a:pt x="61874" y="35043"/>
                    <a:pt x="55211" y="44515"/>
                    <a:pt x="44740" y="48303"/>
                  </a:cubicBezTo>
                  <a:lnTo>
                    <a:pt x="65682" y="82399"/>
                  </a:lnTo>
                  <a:lnTo>
                    <a:pt x="46644" y="82399"/>
                  </a:lnTo>
                  <a:lnTo>
                    <a:pt x="29509" y="51144"/>
                  </a:lnTo>
                  <a:lnTo>
                    <a:pt x="18086" y="51144"/>
                  </a:lnTo>
                  <a:lnTo>
                    <a:pt x="18086" y="82399"/>
                  </a:lnTo>
                  <a:lnTo>
                    <a:pt x="952" y="82399"/>
                  </a:lnTo>
                  <a:lnTo>
                    <a:pt x="0" y="0"/>
                  </a:lnTo>
                  <a:close/>
                </a:path>
              </a:pathLst>
            </a:custGeom>
            <a:grpFill/>
            <a:ln w="9507" cap="flat">
              <a:noFill/>
              <a:prstDash val="solid"/>
              <a:miter/>
            </a:ln>
          </p:spPr>
          <p:txBody>
            <a:bodyPr rtlCol="0" anchor="ctr"/>
            <a:lstStyle/>
            <a:p>
              <a:endParaRPr lang="en-CO"/>
            </a:p>
          </p:txBody>
        </p:sp>
        <p:sp>
          <p:nvSpPr>
            <p:cNvPr id="20" name="Freeform 19">
              <a:extLst>
                <a:ext uri="{FF2B5EF4-FFF2-40B4-BE49-F238E27FC236}">
                  <a16:creationId xmlns:a16="http://schemas.microsoft.com/office/drawing/2014/main" id="{C950C449-8E82-4A49-288C-AC720FA9A52E}"/>
                </a:ext>
              </a:extLst>
            </p:cNvPr>
            <p:cNvSpPr/>
            <p:nvPr/>
          </p:nvSpPr>
          <p:spPr>
            <a:xfrm>
              <a:off x="8370125" y="3284090"/>
              <a:ext cx="186575" cy="181846"/>
            </a:xfrm>
            <a:custGeom>
              <a:avLst/>
              <a:gdLst>
                <a:gd name="connsiteX0" fmla="*/ 93288 w 186575"/>
                <a:gd name="connsiteY0" fmla="*/ 15154 h 181846"/>
                <a:gd name="connsiteX1" fmla="*/ 16182 w 186575"/>
                <a:gd name="connsiteY1" fmla="*/ 90923 h 181846"/>
                <a:gd name="connsiteX2" fmla="*/ 94240 w 186575"/>
                <a:gd name="connsiteY2" fmla="*/ 166693 h 181846"/>
                <a:gd name="connsiteX3" fmla="*/ 171345 w 186575"/>
                <a:gd name="connsiteY3" fmla="*/ 90923 h 181846"/>
                <a:gd name="connsiteX4" fmla="*/ 171345 w 186575"/>
                <a:gd name="connsiteY4" fmla="*/ 90923 h 181846"/>
                <a:gd name="connsiteX5" fmla="*/ 93288 w 186575"/>
                <a:gd name="connsiteY5" fmla="*/ 15154 h 181846"/>
                <a:gd name="connsiteX6" fmla="*/ 93288 w 186575"/>
                <a:gd name="connsiteY6" fmla="*/ 181847 h 181846"/>
                <a:gd name="connsiteX7" fmla="*/ 0 w 186575"/>
                <a:gd name="connsiteY7" fmla="*/ 90923 h 181846"/>
                <a:gd name="connsiteX8" fmla="*/ 93288 w 186575"/>
                <a:gd name="connsiteY8" fmla="*/ 0 h 181846"/>
                <a:gd name="connsiteX9" fmla="*/ 186575 w 186575"/>
                <a:gd name="connsiteY9" fmla="*/ 90923 h 181846"/>
                <a:gd name="connsiteX10" fmla="*/ 93288 w 186575"/>
                <a:gd name="connsiteY10" fmla="*/ 181847 h 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575" h="181846">
                  <a:moveTo>
                    <a:pt x="93288" y="15154"/>
                  </a:moveTo>
                  <a:cubicBezTo>
                    <a:pt x="50452" y="15154"/>
                    <a:pt x="16182" y="49250"/>
                    <a:pt x="16182" y="90923"/>
                  </a:cubicBezTo>
                  <a:cubicBezTo>
                    <a:pt x="16182" y="132597"/>
                    <a:pt x="51403" y="166693"/>
                    <a:pt x="94240" y="166693"/>
                  </a:cubicBezTo>
                  <a:cubicBezTo>
                    <a:pt x="137076" y="166693"/>
                    <a:pt x="171345" y="132597"/>
                    <a:pt x="171345" y="90923"/>
                  </a:cubicBezTo>
                  <a:lnTo>
                    <a:pt x="171345" y="90923"/>
                  </a:lnTo>
                  <a:cubicBezTo>
                    <a:pt x="171345" y="48303"/>
                    <a:pt x="136124" y="15154"/>
                    <a:pt x="93288" y="15154"/>
                  </a:cubicBezTo>
                  <a:moveTo>
                    <a:pt x="93288" y="181847"/>
                  </a:moveTo>
                  <a:cubicBezTo>
                    <a:pt x="41884" y="181847"/>
                    <a:pt x="0" y="141121"/>
                    <a:pt x="0" y="90923"/>
                  </a:cubicBezTo>
                  <a:cubicBezTo>
                    <a:pt x="0" y="40726"/>
                    <a:pt x="41884" y="0"/>
                    <a:pt x="93288" y="0"/>
                  </a:cubicBezTo>
                  <a:cubicBezTo>
                    <a:pt x="144691" y="0"/>
                    <a:pt x="186575" y="40726"/>
                    <a:pt x="186575" y="90923"/>
                  </a:cubicBezTo>
                  <a:cubicBezTo>
                    <a:pt x="186575" y="140174"/>
                    <a:pt x="144691" y="180900"/>
                    <a:pt x="93288" y="181847"/>
                  </a:cubicBezTo>
                </a:path>
              </a:pathLst>
            </a:custGeom>
            <a:grpFill/>
            <a:ln w="9507" cap="flat">
              <a:noFill/>
              <a:prstDash val="solid"/>
              <a:miter/>
            </a:ln>
          </p:spPr>
          <p:txBody>
            <a:bodyPr rtlCol="0" anchor="ctr"/>
            <a:lstStyle/>
            <a:p>
              <a:endParaRPr lang="en-CO"/>
            </a:p>
          </p:txBody>
        </p:sp>
      </p:grpSp>
      <p:pic>
        <p:nvPicPr>
          <p:cNvPr id="21" name="Picture 20" descr="A picture containing text, book&#10;&#10;Description automatically generated">
            <a:extLst>
              <a:ext uri="{FF2B5EF4-FFF2-40B4-BE49-F238E27FC236}">
                <a16:creationId xmlns:a16="http://schemas.microsoft.com/office/drawing/2014/main" id="{36D98EB5-BC93-7B31-6197-1BA066EF13DB}"/>
              </a:ext>
            </a:extLst>
          </p:cNvPr>
          <p:cNvPicPr>
            <a:picLocks noChangeAspect="1"/>
          </p:cNvPicPr>
          <p:nvPr userDrawn="1"/>
        </p:nvPicPr>
        <p:blipFill>
          <a:blip r:embed="rId3"/>
          <a:stretch>
            <a:fillRect/>
          </a:stretch>
        </p:blipFill>
        <p:spPr>
          <a:xfrm>
            <a:off x="1331398" y="2607228"/>
            <a:ext cx="3324754" cy="3282129"/>
          </a:xfrm>
          <a:prstGeom prst="rect">
            <a:avLst/>
          </a:prstGeom>
        </p:spPr>
      </p:pic>
      <p:pic>
        <p:nvPicPr>
          <p:cNvPr id="22" name="Picture 21" descr="Text&#10;&#10;Description automatically generated">
            <a:extLst>
              <a:ext uri="{FF2B5EF4-FFF2-40B4-BE49-F238E27FC236}">
                <a16:creationId xmlns:a16="http://schemas.microsoft.com/office/drawing/2014/main" id="{7757FAA4-5F22-61C7-B6DE-FE5AA3C416BF}"/>
              </a:ext>
            </a:extLst>
          </p:cNvPr>
          <p:cNvPicPr>
            <a:picLocks noChangeAspect="1"/>
          </p:cNvPicPr>
          <p:nvPr userDrawn="1"/>
        </p:nvPicPr>
        <p:blipFill>
          <a:blip r:embed="rId4"/>
          <a:stretch>
            <a:fillRect/>
          </a:stretch>
        </p:blipFill>
        <p:spPr>
          <a:xfrm>
            <a:off x="7956546" y="3032361"/>
            <a:ext cx="3093746" cy="2414194"/>
          </a:xfrm>
          <a:prstGeom prst="rect">
            <a:avLst/>
          </a:prstGeom>
        </p:spPr>
      </p:pic>
      <p:sp>
        <p:nvSpPr>
          <p:cNvPr id="23" name="Graphic 15">
            <a:extLst>
              <a:ext uri="{FF2B5EF4-FFF2-40B4-BE49-F238E27FC236}">
                <a16:creationId xmlns:a16="http://schemas.microsoft.com/office/drawing/2014/main" id="{429D6B09-0AC7-B995-8AD1-DF608F7317EA}"/>
              </a:ext>
            </a:extLst>
          </p:cNvPr>
          <p:cNvSpPr/>
          <p:nvPr userDrawn="1"/>
        </p:nvSpPr>
        <p:spPr>
          <a:xfrm>
            <a:off x="7572168" y="4153704"/>
            <a:ext cx="274641" cy="265574"/>
          </a:xfrm>
          <a:custGeom>
            <a:avLst/>
            <a:gdLst>
              <a:gd name="connsiteX0" fmla="*/ 354842 w 358625"/>
              <a:gd name="connsiteY0" fmla="*/ 129692 h 346786"/>
              <a:gd name="connsiteX1" fmla="*/ 354842 w 358625"/>
              <a:gd name="connsiteY1" fmla="*/ 158826 h 346786"/>
              <a:gd name="connsiteX2" fmla="*/ 358625 w 358625"/>
              <a:gd name="connsiteY2" fmla="*/ 162585 h 346786"/>
              <a:gd name="connsiteX3" fmla="*/ 358625 w 358625"/>
              <a:gd name="connsiteY3" fmla="*/ 169164 h 346786"/>
              <a:gd name="connsiteX4" fmla="*/ 354842 w 358625"/>
              <a:gd name="connsiteY4" fmla="*/ 172923 h 346786"/>
              <a:gd name="connsiteX5" fmla="*/ 357679 w 358625"/>
              <a:gd name="connsiteY5" fmla="*/ 175743 h 346786"/>
              <a:gd name="connsiteX6" fmla="*/ 355788 w 358625"/>
              <a:gd name="connsiteY6" fmla="*/ 185141 h 346786"/>
              <a:gd name="connsiteX7" fmla="*/ 353896 w 358625"/>
              <a:gd name="connsiteY7" fmla="*/ 178562 h 346786"/>
              <a:gd name="connsiteX8" fmla="*/ 347276 w 358625"/>
              <a:gd name="connsiteY8" fmla="*/ 183261 h 346786"/>
              <a:gd name="connsiteX9" fmla="*/ 350113 w 358625"/>
              <a:gd name="connsiteY9" fmla="*/ 186080 h 346786"/>
              <a:gd name="connsiteX10" fmla="*/ 351059 w 358625"/>
              <a:gd name="connsiteY10" fmla="*/ 188900 h 346786"/>
              <a:gd name="connsiteX11" fmla="*/ 351059 w 358625"/>
              <a:gd name="connsiteY11" fmla="*/ 207696 h 346786"/>
              <a:gd name="connsiteX12" fmla="*/ 347276 w 358625"/>
              <a:gd name="connsiteY12" fmla="*/ 210515 h 346786"/>
              <a:gd name="connsiteX13" fmla="*/ 346330 w 358625"/>
              <a:gd name="connsiteY13" fmla="*/ 221793 h 346786"/>
              <a:gd name="connsiteX14" fmla="*/ 343493 w 358625"/>
              <a:gd name="connsiteY14" fmla="*/ 224612 h 346786"/>
              <a:gd name="connsiteX15" fmla="*/ 346330 w 358625"/>
              <a:gd name="connsiteY15" fmla="*/ 230251 h 346786"/>
              <a:gd name="connsiteX16" fmla="*/ 338764 w 358625"/>
              <a:gd name="connsiteY16" fmla="*/ 239649 h 346786"/>
              <a:gd name="connsiteX17" fmla="*/ 338764 w 358625"/>
              <a:gd name="connsiteY17" fmla="*/ 246228 h 346786"/>
              <a:gd name="connsiteX18" fmla="*/ 341602 w 358625"/>
              <a:gd name="connsiteY18" fmla="*/ 249047 h 346786"/>
              <a:gd name="connsiteX19" fmla="*/ 323633 w 358625"/>
              <a:gd name="connsiteY19" fmla="*/ 277241 h 346786"/>
              <a:gd name="connsiteX20" fmla="*/ 323633 w 358625"/>
              <a:gd name="connsiteY20" fmla="*/ 281000 h 346786"/>
              <a:gd name="connsiteX21" fmla="*/ 317012 w 358625"/>
              <a:gd name="connsiteY21" fmla="*/ 282880 h 346786"/>
              <a:gd name="connsiteX22" fmla="*/ 314175 w 358625"/>
              <a:gd name="connsiteY22" fmla="*/ 285699 h 346786"/>
              <a:gd name="connsiteX23" fmla="*/ 310392 w 358625"/>
              <a:gd name="connsiteY23" fmla="*/ 281940 h 346786"/>
              <a:gd name="connsiteX24" fmla="*/ 312284 w 358625"/>
              <a:gd name="connsiteY24" fmla="*/ 292278 h 346786"/>
              <a:gd name="connsiteX25" fmla="*/ 304718 w 358625"/>
              <a:gd name="connsiteY25" fmla="*/ 301676 h 346786"/>
              <a:gd name="connsiteX26" fmla="*/ 302826 w 358625"/>
              <a:gd name="connsiteY26" fmla="*/ 306375 h 346786"/>
              <a:gd name="connsiteX27" fmla="*/ 292423 w 358625"/>
              <a:gd name="connsiteY27" fmla="*/ 306375 h 346786"/>
              <a:gd name="connsiteX28" fmla="*/ 288640 w 358625"/>
              <a:gd name="connsiteY28" fmla="*/ 310134 h 346786"/>
              <a:gd name="connsiteX29" fmla="*/ 283911 w 358625"/>
              <a:gd name="connsiteY29" fmla="*/ 311074 h 346786"/>
              <a:gd name="connsiteX30" fmla="*/ 285803 w 358625"/>
              <a:gd name="connsiteY30" fmla="*/ 320472 h 346786"/>
              <a:gd name="connsiteX31" fmla="*/ 277291 w 358625"/>
              <a:gd name="connsiteY31" fmla="*/ 321412 h 346786"/>
              <a:gd name="connsiteX32" fmla="*/ 270671 w 358625"/>
              <a:gd name="connsiteY32" fmla="*/ 327990 h 346786"/>
              <a:gd name="connsiteX33" fmla="*/ 259322 w 358625"/>
              <a:gd name="connsiteY33" fmla="*/ 327990 h 346786"/>
              <a:gd name="connsiteX34" fmla="*/ 255539 w 358625"/>
              <a:gd name="connsiteY34" fmla="*/ 335509 h 346786"/>
              <a:gd name="connsiteX35" fmla="*/ 248919 w 358625"/>
              <a:gd name="connsiteY35" fmla="*/ 335509 h 346786"/>
              <a:gd name="connsiteX36" fmla="*/ 245136 w 358625"/>
              <a:gd name="connsiteY36" fmla="*/ 339268 h 346786"/>
              <a:gd name="connsiteX37" fmla="*/ 237570 w 358625"/>
              <a:gd name="connsiteY37" fmla="*/ 339268 h 346786"/>
              <a:gd name="connsiteX38" fmla="*/ 233787 w 358625"/>
              <a:gd name="connsiteY38" fmla="*/ 335509 h 346786"/>
              <a:gd name="connsiteX39" fmla="*/ 230950 w 358625"/>
              <a:gd name="connsiteY39" fmla="*/ 342087 h 346786"/>
              <a:gd name="connsiteX40" fmla="*/ 222438 w 358625"/>
              <a:gd name="connsiteY40" fmla="*/ 342087 h 346786"/>
              <a:gd name="connsiteX41" fmla="*/ 218655 w 358625"/>
              <a:gd name="connsiteY41" fmla="*/ 338328 h 346786"/>
              <a:gd name="connsiteX42" fmla="*/ 212980 w 358625"/>
              <a:gd name="connsiteY42" fmla="*/ 346786 h 346786"/>
              <a:gd name="connsiteX43" fmla="*/ 208252 w 358625"/>
              <a:gd name="connsiteY43" fmla="*/ 342087 h 346786"/>
              <a:gd name="connsiteX44" fmla="*/ 197848 w 358625"/>
              <a:gd name="connsiteY44" fmla="*/ 342087 h 346786"/>
              <a:gd name="connsiteX45" fmla="*/ 195011 w 358625"/>
              <a:gd name="connsiteY45" fmla="*/ 339268 h 346786"/>
              <a:gd name="connsiteX46" fmla="*/ 192174 w 358625"/>
              <a:gd name="connsiteY46" fmla="*/ 338328 h 346786"/>
              <a:gd name="connsiteX47" fmla="*/ 176096 w 358625"/>
              <a:gd name="connsiteY47" fmla="*/ 338328 h 346786"/>
              <a:gd name="connsiteX48" fmla="*/ 172313 w 358625"/>
              <a:gd name="connsiteY48" fmla="*/ 341147 h 346786"/>
              <a:gd name="connsiteX49" fmla="*/ 168530 w 358625"/>
              <a:gd name="connsiteY49" fmla="*/ 338328 h 346786"/>
              <a:gd name="connsiteX50" fmla="*/ 155290 w 358625"/>
              <a:gd name="connsiteY50" fmla="*/ 338328 h 346786"/>
              <a:gd name="connsiteX51" fmla="*/ 152453 w 358625"/>
              <a:gd name="connsiteY51" fmla="*/ 341147 h 346786"/>
              <a:gd name="connsiteX52" fmla="*/ 144887 w 358625"/>
              <a:gd name="connsiteY52" fmla="*/ 334569 h 346786"/>
              <a:gd name="connsiteX53" fmla="*/ 138267 w 358625"/>
              <a:gd name="connsiteY53" fmla="*/ 334569 h 346786"/>
              <a:gd name="connsiteX54" fmla="*/ 134484 w 358625"/>
              <a:gd name="connsiteY54" fmla="*/ 330810 h 346786"/>
              <a:gd name="connsiteX55" fmla="*/ 110840 w 358625"/>
              <a:gd name="connsiteY55" fmla="*/ 330810 h 346786"/>
              <a:gd name="connsiteX56" fmla="*/ 95708 w 358625"/>
              <a:gd name="connsiteY56" fmla="*/ 320472 h 346786"/>
              <a:gd name="connsiteX57" fmla="*/ 88142 w 358625"/>
              <a:gd name="connsiteY57" fmla="*/ 320472 h 346786"/>
              <a:gd name="connsiteX58" fmla="*/ 84359 w 358625"/>
              <a:gd name="connsiteY58" fmla="*/ 316713 h 346786"/>
              <a:gd name="connsiteX59" fmla="*/ 76793 w 358625"/>
              <a:gd name="connsiteY59" fmla="*/ 309194 h 346786"/>
              <a:gd name="connsiteX60" fmla="*/ 67336 w 358625"/>
              <a:gd name="connsiteY60" fmla="*/ 302616 h 346786"/>
              <a:gd name="connsiteX61" fmla="*/ 60716 w 358625"/>
              <a:gd name="connsiteY61" fmla="*/ 296977 h 346786"/>
              <a:gd name="connsiteX62" fmla="*/ 53150 w 358625"/>
              <a:gd name="connsiteY62" fmla="*/ 293218 h 346786"/>
              <a:gd name="connsiteX63" fmla="*/ 44638 w 358625"/>
              <a:gd name="connsiteY63" fmla="*/ 287579 h 346786"/>
              <a:gd name="connsiteX64" fmla="*/ 39909 w 358625"/>
              <a:gd name="connsiteY64" fmla="*/ 279121 h 346786"/>
              <a:gd name="connsiteX65" fmla="*/ 36126 w 358625"/>
              <a:gd name="connsiteY65" fmla="*/ 272542 h 346786"/>
              <a:gd name="connsiteX66" fmla="*/ 31397 w 358625"/>
              <a:gd name="connsiteY66" fmla="*/ 264084 h 346786"/>
              <a:gd name="connsiteX67" fmla="*/ 27614 w 358625"/>
              <a:gd name="connsiteY67" fmla="*/ 264084 h 346786"/>
              <a:gd name="connsiteX68" fmla="*/ 15320 w 358625"/>
              <a:gd name="connsiteY68" fmla="*/ 251866 h 346786"/>
              <a:gd name="connsiteX69" fmla="*/ 15320 w 358625"/>
              <a:gd name="connsiteY69" fmla="*/ 245288 h 346786"/>
              <a:gd name="connsiteX70" fmla="*/ 9645 w 358625"/>
              <a:gd name="connsiteY70" fmla="*/ 239649 h 346786"/>
              <a:gd name="connsiteX71" fmla="*/ 3971 w 358625"/>
              <a:gd name="connsiteY71" fmla="*/ 237769 h 346786"/>
              <a:gd name="connsiteX72" fmla="*/ 3971 w 358625"/>
              <a:gd name="connsiteY72" fmla="*/ 234010 h 346786"/>
              <a:gd name="connsiteX73" fmla="*/ 3971 w 358625"/>
              <a:gd name="connsiteY73" fmla="*/ 189840 h 346786"/>
              <a:gd name="connsiteX74" fmla="*/ 188 w 358625"/>
              <a:gd name="connsiteY74" fmla="*/ 187020 h 346786"/>
              <a:gd name="connsiteX75" fmla="*/ 3025 w 358625"/>
              <a:gd name="connsiteY75" fmla="*/ 183261 h 346786"/>
              <a:gd name="connsiteX76" fmla="*/ 188 w 358625"/>
              <a:gd name="connsiteY76" fmla="*/ 178562 h 346786"/>
              <a:gd name="connsiteX77" fmla="*/ 3971 w 358625"/>
              <a:gd name="connsiteY77" fmla="*/ 171983 h 346786"/>
              <a:gd name="connsiteX78" fmla="*/ 188 w 358625"/>
              <a:gd name="connsiteY78" fmla="*/ 168224 h 346786"/>
              <a:gd name="connsiteX79" fmla="*/ 3025 w 358625"/>
              <a:gd name="connsiteY79" fmla="*/ 165405 h 346786"/>
              <a:gd name="connsiteX80" fmla="*/ 3025 w 358625"/>
              <a:gd name="connsiteY80" fmla="*/ 151308 h 346786"/>
              <a:gd name="connsiteX81" fmla="*/ 6808 w 358625"/>
              <a:gd name="connsiteY81" fmla="*/ 147549 h 346786"/>
              <a:gd name="connsiteX82" fmla="*/ 6808 w 358625"/>
              <a:gd name="connsiteY82" fmla="*/ 129692 h 346786"/>
              <a:gd name="connsiteX83" fmla="*/ 14374 w 358625"/>
              <a:gd name="connsiteY83" fmla="*/ 125933 h 346786"/>
              <a:gd name="connsiteX84" fmla="*/ 14374 w 358625"/>
              <a:gd name="connsiteY84" fmla="*/ 109957 h 346786"/>
              <a:gd name="connsiteX85" fmla="*/ 20994 w 358625"/>
              <a:gd name="connsiteY85" fmla="*/ 100559 h 346786"/>
              <a:gd name="connsiteX86" fmla="*/ 27614 w 358625"/>
              <a:gd name="connsiteY86" fmla="*/ 91161 h 346786"/>
              <a:gd name="connsiteX87" fmla="*/ 31397 w 358625"/>
              <a:gd name="connsiteY87" fmla="*/ 91161 h 346786"/>
              <a:gd name="connsiteX88" fmla="*/ 48421 w 358625"/>
              <a:gd name="connsiteY88" fmla="*/ 72365 h 346786"/>
              <a:gd name="connsiteX89" fmla="*/ 48421 w 358625"/>
              <a:gd name="connsiteY89" fmla="*/ 66726 h 346786"/>
              <a:gd name="connsiteX90" fmla="*/ 54095 w 358625"/>
              <a:gd name="connsiteY90" fmla="*/ 61087 h 346786"/>
              <a:gd name="connsiteX91" fmla="*/ 61661 w 358625"/>
              <a:gd name="connsiteY91" fmla="*/ 57328 h 346786"/>
              <a:gd name="connsiteX92" fmla="*/ 66390 w 358625"/>
              <a:gd name="connsiteY92" fmla="*/ 52629 h 346786"/>
              <a:gd name="connsiteX93" fmla="*/ 76793 w 358625"/>
              <a:gd name="connsiteY93" fmla="*/ 43231 h 346786"/>
              <a:gd name="connsiteX94" fmla="*/ 85305 w 358625"/>
              <a:gd name="connsiteY94" fmla="*/ 38532 h 346786"/>
              <a:gd name="connsiteX95" fmla="*/ 96654 w 358625"/>
              <a:gd name="connsiteY95" fmla="*/ 31953 h 346786"/>
              <a:gd name="connsiteX96" fmla="*/ 108948 w 358625"/>
              <a:gd name="connsiteY96" fmla="*/ 30074 h 346786"/>
              <a:gd name="connsiteX97" fmla="*/ 123135 w 358625"/>
              <a:gd name="connsiteY97" fmla="*/ 16916 h 346786"/>
              <a:gd name="connsiteX98" fmla="*/ 126918 w 358625"/>
              <a:gd name="connsiteY98" fmla="*/ 20676 h 346786"/>
              <a:gd name="connsiteX99" fmla="*/ 138267 w 358625"/>
              <a:gd name="connsiteY99" fmla="*/ 20676 h 346786"/>
              <a:gd name="connsiteX100" fmla="*/ 140158 w 358625"/>
              <a:gd name="connsiteY100" fmla="*/ 14097 h 346786"/>
              <a:gd name="connsiteX101" fmla="*/ 159073 w 358625"/>
              <a:gd name="connsiteY101" fmla="*/ 14097 h 346786"/>
              <a:gd name="connsiteX102" fmla="*/ 166639 w 358625"/>
              <a:gd name="connsiteY102" fmla="*/ 6579 h 346786"/>
              <a:gd name="connsiteX103" fmla="*/ 177988 w 358625"/>
              <a:gd name="connsiteY103" fmla="*/ 6579 h 346786"/>
              <a:gd name="connsiteX104" fmla="*/ 180825 w 358625"/>
              <a:gd name="connsiteY104" fmla="*/ 0 h 346786"/>
              <a:gd name="connsiteX105" fmla="*/ 185554 w 358625"/>
              <a:gd name="connsiteY105" fmla="*/ 3759 h 346786"/>
              <a:gd name="connsiteX106" fmla="*/ 195957 w 358625"/>
              <a:gd name="connsiteY106" fmla="*/ 3759 h 346786"/>
              <a:gd name="connsiteX107" fmla="*/ 199740 w 358625"/>
              <a:gd name="connsiteY107" fmla="*/ 7518 h 346786"/>
              <a:gd name="connsiteX108" fmla="*/ 203523 w 358625"/>
              <a:gd name="connsiteY108" fmla="*/ 4699 h 346786"/>
              <a:gd name="connsiteX109" fmla="*/ 210143 w 358625"/>
              <a:gd name="connsiteY109" fmla="*/ 7518 h 346786"/>
              <a:gd name="connsiteX110" fmla="*/ 220546 w 358625"/>
              <a:gd name="connsiteY110" fmla="*/ 7518 h 346786"/>
              <a:gd name="connsiteX111" fmla="*/ 227167 w 358625"/>
              <a:gd name="connsiteY111" fmla="*/ 11278 h 346786"/>
              <a:gd name="connsiteX112" fmla="*/ 234733 w 358625"/>
              <a:gd name="connsiteY112" fmla="*/ 7518 h 346786"/>
              <a:gd name="connsiteX113" fmla="*/ 240407 w 358625"/>
              <a:gd name="connsiteY113" fmla="*/ 11278 h 346786"/>
              <a:gd name="connsiteX114" fmla="*/ 265942 w 358625"/>
              <a:gd name="connsiteY114" fmla="*/ 11278 h 346786"/>
              <a:gd name="connsiteX115" fmla="*/ 277291 w 358625"/>
              <a:gd name="connsiteY115" fmla="*/ 18796 h 346786"/>
              <a:gd name="connsiteX116" fmla="*/ 288640 w 358625"/>
              <a:gd name="connsiteY116" fmla="*/ 26314 h 346786"/>
              <a:gd name="connsiteX117" fmla="*/ 300935 w 358625"/>
              <a:gd name="connsiteY117" fmla="*/ 41351 h 346786"/>
              <a:gd name="connsiteX118" fmla="*/ 324578 w 358625"/>
              <a:gd name="connsiteY118" fmla="*/ 63906 h 346786"/>
              <a:gd name="connsiteX119" fmla="*/ 329307 w 358625"/>
              <a:gd name="connsiteY119" fmla="*/ 65786 h 346786"/>
              <a:gd name="connsiteX120" fmla="*/ 323633 w 358625"/>
              <a:gd name="connsiteY120" fmla="*/ 67666 h 346786"/>
              <a:gd name="connsiteX121" fmla="*/ 322687 w 358625"/>
              <a:gd name="connsiteY121" fmla="*/ 68605 h 346786"/>
              <a:gd name="connsiteX122" fmla="*/ 326470 w 358625"/>
              <a:gd name="connsiteY122" fmla="*/ 76124 h 346786"/>
              <a:gd name="connsiteX123" fmla="*/ 336873 w 358625"/>
              <a:gd name="connsiteY123" fmla="*/ 83642 h 346786"/>
              <a:gd name="connsiteX124" fmla="*/ 334036 w 358625"/>
              <a:gd name="connsiteY124" fmla="*/ 89281 h 346786"/>
              <a:gd name="connsiteX125" fmla="*/ 336873 w 358625"/>
              <a:gd name="connsiteY125" fmla="*/ 99619 h 346786"/>
              <a:gd name="connsiteX126" fmla="*/ 344439 w 358625"/>
              <a:gd name="connsiteY126" fmla="*/ 107137 h 346786"/>
              <a:gd name="connsiteX127" fmla="*/ 344439 w 358625"/>
              <a:gd name="connsiteY127" fmla="*/ 113716 h 346786"/>
              <a:gd name="connsiteX128" fmla="*/ 352005 w 358625"/>
              <a:gd name="connsiteY128" fmla="*/ 120294 h 346786"/>
              <a:gd name="connsiteX129" fmla="*/ 352005 w 358625"/>
              <a:gd name="connsiteY129" fmla="*/ 130632 h 346786"/>
              <a:gd name="connsiteX130" fmla="*/ 354842 w 358625"/>
              <a:gd name="connsiteY130" fmla="*/ 129692 h 34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58625" h="346786">
                <a:moveTo>
                  <a:pt x="354842" y="129692"/>
                </a:moveTo>
                <a:lnTo>
                  <a:pt x="354842" y="158826"/>
                </a:lnTo>
                <a:cubicBezTo>
                  <a:pt x="355788" y="159766"/>
                  <a:pt x="357679" y="161646"/>
                  <a:pt x="358625" y="162585"/>
                </a:cubicBezTo>
                <a:lnTo>
                  <a:pt x="358625" y="169164"/>
                </a:lnTo>
                <a:cubicBezTo>
                  <a:pt x="357679" y="170104"/>
                  <a:pt x="356734" y="171983"/>
                  <a:pt x="354842" y="172923"/>
                </a:cubicBezTo>
                <a:cubicBezTo>
                  <a:pt x="355788" y="173863"/>
                  <a:pt x="356734" y="174803"/>
                  <a:pt x="357679" y="175743"/>
                </a:cubicBezTo>
                <a:cubicBezTo>
                  <a:pt x="357679" y="178562"/>
                  <a:pt x="360517" y="182321"/>
                  <a:pt x="355788" y="185141"/>
                </a:cubicBezTo>
                <a:cubicBezTo>
                  <a:pt x="354842" y="183261"/>
                  <a:pt x="353896" y="181381"/>
                  <a:pt x="353896" y="178562"/>
                </a:cubicBezTo>
                <a:cubicBezTo>
                  <a:pt x="351059" y="178562"/>
                  <a:pt x="350113" y="181381"/>
                  <a:pt x="347276" y="183261"/>
                </a:cubicBezTo>
                <a:cubicBezTo>
                  <a:pt x="348222" y="184201"/>
                  <a:pt x="349168" y="185141"/>
                  <a:pt x="350113" y="186080"/>
                </a:cubicBezTo>
                <a:cubicBezTo>
                  <a:pt x="350113" y="187020"/>
                  <a:pt x="351059" y="187960"/>
                  <a:pt x="351059" y="188900"/>
                </a:cubicBezTo>
                <a:cubicBezTo>
                  <a:pt x="351059" y="195478"/>
                  <a:pt x="351059" y="201117"/>
                  <a:pt x="351059" y="207696"/>
                </a:cubicBezTo>
                <a:cubicBezTo>
                  <a:pt x="350113" y="208636"/>
                  <a:pt x="349168" y="209575"/>
                  <a:pt x="347276" y="210515"/>
                </a:cubicBezTo>
                <a:cubicBezTo>
                  <a:pt x="347276" y="214274"/>
                  <a:pt x="347276" y="218034"/>
                  <a:pt x="346330" y="221793"/>
                </a:cubicBezTo>
                <a:cubicBezTo>
                  <a:pt x="345385" y="222733"/>
                  <a:pt x="344439" y="223672"/>
                  <a:pt x="343493" y="224612"/>
                </a:cubicBezTo>
                <a:cubicBezTo>
                  <a:pt x="344439" y="226492"/>
                  <a:pt x="345385" y="228371"/>
                  <a:pt x="346330" y="230251"/>
                </a:cubicBezTo>
                <a:cubicBezTo>
                  <a:pt x="346330" y="234950"/>
                  <a:pt x="341602" y="235890"/>
                  <a:pt x="338764" y="239649"/>
                </a:cubicBezTo>
                <a:lnTo>
                  <a:pt x="338764" y="246228"/>
                </a:lnTo>
                <a:cubicBezTo>
                  <a:pt x="339710" y="247167"/>
                  <a:pt x="340656" y="248107"/>
                  <a:pt x="341602" y="249047"/>
                </a:cubicBezTo>
                <a:cubicBezTo>
                  <a:pt x="334981" y="258445"/>
                  <a:pt x="333090" y="269723"/>
                  <a:pt x="323633" y="277241"/>
                </a:cubicBezTo>
                <a:lnTo>
                  <a:pt x="323633" y="281000"/>
                </a:lnTo>
                <a:cubicBezTo>
                  <a:pt x="321741" y="281940"/>
                  <a:pt x="319850" y="281940"/>
                  <a:pt x="317012" y="282880"/>
                </a:cubicBezTo>
                <a:cubicBezTo>
                  <a:pt x="316067" y="282880"/>
                  <a:pt x="315121" y="284759"/>
                  <a:pt x="314175" y="285699"/>
                </a:cubicBezTo>
                <a:cubicBezTo>
                  <a:pt x="313229" y="284759"/>
                  <a:pt x="311338" y="283820"/>
                  <a:pt x="310392" y="281940"/>
                </a:cubicBezTo>
                <a:cubicBezTo>
                  <a:pt x="304718" y="286639"/>
                  <a:pt x="312284" y="288519"/>
                  <a:pt x="312284" y="292278"/>
                </a:cubicBezTo>
                <a:cubicBezTo>
                  <a:pt x="312284" y="296977"/>
                  <a:pt x="306609" y="297917"/>
                  <a:pt x="304718" y="301676"/>
                </a:cubicBezTo>
                <a:cubicBezTo>
                  <a:pt x="304718" y="303555"/>
                  <a:pt x="305663" y="305435"/>
                  <a:pt x="302826" y="306375"/>
                </a:cubicBezTo>
                <a:lnTo>
                  <a:pt x="292423" y="306375"/>
                </a:lnTo>
                <a:cubicBezTo>
                  <a:pt x="291477" y="307315"/>
                  <a:pt x="289586" y="309194"/>
                  <a:pt x="288640" y="310134"/>
                </a:cubicBezTo>
                <a:cubicBezTo>
                  <a:pt x="286749" y="311074"/>
                  <a:pt x="285803" y="311074"/>
                  <a:pt x="283911" y="311074"/>
                </a:cubicBezTo>
                <a:cubicBezTo>
                  <a:pt x="283911" y="314833"/>
                  <a:pt x="288640" y="315773"/>
                  <a:pt x="285803" y="320472"/>
                </a:cubicBezTo>
                <a:cubicBezTo>
                  <a:pt x="283911" y="320472"/>
                  <a:pt x="281074" y="320472"/>
                  <a:pt x="277291" y="321412"/>
                </a:cubicBezTo>
                <a:cubicBezTo>
                  <a:pt x="275400" y="323291"/>
                  <a:pt x="272562" y="325171"/>
                  <a:pt x="270671" y="327990"/>
                </a:cubicBezTo>
                <a:lnTo>
                  <a:pt x="259322" y="327990"/>
                </a:lnTo>
                <a:cubicBezTo>
                  <a:pt x="257430" y="330810"/>
                  <a:pt x="255539" y="333629"/>
                  <a:pt x="255539" y="335509"/>
                </a:cubicBezTo>
                <a:lnTo>
                  <a:pt x="248919" y="335509"/>
                </a:lnTo>
                <a:cubicBezTo>
                  <a:pt x="247973" y="336448"/>
                  <a:pt x="246081" y="338328"/>
                  <a:pt x="245136" y="339268"/>
                </a:cubicBezTo>
                <a:lnTo>
                  <a:pt x="237570" y="339268"/>
                </a:lnTo>
                <a:cubicBezTo>
                  <a:pt x="236624" y="338328"/>
                  <a:pt x="234733" y="337388"/>
                  <a:pt x="233787" y="335509"/>
                </a:cubicBezTo>
                <a:cubicBezTo>
                  <a:pt x="232841" y="337388"/>
                  <a:pt x="231895" y="340208"/>
                  <a:pt x="230950" y="342087"/>
                </a:cubicBezTo>
                <a:lnTo>
                  <a:pt x="222438" y="342087"/>
                </a:lnTo>
                <a:cubicBezTo>
                  <a:pt x="221492" y="341147"/>
                  <a:pt x="220546" y="340208"/>
                  <a:pt x="218655" y="338328"/>
                </a:cubicBezTo>
                <a:cubicBezTo>
                  <a:pt x="216763" y="341147"/>
                  <a:pt x="214872" y="343967"/>
                  <a:pt x="212980" y="346786"/>
                </a:cubicBezTo>
                <a:cubicBezTo>
                  <a:pt x="210143" y="344907"/>
                  <a:pt x="209197" y="343967"/>
                  <a:pt x="208252" y="342087"/>
                </a:cubicBezTo>
                <a:lnTo>
                  <a:pt x="197848" y="342087"/>
                </a:lnTo>
                <a:cubicBezTo>
                  <a:pt x="196903" y="341147"/>
                  <a:pt x="195957" y="340208"/>
                  <a:pt x="195011" y="339268"/>
                </a:cubicBezTo>
                <a:cubicBezTo>
                  <a:pt x="194066" y="339268"/>
                  <a:pt x="193120" y="338328"/>
                  <a:pt x="192174" y="338328"/>
                </a:cubicBezTo>
                <a:cubicBezTo>
                  <a:pt x="186500" y="338328"/>
                  <a:pt x="180825" y="338328"/>
                  <a:pt x="176096" y="338328"/>
                </a:cubicBezTo>
                <a:cubicBezTo>
                  <a:pt x="175151" y="339268"/>
                  <a:pt x="174205" y="340208"/>
                  <a:pt x="172313" y="341147"/>
                </a:cubicBezTo>
                <a:cubicBezTo>
                  <a:pt x="171368" y="340208"/>
                  <a:pt x="170422" y="339268"/>
                  <a:pt x="168530" y="338328"/>
                </a:cubicBezTo>
                <a:lnTo>
                  <a:pt x="155290" y="338328"/>
                </a:lnTo>
                <a:cubicBezTo>
                  <a:pt x="154344" y="339268"/>
                  <a:pt x="153398" y="340208"/>
                  <a:pt x="152453" y="341147"/>
                </a:cubicBezTo>
                <a:cubicBezTo>
                  <a:pt x="149616" y="339268"/>
                  <a:pt x="147724" y="336448"/>
                  <a:pt x="144887" y="334569"/>
                </a:cubicBezTo>
                <a:lnTo>
                  <a:pt x="138267" y="334569"/>
                </a:lnTo>
                <a:cubicBezTo>
                  <a:pt x="136375" y="333629"/>
                  <a:pt x="135429" y="331749"/>
                  <a:pt x="134484" y="330810"/>
                </a:cubicBezTo>
                <a:lnTo>
                  <a:pt x="110840" y="330810"/>
                </a:lnTo>
                <a:cubicBezTo>
                  <a:pt x="105166" y="327990"/>
                  <a:pt x="99491" y="326111"/>
                  <a:pt x="95708" y="320472"/>
                </a:cubicBezTo>
                <a:lnTo>
                  <a:pt x="88142" y="320472"/>
                </a:lnTo>
                <a:cubicBezTo>
                  <a:pt x="87196" y="319532"/>
                  <a:pt x="85305" y="317652"/>
                  <a:pt x="84359" y="316713"/>
                </a:cubicBezTo>
                <a:cubicBezTo>
                  <a:pt x="81522" y="314833"/>
                  <a:pt x="83413" y="308254"/>
                  <a:pt x="76793" y="309194"/>
                </a:cubicBezTo>
                <a:cubicBezTo>
                  <a:pt x="73010" y="307315"/>
                  <a:pt x="72064" y="302616"/>
                  <a:pt x="67336" y="302616"/>
                </a:cubicBezTo>
                <a:cubicBezTo>
                  <a:pt x="64498" y="302616"/>
                  <a:pt x="62607" y="299796"/>
                  <a:pt x="60716" y="296977"/>
                </a:cubicBezTo>
                <a:cubicBezTo>
                  <a:pt x="58824" y="295097"/>
                  <a:pt x="55041" y="296037"/>
                  <a:pt x="53150" y="293218"/>
                </a:cubicBezTo>
                <a:cubicBezTo>
                  <a:pt x="51258" y="290398"/>
                  <a:pt x="48421" y="288519"/>
                  <a:pt x="44638" y="287579"/>
                </a:cubicBezTo>
                <a:cubicBezTo>
                  <a:pt x="41801" y="286639"/>
                  <a:pt x="42746" y="281940"/>
                  <a:pt x="39909" y="279121"/>
                </a:cubicBezTo>
                <a:cubicBezTo>
                  <a:pt x="37072" y="277241"/>
                  <a:pt x="35180" y="275361"/>
                  <a:pt x="36126" y="272542"/>
                </a:cubicBezTo>
                <a:cubicBezTo>
                  <a:pt x="32343" y="270662"/>
                  <a:pt x="33289" y="266903"/>
                  <a:pt x="31397" y="264084"/>
                </a:cubicBezTo>
                <a:cubicBezTo>
                  <a:pt x="30452" y="264084"/>
                  <a:pt x="28560" y="264084"/>
                  <a:pt x="27614" y="264084"/>
                </a:cubicBezTo>
                <a:cubicBezTo>
                  <a:pt x="23831" y="260325"/>
                  <a:pt x="19103" y="255626"/>
                  <a:pt x="15320" y="251866"/>
                </a:cubicBezTo>
                <a:lnTo>
                  <a:pt x="15320" y="245288"/>
                </a:lnTo>
                <a:cubicBezTo>
                  <a:pt x="13428" y="243408"/>
                  <a:pt x="10591" y="241529"/>
                  <a:pt x="9645" y="239649"/>
                </a:cubicBezTo>
                <a:cubicBezTo>
                  <a:pt x="4917" y="238709"/>
                  <a:pt x="3971" y="238709"/>
                  <a:pt x="3971" y="237769"/>
                </a:cubicBezTo>
                <a:cubicBezTo>
                  <a:pt x="3971" y="236830"/>
                  <a:pt x="3971" y="235890"/>
                  <a:pt x="3971" y="234010"/>
                </a:cubicBezTo>
                <a:lnTo>
                  <a:pt x="3971" y="189840"/>
                </a:lnTo>
                <a:cubicBezTo>
                  <a:pt x="3025" y="188900"/>
                  <a:pt x="2079" y="187960"/>
                  <a:pt x="188" y="187020"/>
                </a:cubicBezTo>
                <a:cubicBezTo>
                  <a:pt x="1134" y="186080"/>
                  <a:pt x="2079" y="185141"/>
                  <a:pt x="3025" y="183261"/>
                </a:cubicBezTo>
                <a:cubicBezTo>
                  <a:pt x="2079" y="181381"/>
                  <a:pt x="1134" y="179502"/>
                  <a:pt x="188" y="178562"/>
                </a:cubicBezTo>
                <a:cubicBezTo>
                  <a:pt x="-758" y="174803"/>
                  <a:pt x="2079" y="173863"/>
                  <a:pt x="3971" y="171983"/>
                </a:cubicBezTo>
                <a:cubicBezTo>
                  <a:pt x="3025" y="171044"/>
                  <a:pt x="2079" y="169164"/>
                  <a:pt x="188" y="168224"/>
                </a:cubicBezTo>
                <a:cubicBezTo>
                  <a:pt x="1134" y="167284"/>
                  <a:pt x="2079" y="166345"/>
                  <a:pt x="3025" y="165405"/>
                </a:cubicBezTo>
                <a:lnTo>
                  <a:pt x="3025" y="151308"/>
                </a:lnTo>
                <a:cubicBezTo>
                  <a:pt x="4917" y="149428"/>
                  <a:pt x="5862" y="149428"/>
                  <a:pt x="6808" y="147549"/>
                </a:cubicBezTo>
                <a:lnTo>
                  <a:pt x="6808" y="129692"/>
                </a:lnTo>
                <a:cubicBezTo>
                  <a:pt x="9645" y="128753"/>
                  <a:pt x="12483" y="126873"/>
                  <a:pt x="14374" y="125933"/>
                </a:cubicBezTo>
                <a:lnTo>
                  <a:pt x="14374" y="109957"/>
                </a:lnTo>
                <a:cubicBezTo>
                  <a:pt x="18157" y="108077"/>
                  <a:pt x="17211" y="102438"/>
                  <a:pt x="20994" y="100559"/>
                </a:cubicBezTo>
                <a:cubicBezTo>
                  <a:pt x="24777" y="98679"/>
                  <a:pt x="24777" y="93980"/>
                  <a:pt x="27614" y="91161"/>
                </a:cubicBezTo>
                <a:lnTo>
                  <a:pt x="31397" y="91161"/>
                </a:lnTo>
                <a:cubicBezTo>
                  <a:pt x="34235" y="82702"/>
                  <a:pt x="42746" y="78003"/>
                  <a:pt x="48421" y="72365"/>
                </a:cubicBezTo>
                <a:lnTo>
                  <a:pt x="48421" y="66726"/>
                </a:lnTo>
                <a:cubicBezTo>
                  <a:pt x="48421" y="63906"/>
                  <a:pt x="52204" y="62967"/>
                  <a:pt x="54095" y="61087"/>
                </a:cubicBezTo>
                <a:cubicBezTo>
                  <a:pt x="55987" y="59207"/>
                  <a:pt x="57878" y="57328"/>
                  <a:pt x="61661" y="57328"/>
                </a:cubicBezTo>
                <a:cubicBezTo>
                  <a:pt x="63553" y="57328"/>
                  <a:pt x="66390" y="54508"/>
                  <a:pt x="66390" y="52629"/>
                </a:cubicBezTo>
                <a:cubicBezTo>
                  <a:pt x="67336" y="46050"/>
                  <a:pt x="72064" y="45110"/>
                  <a:pt x="76793" y="43231"/>
                </a:cubicBezTo>
                <a:cubicBezTo>
                  <a:pt x="79630" y="41351"/>
                  <a:pt x="84359" y="42291"/>
                  <a:pt x="85305" y="38532"/>
                </a:cubicBezTo>
                <a:cubicBezTo>
                  <a:pt x="87196" y="33833"/>
                  <a:pt x="92871" y="33833"/>
                  <a:pt x="96654" y="31953"/>
                </a:cubicBezTo>
                <a:cubicBezTo>
                  <a:pt x="99491" y="30074"/>
                  <a:pt x="104220" y="31013"/>
                  <a:pt x="108948" y="30074"/>
                </a:cubicBezTo>
                <a:cubicBezTo>
                  <a:pt x="111786" y="23495"/>
                  <a:pt x="111786" y="23495"/>
                  <a:pt x="123135" y="16916"/>
                </a:cubicBezTo>
                <a:cubicBezTo>
                  <a:pt x="124080" y="17856"/>
                  <a:pt x="125972" y="18796"/>
                  <a:pt x="126918" y="20676"/>
                </a:cubicBezTo>
                <a:lnTo>
                  <a:pt x="138267" y="20676"/>
                </a:lnTo>
                <a:cubicBezTo>
                  <a:pt x="139212" y="18796"/>
                  <a:pt x="139212" y="16916"/>
                  <a:pt x="140158" y="14097"/>
                </a:cubicBezTo>
                <a:lnTo>
                  <a:pt x="159073" y="14097"/>
                </a:lnTo>
                <a:cubicBezTo>
                  <a:pt x="161910" y="11278"/>
                  <a:pt x="163802" y="9398"/>
                  <a:pt x="166639" y="6579"/>
                </a:cubicBezTo>
                <a:lnTo>
                  <a:pt x="177988" y="6579"/>
                </a:lnTo>
                <a:cubicBezTo>
                  <a:pt x="178934" y="3759"/>
                  <a:pt x="179879" y="1880"/>
                  <a:pt x="180825" y="0"/>
                </a:cubicBezTo>
                <a:cubicBezTo>
                  <a:pt x="182717" y="940"/>
                  <a:pt x="183662" y="1880"/>
                  <a:pt x="185554" y="3759"/>
                </a:cubicBezTo>
                <a:lnTo>
                  <a:pt x="195957" y="3759"/>
                </a:lnTo>
                <a:cubicBezTo>
                  <a:pt x="196903" y="4699"/>
                  <a:pt x="198794" y="6579"/>
                  <a:pt x="199740" y="7518"/>
                </a:cubicBezTo>
                <a:cubicBezTo>
                  <a:pt x="200686" y="6579"/>
                  <a:pt x="202577" y="5639"/>
                  <a:pt x="203523" y="4699"/>
                </a:cubicBezTo>
                <a:cubicBezTo>
                  <a:pt x="206360" y="3759"/>
                  <a:pt x="208252" y="5639"/>
                  <a:pt x="210143" y="7518"/>
                </a:cubicBezTo>
                <a:lnTo>
                  <a:pt x="220546" y="7518"/>
                </a:lnTo>
                <a:cubicBezTo>
                  <a:pt x="223384" y="9398"/>
                  <a:pt x="225275" y="10338"/>
                  <a:pt x="227167" y="11278"/>
                </a:cubicBezTo>
                <a:cubicBezTo>
                  <a:pt x="230950" y="12217"/>
                  <a:pt x="231895" y="7518"/>
                  <a:pt x="234733" y="7518"/>
                </a:cubicBezTo>
                <a:cubicBezTo>
                  <a:pt x="237570" y="6579"/>
                  <a:pt x="238516" y="9398"/>
                  <a:pt x="240407" y="11278"/>
                </a:cubicBezTo>
                <a:lnTo>
                  <a:pt x="265942" y="11278"/>
                </a:lnTo>
                <a:cubicBezTo>
                  <a:pt x="268779" y="15037"/>
                  <a:pt x="274454" y="14097"/>
                  <a:pt x="277291" y="18796"/>
                </a:cubicBezTo>
                <a:cubicBezTo>
                  <a:pt x="280128" y="22555"/>
                  <a:pt x="284857" y="22555"/>
                  <a:pt x="288640" y="26314"/>
                </a:cubicBezTo>
                <a:cubicBezTo>
                  <a:pt x="298097" y="34773"/>
                  <a:pt x="297152" y="32893"/>
                  <a:pt x="300935" y="41351"/>
                </a:cubicBezTo>
                <a:cubicBezTo>
                  <a:pt x="309446" y="49809"/>
                  <a:pt x="317012" y="56388"/>
                  <a:pt x="324578" y="63906"/>
                </a:cubicBezTo>
                <a:cubicBezTo>
                  <a:pt x="326470" y="63906"/>
                  <a:pt x="328361" y="62967"/>
                  <a:pt x="329307" y="65786"/>
                </a:cubicBezTo>
                <a:cubicBezTo>
                  <a:pt x="328361" y="68605"/>
                  <a:pt x="325524" y="66726"/>
                  <a:pt x="323633" y="67666"/>
                </a:cubicBezTo>
                <a:cubicBezTo>
                  <a:pt x="321741" y="69545"/>
                  <a:pt x="320795" y="66726"/>
                  <a:pt x="322687" y="68605"/>
                </a:cubicBezTo>
                <a:cubicBezTo>
                  <a:pt x="324578" y="71425"/>
                  <a:pt x="325524" y="73304"/>
                  <a:pt x="326470" y="76124"/>
                </a:cubicBezTo>
                <a:cubicBezTo>
                  <a:pt x="330253" y="78003"/>
                  <a:pt x="334981" y="78943"/>
                  <a:pt x="336873" y="83642"/>
                </a:cubicBezTo>
                <a:cubicBezTo>
                  <a:pt x="337819" y="86462"/>
                  <a:pt x="335927" y="88341"/>
                  <a:pt x="334036" y="89281"/>
                </a:cubicBezTo>
                <a:cubicBezTo>
                  <a:pt x="335927" y="92100"/>
                  <a:pt x="337819" y="95860"/>
                  <a:pt x="336873" y="99619"/>
                </a:cubicBezTo>
                <a:cubicBezTo>
                  <a:pt x="339710" y="102438"/>
                  <a:pt x="341602" y="104318"/>
                  <a:pt x="344439" y="107137"/>
                </a:cubicBezTo>
                <a:lnTo>
                  <a:pt x="344439" y="113716"/>
                </a:lnTo>
                <a:cubicBezTo>
                  <a:pt x="346330" y="115595"/>
                  <a:pt x="349168" y="117475"/>
                  <a:pt x="352005" y="120294"/>
                </a:cubicBezTo>
                <a:lnTo>
                  <a:pt x="352005" y="130632"/>
                </a:lnTo>
                <a:cubicBezTo>
                  <a:pt x="352951" y="128753"/>
                  <a:pt x="353896" y="129692"/>
                  <a:pt x="354842" y="129692"/>
                </a:cubicBezTo>
              </a:path>
            </a:pathLst>
          </a:custGeom>
          <a:solidFill>
            <a:schemeClr val="accent1"/>
          </a:solidFill>
          <a:ln w="9322" cap="flat">
            <a:noFill/>
            <a:prstDash val="solid"/>
            <a:miter/>
          </a:ln>
        </p:spPr>
        <p:txBody>
          <a:bodyPr rtlCol="0" anchor="ctr"/>
          <a:lstStyle/>
          <a:p>
            <a:endParaRPr lang="en-CO"/>
          </a:p>
        </p:txBody>
      </p:sp>
      <p:sp>
        <p:nvSpPr>
          <p:cNvPr id="24" name="Graphic 15">
            <a:extLst>
              <a:ext uri="{FF2B5EF4-FFF2-40B4-BE49-F238E27FC236}">
                <a16:creationId xmlns:a16="http://schemas.microsoft.com/office/drawing/2014/main" id="{10934A3E-CD8C-B884-BB96-F7319CB2F6A3}"/>
              </a:ext>
            </a:extLst>
          </p:cNvPr>
          <p:cNvSpPr/>
          <p:nvPr userDrawn="1"/>
        </p:nvSpPr>
        <p:spPr>
          <a:xfrm>
            <a:off x="4475572" y="4838700"/>
            <a:ext cx="183537" cy="177478"/>
          </a:xfrm>
          <a:custGeom>
            <a:avLst/>
            <a:gdLst>
              <a:gd name="connsiteX0" fmla="*/ 354842 w 358625"/>
              <a:gd name="connsiteY0" fmla="*/ 129692 h 346786"/>
              <a:gd name="connsiteX1" fmla="*/ 354842 w 358625"/>
              <a:gd name="connsiteY1" fmla="*/ 158826 h 346786"/>
              <a:gd name="connsiteX2" fmla="*/ 358625 w 358625"/>
              <a:gd name="connsiteY2" fmla="*/ 162585 h 346786"/>
              <a:gd name="connsiteX3" fmla="*/ 358625 w 358625"/>
              <a:gd name="connsiteY3" fmla="*/ 169164 h 346786"/>
              <a:gd name="connsiteX4" fmla="*/ 354842 w 358625"/>
              <a:gd name="connsiteY4" fmla="*/ 172923 h 346786"/>
              <a:gd name="connsiteX5" fmla="*/ 357679 w 358625"/>
              <a:gd name="connsiteY5" fmla="*/ 175743 h 346786"/>
              <a:gd name="connsiteX6" fmla="*/ 355788 w 358625"/>
              <a:gd name="connsiteY6" fmla="*/ 185141 h 346786"/>
              <a:gd name="connsiteX7" fmla="*/ 353896 w 358625"/>
              <a:gd name="connsiteY7" fmla="*/ 178562 h 346786"/>
              <a:gd name="connsiteX8" fmla="*/ 347276 w 358625"/>
              <a:gd name="connsiteY8" fmla="*/ 183261 h 346786"/>
              <a:gd name="connsiteX9" fmla="*/ 350113 w 358625"/>
              <a:gd name="connsiteY9" fmla="*/ 186080 h 346786"/>
              <a:gd name="connsiteX10" fmla="*/ 351059 w 358625"/>
              <a:gd name="connsiteY10" fmla="*/ 188900 h 346786"/>
              <a:gd name="connsiteX11" fmla="*/ 351059 w 358625"/>
              <a:gd name="connsiteY11" fmla="*/ 207696 h 346786"/>
              <a:gd name="connsiteX12" fmla="*/ 347276 w 358625"/>
              <a:gd name="connsiteY12" fmla="*/ 210515 h 346786"/>
              <a:gd name="connsiteX13" fmla="*/ 346330 w 358625"/>
              <a:gd name="connsiteY13" fmla="*/ 221793 h 346786"/>
              <a:gd name="connsiteX14" fmla="*/ 343493 w 358625"/>
              <a:gd name="connsiteY14" fmla="*/ 224612 h 346786"/>
              <a:gd name="connsiteX15" fmla="*/ 346330 w 358625"/>
              <a:gd name="connsiteY15" fmla="*/ 230251 h 346786"/>
              <a:gd name="connsiteX16" fmla="*/ 338764 w 358625"/>
              <a:gd name="connsiteY16" fmla="*/ 239649 h 346786"/>
              <a:gd name="connsiteX17" fmla="*/ 338764 w 358625"/>
              <a:gd name="connsiteY17" fmla="*/ 246228 h 346786"/>
              <a:gd name="connsiteX18" fmla="*/ 341602 w 358625"/>
              <a:gd name="connsiteY18" fmla="*/ 249047 h 346786"/>
              <a:gd name="connsiteX19" fmla="*/ 323633 w 358625"/>
              <a:gd name="connsiteY19" fmla="*/ 277241 h 346786"/>
              <a:gd name="connsiteX20" fmla="*/ 323633 w 358625"/>
              <a:gd name="connsiteY20" fmla="*/ 281000 h 346786"/>
              <a:gd name="connsiteX21" fmla="*/ 317012 w 358625"/>
              <a:gd name="connsiteY21" fmla="*/ 282880 h 346786"/>
              <a:gd name="connsiteX22" fmla="*/ 314175 w 358625"/>
              <a:gd name="connsiteY22" fmla="*/ 285699 h 346786"/>
              <a:gd name="connsiteX23" fmla="*/ 310392 w 358625"/>
              <a:gd name="connsiteY23" fmla="*/ 281940 h 346786"/>
              <a:gd name="connsiteX24" fmla="*/ 312284 w 358625"/>
              <a:gd name="connsiteY24" fmla="*/ 292278 h 346786"/>
              <a:gd name="connsiteX25" fmla="*/ 304718 w 358625"/>
              <a:gd name="connsiteY25" fmla="*/ 301676 h 346786"/>
              <a:gd name="connsiteX26" fmla="*/ 302826 w 358625"/>
              <a:gd name="connsiteY26" fmla="*/ 306375 h 346786"/>
              <a:gd name="connsiteX27" fmla="*/ 292423 w 358625"/>
              <a:gd name="connsiteY27" fmla="*/ 306375 h 346786"/>
              <a:gd name="connsiteX28" fmla="*/ 288640 w 358625"/>
              <a:gd name="connsiteY28" fmla="*/ 310134 h 346786"/>
              <a:gd name="connsiteX29" fmla="*/ 283911 w 358625"/>
              <a:gd name="connsiteY29" fmla="*/ 311074 h 346786"/>
              <a:gd name="connsiteX30" fmla="*/ 285803 w 358625"/>
              <a:gd name="connsiteY30" fmla="*/ 320472 h 346786"/>
              <a:gd name="connsiteX31" fmla="*/ 277291 w 358625"/>
              <a:gd name="connsiteY31" fmla="*/ 321412 h 346786"/>
              <a:gd name="connsiteX32" fmla="*/ 270671 w 358625"/>
              <a:gd name="connsiteY32" fmla="*/ 327990 h 346786"/>
              <a:gd name="connsiteX33" fmla="*/ 259322 w 358625"/>
              <a:gd name="connsiteY33" fmla="*/ 327990 h 346786"/>
              <a:gd name="connsiteX34" fmla="*/ 255539 w 358625"/>
              <a:gd name="connsiteY34" fmla="*/ 335509 h 346786"/>
              <a:gd name="connsiteX35" fmla="*/ 248919 w 358625"/>
              <a:gd name="connsiteY35" fmla="*/ 335509 h 346786"/>
              <a:gd name="connsiteX36" fmla="*/ 245136 w 358625"/>
              <a:gd name="connsiteY36" fmla="*/ 339268 h 346786"/>
              <a:gd name="connsiteX37" fmla="*/ 237570 w 358625"/>
              <a:gd name="connsiteY37" fmla="*/ 339268 h 346786"/>
              <a:gd name="connsiteX38" fmla="*/ 233787 w 358625"/>
              <a:gd name="connsiteY38" fmla="*/ 335509 h 346786"/>
              <a:gd name="connsiteX39" fmla="*/ 230950 w 358625"/>
              <a:gd name="connsiteY39" fmla="*/ 342087 h 346786"/>
              <a:gd name="connsiteX40" fmla="*/ 222438 w 358625"/>
              <a:gd name="connsiteY40" fmla="*/ 342087 h 346786"/>
              <a:gd name="connsiteX41" fmla="*/ 218655 w 358625"/>
              <a:gd name="connsiteY41" fmla="*/ 338328 h 346786"/>
              <a:gd name="connsiteX42" fmla="*/ 212980 w 358625"/>
              <a:gd name="connsiteY42" fmla="*/ 346786 h 346786"/>
              <a:gd name="connsiteX43" fmla="*/ 208252 w 358625"/>
              <a:gd name="connsiteY43" fmla="*/ 342087 h 346786"/>
              <a:gd name="connsiteX44" fmla="*/ 197848 w 358625"/>
              <a:gd name="connsiteY44" fmla="*/ 342087 h 346786"/>
              <a:gd name="connsiteX45" fmla="*/ 195011 w 358625"/>
              <a:gd name="connsiteY45" fmla="*/ 339268 h 346786"/>
              <a:gd name="connsiteX46" fmla="*/ 192174 w 358625"/>
              <a:gd name="connsiteY46" fmla="*/ 338328 h 346786"/>
              <a:gd name="connsiteX47" fmla="*/ 176096 w 358625"/>
              <a:gd name="connsiteY47" fmla="*/ 338328 h 346786"/>
              <a:gd name="connsiteX48" fmla="*/ 172313 w 358625"/>
              <a:gd name="connsiteY48" fmla="*/ 341147 h 346786"/>
              <a:gd name="connsiteX49" fmla="*/ 168530 w 358625"/>
              <a:gd name="connsiteY49" fmla="*/ 338328 h 346786"/>
              <a:gd name="connsiteX50" fmla="*/ 155290 w 358625"/>
              <a:gd name="connsiteY50" fmla="*/ 338328 h 346786"/>
              <a:gd name="connsiteX51" fmla="*/ 152453 w 358625"/>
              <a:gd name="connsiteY51" fmla="*/ 341147 h 346786"/>
              <a:gd name="connsiteX52" fmla="*/ 144887 w 358625"/>
              <a:gd name="connsiteY52" fmla="*/ 334569 h 346786"/>
              <a:gd name="connsiteX53" fmla="*/ 138267 w 358625"/>
              <a:gd name="connsiteY53" fmla="*/ 334569 h 346786"/>
              <a:gd name="connsiteX54" fmla="*/ 134484 w 358625"/>
              <a:gd name="connsiteY54" fmla="*/ 330810 h 346786"/>
              <a:gd name="connsiteX55" fmla="*/ 110840 w 358625"/>
              <a:gd name="connsiteY55" fmla="*/ 330810 h 346786"/>
              <a:gd name="connsiteX56" fmla="*/ 95708 w 358625"/>
              <a:gd name="connsiteY56" fmla="*/ 320472 h 346786"/>
              <a:gd name="connsiteX57" fmla="*/ 88142 w 358625"/>
              <a:gd name="connsiteY57" fmla="*/ 320472 h 346786"/>
              <a:gd name="connsiteX58" fmla="*/ 84359 w 358625"/>
              <a:gd name="connsiteY58" fmla="*/ 316713 h 346786"/>
              <a:gd name="connsiteX59" fmla="*/ 76793 w 358625"/>
              <a:gd name="connsiteY59" fmla="*/ 309194 h 346786"/>
              <a:gd name="connsiteX60" fmla="*/ 67336 w 358625"/>
              <a:gd name="connsiteY60" fmla="*/ 302616 h 346786"/>
              <a:gd name="connsiteX61" fmla="*/ 60716 w 358625"/>
              <a:gd name="connsiteY61" fmla="*/ 296977 h 346786"/>
              <a:gd name="connsiteX62" fmla="*/ 53150 w 358625"/>
              <a:gd name="connsiteY62" fmla="*/ 293218 h 346786"/>
              <a:gd name="connsiteX63" fmla="*/ 44638 w 358625"/>
              <a:gd name="connsiteY63" fmla="*/ 287579 h 346786"/>
              <a:gd name="connsiteX64" fmla="*/ 39909 w 358625"/>
              <a:gd name="connsiteY64" fmla="*/ 279121 h 346786"/>
              <a:gd name="connsiteX65" fmla="*/ 36126 w 358625"/>
              <a:gd name="connsiteY65" fmla="*/ 272542 h 346786"/>
              <a:gd name="connsiteX66" fmla="*/ 31397 w 358625"/>
              <a:gd name="connsiteY66" fmla="*/ 264084 h 346786"/>
              <a:gd name="connsiteX67" fmla="*/ 27614 w 358625"/>
              <a:gd name="connsiteY67" fmla="*/ 264084 h 346786"/>
              <a:gd name="connsiteX68" fmla="*/ 15320 w 358625"/>
              <a:gd name="connsiteY68" fmla="*/ 251866 h 346786"/>
              <a:gd name="connsiteX69" fmla="*/ 15320 w 358625"/>
              <a:gd name="connsiteY69" fmla="*/ 245288 h 346786"/>
              <a:gd name="connsiteX70" fmla="*/ 9645 w 358625"/>
              <a:gd name="connsiteY70" fmla="*/ 239649 h 346786"/>
              <a:gd name="connsiteX71" fmla="*/ 3971 w 358625"/>
              <a:gd name="connsiteY71" fmla="*/ 237769 h 346786"/>
              <a:gd name="connsiteX72" fmla="*/ 3971 w 358625"/>
              <a:gd name="connsiteY72" fmla="*/ 234010 h 346786"/>
              <a:gd name="connsiteX73" fmla="*/ 3971 w 358625"/>
              <a:gd name="connsiteY73" fmla="*/ 189840 h 346786"/>
              <a:gd name="connsiteX74" fmla="*/ 188 w 358625"/>
              <a:gd name="connsiteY74" fmla="*/ 187020 h 346786"/>
              <a:gd name="connsiteX75" fmla="*/ 3025 w 358625"/>
              <a:gd name="connsiteY75" fmla="*/ 183261 h 346786"/>
              <a:gd name="connsiteX76" fmla="*/ 188 w 358625"/>
              <a:gd name="connsiteY76" fmla="*/ 178562 h 346786"/>
              <a:gd name="connsiteX77" fmla="*/ 3971 w 358625"/>
              <a:gd name="connsiteY77" fmla="*/ 171983 h 346786"/>
              <a:gd name="connsiteX78" fmla="*/ 188 w 358625"/>
              <a:gd name="connsiteY78" fmla="*/ 168224 h 346786"/>
              <a:gd name="connsiteX79" fmla="*/ 3025 w 358625"/>
              <a:gd name="connsiteY79" fmla="*/ 165405 h 346786"/>
              <a:gd name="connsiteX80" fmla="*/ 3025 w 358625"/>
              <a:gd name="connsiteY80" fmla="*/ 151308 h 346786"/>
              <a:gd name="connsiteX81" fmla="*/ 6808 w 358625"/>
              <a:gd name="connsiteY81" fmla="*/ 147549 h 346786"/>
              <a:gd name="connsiteX82" fmla="*/ 6808 w 358625"/>
              <a:gd name="connsiteY82" fmla="*/ 129692 h 346786"/>
              <a:gd name="connsiteX83" fmla="*/ 14374 w 358625"/>
              <a:gd name="connsiteY83" fmla="*/ 125933 h 346786"/>
              <a:gd name="connsiteX84" fmla="*/ 14374 w 358625"/>
              <a:gd name="connsiteY84" fmla="*/ 109957 h 346786"/>
              <a:gd name="connsiteX85" fmla="*/ 20994 w 358625"/>
              <a:gd name="connsiteY85" fmla="*/ 100559 h 346786"/>
              <a:gd name="connsiteX86" fmla="*/ 27614 w 358625"/>
              <a:gd name="connsiteY86" fmla="*/ 91161 h 346786"/>
              <a:gd name="connsiteX87" fmla="*/ 31397 w 358625"/>
              <a:gd name="connsiteY87" fmla="*/ 91161 h 346786"/>
              <a:gd name="connsiteX88" fmla="*/ 48421 w 358625"/>
              <a:gd name="connsiteY88" fmla="*/ 72365 h 346786"/>
              <a:gd name="connsiteX89" fmla="*/ 48421 w 358625"/>
              <a:gd name="connsiteY89" fmla="*/ 66726 h 346786"/>
              <a:gd name="connsiteX90" fmla="*/ 54095 w 358625"/>
              <a:gd name="connsiteY90" fmla="*/ 61087 h 346786"/>
              <a:gd name="connsiteX91" fmla="*/ 61661 w 358625"/>
              <a:gd name="connsiteY91" fmla="*/ 57328 h 346786"/>
              <a:gd name="connsiteX92" fmla="*/ 66390 w 358625"/>
              <a:gd name="connsiteY92" fmla="*/ 52629 h 346786"/>
              <a:gd name="connsiteX93" fmla="*/ 76793 w 358625"/>
              <a:gd name="connsiteY93" fmla="*/ 43231 h 346786"/>
              <a:gd name="connsiteX94" fmla="*/ 85305 w 358625"/>
              <a:gd name="connsiteY94" fmla="*/ 38532 h 346786"/>
              <a:gd name="connsiteX95" fmla="*/ 96654 w 358625"/>
              <a:gd name="connsiteY95" fmla="*/ 31953 h 346786"/>
              <a:gd name="connsiteX96" fmla="*/ 108948 w 358625"/>
              <a:gd name="connsiteY96" fmla="*/ 30074 h 346786"/>
              <a:gd name="connsiteX97" fmla="*/ 123135 w 358625"/>
              <a:gd name="connsiteY97" fmla="*/ 16916 h 346786"/>
              <a:gd name="connsiteX98" fmla="*/ 126918 w 358625"/>
              <a:gd name="connsiteY98" fmla="*/ 20676 h 346786"/>
              <a:gd name="connsiteX99" fmla="*/ 138267 w 358625"/>
              <a:gd name="connsiteY99" fmla="*/ 20676 h 346786"/>
              <a:gd name="connsiteX100" fmla="*/ 140158 w 358625"/>
              <a:gd name="connsiteY100" fmla="*/ 14097 h 346786"/>
              <a:gd name="connsiteX101" fmla="*/ 159073 w 358625"/>
              <a:gd name="connsiteY101" fmla="*/ 14097 h 346786"/>
              <a:gd name="connsiteX102" fmla="*/ 166639 w 358625"/>
              <a:gd name="connsiteY102" fmla="*/ 6579 h 346786"/>
              <a:gd name="connsiteX103" fmla="*/ 177988 w 358625"/>
              <a:gd name="connsiteY103" fmla="*/ 6579 h 346786"/>
              <a:gd name="connsiteX104" fmla="*/ 180825 w 358625"/>
              <a:gd name="connsiteY104" fmla="*/ 0 h 346786"/>
              <a:gd name="connsiteX105" fmla="*/ 185554 w 358625"/>
              <a:gd name="connsiteY105" fmla="*/ 3759 h 346786"/>
              <a:gd name="connsiteX106" fmla="*/ 195957 w 358625"/>
              <a:gd name="connsiteY106" fmla="*/ 3759 h 346786"/>
              <a:gd name="connsiteX107" fmla="*/ 199740 w 358625"/>
              <a:gd name="connsiteY107" fmla="*/ 7518 h 346786"/>
              <a:gd name="connsiteX108" fmla="*/ 203523 w 358625"/>
              <a:gd name="connsiteY108" fmla="*/ 4699 h 346786"/>
              <a:gd name="connsiteX109" fmla="*/ 210143 w 358625"/>
              <a:gd name="connsiteY109" fmla="*/ 7518 h 346786"/>
              <a:gd name="connsiteX110" fmla="*/ 220546 w 358625"/>
              <a:gd name="connsiteY110" fmla="*/ 7518 h 346786"/>
              <a:gd name="connsiteX111" fmla="*/ 227167 w 358625"/>
              <a:gd name="connsiteY111" fmla="*/ 11278 h 346786"/>
              <a:gd name="connsiteX112" fmla="*/ 234733 w 358625"/>
              <a:gd name="connsiteY112" fmla="*/ 7518 h 346786"/>
              <a:gd name="connsiteX113" fmla="*/ 240407 w 358625"/>
              <a:gd name="connsiteY113" fmla="*/ 11278 h 346786"/>
              <a:gd name="connsiteX114" fmla="*/ 265942 w 358625"/>
              <a:gd name="connsiteY114" fmla="*/ 11278 h 346786"/>
              <a:gd name="connsiteX115" fmla="*/ 277291 w 358625"/>
              <a:gd name="connsiteY115" fmla="*/ 18796 h 346786"/>
              <a:gd name="connsiteX116" fmla="*/ 288640 w 358625"/>
              <a:gd name="connsiteY116" fmla="*/ 26314 h 346786"/>
              <a:gd name="connsiteX117" fmla="*/ 300935 w 358625"/>
              <a:gd name="connsiteY117" fmla="*/ 41351 h 346786"/>
              <a:gd name="connsiteX118" fmla="*/ 324578 w 358625"/>
              <a:gd name="connsiteY118" fmla="*/ 63906 h 346786"/>
              <a:gd name="connsiteX119" fmla="*/ 329307 w 358625"/>
              <a:gd name="connsiteY119" fmla="*/ 65786 h 346786"/>
              <a:gd name="connsiteX120" fmla="*/ 323633 w 358625"/>
              <a:gd name="connsiteY120" fmla="*/ 67666 h 346786"/>
              <a:gd name="connsiteX121" fmla="*/ 322687 w 358625"/>
              <a:gd name="connsiteY121" fmla="*/ 68605 h 346786"/>
              <a:gd name="connsiteX122" fmla="*/ 326470 w 358625"/>
              <a:gd name="connsiteY122" fmla="*/ 76124 h 346786"/>
              <a:gd name="connsiteX123" fmla="*/ 336873 w 358625"/>
              <a:gd name="connsiteY123" fmla="*/ 83642 h 346786"/>
              <a:gd name="connsiteX124" fmla="*/ 334036 w 358625"/>
              <a:gd name="connsiteY124" fmla="*/ 89281 h 346786"/>
              <a:gd name="connsiteX125" fmla="*/ 336873 w 358625"/>
              <a:gd name="connsiteY125" fmla="*/ 99619 h 346786"/>
              <a:gd name="connsiteX126" fmla="*/ 344439 w 358625"/>
              <a:gd name="connsiteY126" fmla="*/ 107137 h 346786"/>
              <a:gd name="connsiteX127" fmla="*/ 344439 w 358625"/>
              <a:gd name="connsiteY127" fmla="*/ 113716 h 346786"/>
              <a:gd name="connsiteX128" fmla="*/ 352005 w 358625"/>
              <a:gd name="connsiteY128" fmla="*/ 120294 h 346786"/>
              <a:gd name="connsiteX129" fmla="*/ 352005 w 358625"/>
              <a:gd name="connsiteY129" fmla="*/ 130632 h 346786"/>
              <a:gd name="connsiteX130" fmla="*/ 354842 w 358625"/>
              <a:gd name="connsiteY130" fmla="*/ 129692 h 34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58625" h="346786">
                <a:moveTo>
                  <a:pt x="354842" y="129692"/>
                </a:moveTo>
                <a:lnTo>
                  <a:pt x="354842" y="158826"/>
                </a:lnTo>
                <a:cubicBezTo>
                  <a:pt x="355788" y="159766"/>
                  <a:pt x="357679" y="161646"/>
                  <a:pt x="358625" y="162585"/>
                </a:cubicBezTo>
                <a:lnTo>
                  <a:pt x="358625" y="169164"/>
                </a:lnTo>
                <a:cubicBezTo>
                  <a:pt x="357679" y="170104"/>
                  <a:pt x="356734" y="171983"/>
                  <a:pt x="354842" y="172923"/>
                </a:cubicBezTo>
                <a:cubicBezTo>
                  <a:pt x="355788" y="173863"/>
                  <a:pt x="356734" y="174803"/>
                  <a:pt x="357679" y="175743"/>
                </a:cubicBezTo>
                <a:cubicBezTo>
                  <a:pt x="357679" y="178562"/>
                  <a:pt x="360517" y="182321"/>
                  <a:pt x="355788" y="185141"/>
                </a:cubicBezTo>
                <a:cubicBezTo>
                  <a:pt x="354842" y="183261"/>
                  <a:pt x="353896" y="181381"/>
                  <a:pt x="353896" y="178562"/>
                </a:cubicBezTo>
                <a:cubicBezTo>
                  <a:pt x="351059" y="178562"/>
                  <a:pt x="350113" y="181381"/>
                  <a:pt x="347276" y="183261"/>
                </a:cubicBezTo>
                <a:cubicBezTo>
                  <a:pt x="348222" y="184201"/>
                  <a:pt x="349168" y="185141"/>
                  <a:pt x="350113" y="186080"/>
                </a:cubicBezTo>
                <a:cubicBezTo>
                  <a:pt x="350113" y="187020"/>
                  <a:pt x="351059" y="187960"/>
                  <a:pt x="351059" y="188900"/>
                </a:cubicBezTo>
                <a:cubicBezTo>
                  <a:pt x="351059" y="195478"/>
                  <a:pt x="351059" y="201117"/>
                  <a:pt x="351059" y="207696"/>
                </a:cubicBezTo>
                <a:cubicBezTo>
                  <a:pt x="350113" y="208636"/>
                  <a:pt x="349168" y="209575"/>
                  <a:pt x="347276" y="210515"/>
                </a:cubicBezTo>
                <a:cubicBezTo>
                  <a:pt x="347276" y="214274"/>
                  <a:pt x="347276" y="218034"/>
                  <a:pt x="346330" y="221793"/>
                </a:cubicBezTo>
                <a:cubicBezTo>
                  <a:pt x="345385" y="222733"/>
                  <a:pt x="344439" y="223672"/>
                  <a:pt x="343493" y="224612"/>
                </a:cubicBezTo>
                <a:cubicBezTo>
                  <a:pt x="344439" y="226492"/>
                  <a:pt x="345385" y="228371"/>
                  <a:pt x="346330" y="230251"/>
                </a:cubicBezTo>
                <a:cubicBezTo>
                  <a:pt x="346330" y="234950"/>
                  <a:pt x="341602" y="235890"/>
                  <a:pt x="338764" y="239649"/>
                </a:cubicBezTo>
                <a:lnTo>
                  <a:pt x="338764" y="246228"/>
                </a:lnTo>
                <a:cubicBezTo>
                  <a:pt x="339710" y="247167"/>
                  <a:pt x="340656" y="248107"/>
                  <a:pt x="341602" y="249047"/>
                </a:cubicBezTo>
                <a:cubicBezTo>
                  <a:pt x="334981" y="258445"/>
                  <a:pt x="333090" y="269723"/>
                  <a:pt x="323633" y="277241"/>
                </a:cubicBezTo>
                <a:lnTo>
                  <a:pt x="323633" y="281000"/>
                </a:lnTo>
                <a:cubicBezTo>
                  <a:pt x="321741" y="281940"/>
                  <a:pt x="319850" y="281940"/>
                  <a:pt x="317012" y="282880"/>
                </a:cubicBezTo>
                <a:cubicBezTo>
                  <a:pt x="316067" y="282880"/>
                  <a:pt x="315121" y="284759"/>
                  <a:pt x="314175" y="285699"/>
                </a:cubicBezTo>
                <a:cubicBezTo>
                  <a:pt x="313229" y="284759"/>
                  <a:pt x="311338" y="283820"/>
                  <a:pt x="310392" y="281940"/>
                </a:cubicBezTo>
                <a:cubicBezTo>
                  <a:pt x="304718" y="286639"/>
                  <a:pt x="312284" y="288519"/>
                  <a:pt x="312284" y="292278"/>
                </a:cubicBezTo>
                <a:cubicBezTo>
                  <a:pt x="312284" y="296977"/>
                  <a:pt x="306609" y="297917"/>
                  <a:pt x="304718" y="301676"/>
                </a:cubicBezTo>
                <a:cubicBezTo>
                  <a:pt x="304718" y="303555"/>
                  <a:pt x="305663" y="305435"/>
                  <a:pt x="302826" y="306375"/>
                </a:cubicBezTo>
                <a:lnTo>
                  <a:pt x="292423" y="306375"/>
                </a:lnTo>
                <a:cubicBezTo>
                  <a:pt x="291477" y="307315"/>
                  <a:pt x="289586" y="309194"/>
                  <a:pt x="288640" y="310134"/>
                </a:cubicBezTo>
                <a:cubicBezTo>
                  <a:pt x="286749" y="311074"/>
                  <a:pt x="285803" y="311074"/>
                  <a:pt x="283911" y="311074"/>
                </a:cubicBezTo>
                <a:cubicBezTo>
                  <a:pt x="283911" y="314833"/>
                  <a:pt x="288640" y="315773"/>
                  <a:pt x="285803" y="320472"/>
                </a:cubicBezTo>
                <a:cubicBezTo>
                  <a:pt x="283911" y="320472"/>
                  <a:pt x="281074" y="320472"/>
                  <a:pt x="277291" y="321412"/>
                </a:cubicBezTo>
                <a:cubicBezTo>
                  <a:pt x="275400" y="323291"/>
                  <a:pt x="272562" y="325171"/>
                  <a:pt x="270671" y="327990"/>
                </a:cubicBezTo>
                <a:lnTo>
                  <a:pt x="259322" y="327990"/>
                </a:lnTo>
                <a:cubicBezTo>
                  <a:pt x="257430" y="330810"/>
                  <a:pt x="255539" y="333629"/>
                  <a:pt x="255539" y="335509"/>
                </a:cubicBezTo>
                <a:lnTo>
                  <a:pt x="248919" y="335509"/>
                </a:lnTo>
                <a:cubicBezTo>
                  <a:pt x="247973" y="336448"/>
                  <a:pt x="246081" y="338328"/>
                  <a:pt x="245136" y="339268"/>
                </a:cubicBezTo>
                <a:lnTo>
                  <a:pt x="237570" y="339268"/>
                </a:lnTo>
                <a:cubicBezTo>
                  <a:pt x="236624" y="338328"/>
                  <a:pt x="234733" y="337388"/>
                  <a:pt x="233787" y="335509"/>
                </a:cubicBezTo>
                <a:cubicBezTo>
                  <a:pt x="232841" y="337388"/>
                  <a:pt x="231895" y="340208"/>
                  <a:pt x="230950" y="342087"/>
                </a:cubicBezTo>
                <a:lnTo>
                  <a:pt x="222438" y="342087"/>
                </a:lnTo>
                <a:cubicBezTo>
                  <a:pt x="221492" y="341147"/>
                  <a:pt x="220546" y="340208"/>
                  <a:pt x="218655" y="338328"/>
                </a:cubicBezTo>
                <a:cubicBezTo>
                  <a:pt x="216763" y="341147"/>
                  <a:pt x="214872" y="343967"/>
                  <a:pt x="212980" y="346786"/>
                </a:cubicBezTo>
                <a:cubicBezTo>
                  <a:pt x="210143" y="344907"/>
                  <a:pt x="209197" y="343967"/>
                  <a:pt x="208252" y="342087"/>
                </a:cubicBezTo>
                <a:lnTo>
                  <a:pt x="197848" y="342087"/>
                </a:lnTo>
                <a:cubicBezTo>
                  <a:pt x="196903" y="341147"/>
                  <a:pt x="195957" y="340208"/>
                  <a:pt x="195011" y="339268"/>
                </a:cubicBezTo>
                <a:cubicBezTo>
                  <a:pt x="194066" y="339268"/>
                  <a:pt x="193120" y="338328"/>
                  <a:pt x="192174" y="338328"/>
                </a:cubicBezTo>
                <a:cubicBezTo>
                  <a:pt x="186500" y="338328"/>
                  <a:pt x="180825" y="338328"/>
                  <a:pt x="176096" y="338328"/>
                </a:cubicBezTo>
                <a:cubicBezTo>
                  <a:pt x="175151" y="339268"/>
                  <a:pt x="174205" y="340208"/>
                  <a:pt x="172313" y="341147"/>
                </a:cubicBezTo>
                <a:cubicBezTo>
                  <a:pt x="171368" y="340208"/>
                  <a:pt x="170422" y="339268"/>
                  <a:pt x="168530" y="338328"/>
                </a:cubicBezTo>
                <a:lnTo>
                  <a:pt x="155290" y="338328"/>
                </a:lnTo>
                <a:cubicBezTo>
                  <a:pt x="154344" y="339268"/>
                  <a:pt x="153398" y="340208"/>
                  <a:pt x="152453" y="341147"/>
                </a:cubicBezTo>
                <a:cubicBezTo>
                  <a:pt x="149616" y="339268"/>
                  <a:pt x="147724" y="336448"/>
                  <a:pt x="144887" y="334569"/>
                </a:cubicBezTo>
                <a:lnTo>
                  <a:pt x="138267" y="334569"/>
                </a:lnTo>
                <a:cubicBezTo>
                  <a:pt x="136375" y="333629"/>
                  <a:pt x="135429" y="331749"/>
                  <a:pt x="134484" y="330810"/>
                </a:cubicBezTo>
                <a:lnTo>
                  <a:pt x="110840" y="330810"/>
                </a:lnTo>
                <a:cubicBezTo>
                  <a:pt x="105166" y="327990"/>
                  <a:pt x="99491" y="326111"/>
                  <a:pt x="95708" y="320472"/>
                </a:cubicBezTo>
                <a:lnTo>
                  <a:pt x="88142" y="320472"/>
                </a:lnTo>
                <a:cubicBezTo>
                  <a:pt x="87196" y="319532"/>
                  <a:pt x="85305" y="317652"/>
                  <a:pt x="84359" y="316713"/>
                </a:cubicBezTo>
                <a:cubicBezTo>
                  <a:pt x="81522" y="314833"/>
                  <a:pt x="83413" y="308254"/>
                  <a:pt x="76793" y="309194"/>
                </a:cubicBezTo>
                <a:cubicBezTo>
                  <a:pt x="73010" y="307315"/>
                  <a:pt x="72064" y="302616"/>
                  <a:pt x="67336" y="302616"/>
                </a:cubicBezTo>
                <a:cubicBezTo>
                  <a:pt x="64498" y="302616"/>
                  <a:pt x="62607" y="299796"/>
                  <a:pt x="60716" y="296977"/>
                </a:cubicBezTo>
                <a:cubicBezTo>
                  <a:pt x="58824" y="295097"/>
                  <a:pt x="55041" y="296037"/>
                  <a:pt x="53150" y="293218"/>
                </a:cubicBezTo>
                <a:cubicBezTo>
                  <a:pt x="51258" y="290398"/>
                  <a:pt x="48421" y="288519"/>
                  <a:pt x="44638" y="287579"/>
                </a:cubicBezTo>
                <a:cubicBezTo>
                  <a:pt x="41801" y="286639"/>
                  <a:pt x="42746" y="281940"/>
                  <a:pt x="39909" y="279121"/>
                </a:cubicBezTo>
                <a:cubicBezTo>
                  <a:pt x="37072" y="277241"/>
                  <a:pt x="35180" y="275361"/>
                  <a:pt x="36126" y="272542"/>
                </a:cubicBezTo>
                <a:cubicBezTo>
                  <a:pt x="32343" y="270662"/>
                  <a:pt x="33289" y="266903"/>
                  <a:pt x="31397" y="264084"/>
                </a:cubicBezTo>
                <a:cubicBezTo>
                  <a:pt x="30452" y="264084"/>
                  <a:pt x="28560" y="264084"/>
                  <a:pt x="27614" y="264084"/>
                </a:cubicBezTo>
                <a:cubicBezTo>
                  <a:pt x="23831" y="260325"/>
                  <a:pt x="19103" y="255626"/>
                  <a:pt x="15320" y="251866"/>
                </a:cubicBezTo>
                <a:lnTo>
                  <a:pt x="15320" y="245288"/>
                </a:lnTo>
                <a:cubicBezTo>
                  <a:pt x="13428" y="243408"/>
                  <a:pt x="10591" y="241529"/>
                  <a:pt x="9645" y="239649"/>
                </a:cubicBezTo>
                <a:cubicBezTo>
                  <a:pt x="4917" y="238709"/>
                  <a:pt x="3971" y="238709"/>
                  <a:pt x="3971" y="237769"/>
                </a:cubicBezTo>
                <a:cubicBezTo>
                  <a:pt x="3971" y="236830"/>
                  <a:pt x="3971" y="235890"/>
                  <a:pt x="3971" y="234010"/>
                </a:cubicBezTo>
                <a:lnTo>
                  <a:pt x="3971" y="189840"/>
                </a:lnTo>
                <a:cubicBezTo>
                  <a:pt x="3025" y="188900"/>
                  <a:pt x="2079" y="187960"/>
                  <a:pt x="188" y="187020"/>
                </a:cubicBezTo>
                <a:cubicBezTo>
                  <a:pt x="1134" y="186080"/>
                  <a:pt x="2079" y="185141"/>
                  <a:pt x="3025" y="183261"/>
                </a:cubicBezTo>
                <a:cubicBezTo>
                  <a:pt x="2079" y="181381"/>
                  <a:pt x="1134" y="179502"/>
                  <a:pt x="188" y="178562"/>
                </a:cubicBezTo>
                <a:cubicBezTo>
                  <a:pt x="-758" y="174803"/>
                  <a:pt x="2079" y="173863"/>
                  <a:pt x="3971" y="171983"/>
                </a:cubicBezTo>
                <a:cubicBezTo>
                  <a:pt x="3025" y="171044"/>
                  <a:pt x="2079" y="169164"/>
                  <a:pt x="188" y="168224"/>
                </a:cubicBezTo>
                <a:cubicBezTo>
                  <a:pt x="1134" y="167284"/>
                  <a:pt x="2079" y="166345"/>
                  <a:pt x="3025" y="165405"/>
                </a:cubicBezTo>
                <a:lnTo>
                  <a:pt x="3025" y="151308"/>
                </a:lnTo>
                <a:cubicBezTo>
                  <a:pt x="4917" y="149428"/>
                  <a:pt x="5862" y="149428"/>
                  <a:pt x="6808" y="147549"/>
                </a:cubicBezTo>
                <a:lnTo>
                  <a:pt x="6808" y="129692"/>
                </a:lnTo>
                <a:cubicBezTo>
                  <a:pt x="9645" y="128753"/>
                  <a:pt x="12483" y="126873"/>
                  <a:pt x="14374" y="125933"/>
                </a:cubicBezTo>
                <a:lnTo>
                  <a:pt x="14374" y="109957"/>
                </a:lnTo>
                <a:cubicBezTo>
                  <a:pt x="18157" y="108077"/>
                  <a:pt x="17211" y="102438"/>
                  <a:pt x="20994" y="100559"/>
                </a:cubicBezTo>
                <a:cubicBezTo>
                  <a:pt x="24777" y="98679"/>
                  <a:pt x="24777" y="93980"/>
                  <a:pt x="27614" y="91161"/>
                </a:cubicBezTo>
                <a:lnTo>
                  <a:pt x="31397" y="91161"/>
                </a:lnTo>
                <a:cubicBezTo>
                  <a:pt x="34235" y="82702"/>
                  <a:pt x="42746" y="78003"/>
                  <a:pt x="48421" y="72365"/>
                </a:cubicBezTo>
                <a:lnTo>
                  <a:pt x="48421" y="66726"/>
                </a:lnTo>
                <a:cubicBezTo>
                  <a:pt x="48421" y="63906"/>
                  <a:pt x="52204" y="62967"/>
                  <a:pt x="54095" y="61087"/>
                </a:cubicBezTo>
                <a:cubicBezTo>
                  <a:pt x="55987" y="59207"/>
                  <a:pt x="57878" y="57328"/>
                  <a:pt x="61661" y="57328"/>
                </a:cubicBezTo>
                <a:cubicBezTo>
                  <a:pt x="63553" y="57328"/>
                  <a:pt x="66390" y="54508"/>
                  <a:pt x="66390" y="52629"/>
                </a:cubicBezTo>
                <a:cubicBezTo>
                  <a:pt x="67336" y="46050"/>
                  <a:pt x="72064" y="45110"/>
                  <a:pt x="76793" y="43231"/>
                </a:cubicBezTo>
                <a:cubicBezTo>
                  <a:pt x="79630" y="41351"/>
                  <a:pt x="84359" y="42291"/>
                  <a:pt x="85305" y="38532"/>
                </a:cubicBezTo>
                <a:cubicBezTo>
                  <a:pt x="87196" y="33833"/>
                  <a:pt x="92871" y="33833"/>
                  <a:pt x="96654" y="31953"/>
                </a:cubicBezTo>
                <a:cubicBezTo>
                  <a:pt x="99491" y="30074"/>
                  <a:pt x="104220" y="31013"/>
                  <a:pt x="108948" y="30074"/>
                </a:cubicBezTo>
                <a:cubicBezTo>
                  <a:pt x="111786" y="23495"/>
                  <a:pt x="111786" y="23495"/>
                  <a:pt x="123135" y="16916"/>
                </a:cubicBezTo>
                <a:cubicBezTo>
                  <a:pt x="124080" y="17856"/>
                  <a:pt x="125972" y="18796"/>
                  <a:pt x="126918" y="20676"/>
                </a:cubicBezTo>
                <a:lnTo>
                  <a:pt x="138267" y="20676"/>
                </a:lnTo>
                <a:cubicBezTo>
                  <a:pt x="139212" y="18796"/>
                  <a:pt x="139212" y="16916"/>
                  <a:pt x="140158" y="14097"/>
                </a:cubicBezTo>
                <a:lnTo>
                  <a:pt x="159073" y="14097"/>
                </a:lnTo>
                <a:cubicBezTo>
                  <a:pt x="161910" y="11278"/>
                  <a:pt x="163802" y="9398"/>
                  <a:pt x="166639" y="6579"/>
                </a:cubicBezTo>
                <a:lnTo>
                  <a:pt x="177988" y="6579"/>
                </a:lnTo>
                <a:cubicBezTo>
                  <a:pt x="178934" y="3759"/>
                  <a:pt x="179879" y="1880"/>
                  <a:pt x="180825" y="0"/>
                </a:cubicBezTo>
                <a:cubicBezTo>
                  <a:pt x="182717" y="940"/>
                  <a:pt x="183662" y="1880"/>
                  <a:pt x="185554" y="3759"/>
                </a:cubicBezTo>
                <a:lnTo>
                  <a:pt x="195957" y="3759"/>
                </a:lnTo>
                <a:cubicBezTo>
                  <a:pt x="196903" y="4699"/>
                  <a:pt x="198794" y="6579"/>
                  <a:pt x="199740" y="7518"/>
                </a:cubicBezTo>
                <a:cubicBezTo>
                  <a:pt x="200686" y="6579"/>
                  <a:pt x="202577" y="5639"/>
                  <a:pt x="203523" y="4699"/>
                </a:cubicBezTo>
                <a:cubicBezTo>
                  <a:pt x="206360" y="3759"/>
                  <a:pt x="208252" y="5639"/>
                  <a:pt x="210143" y="7518"/>
                </a:cubicBezTo>
                <a:lnTo>
                  <a:pt x="220546" y="7518"/>
                </a:lnTo>
                <a:cubicBezTo>
                  <a:pt x="223384" y="9398"/>
                  <a:pt x="225275" y="10338"/>
                  <a:pt x="227167" y="11278"/>
                </a:cubicBezTo>
                <a:cubicBezTo>
                  <a:pt x="230950" y="12217"/>
                  <a:pt x="231895" y="7518"/>
                  <a:pt x="234733" y="7518"/>
                </a:cubicBezTo>
                <a:cubicBezTo>
                  <a:pt x="237570" y="6579"/>
                  <a:pt x="238516" y="9398"/>
                  <a:pt x="240407" y="11278"/>
                </a:cubicBezTo>
                <a:lnTo>
                  <a:pt x="265942" y="11278"/>
                </a:lnTo>
                <a:cubicBezTo>
                  <a:pt x="268779" y="15037"/>
                  <a:pt x="274454" y="14097"/>
                  <a:pt x="277291" y="18796"/>
                </a:cubicBezTo>
                <a:cubicBezTo>
                  <a:pt x="280128" y="22555"/>
                  <a:pt x="284857" y="22555"/>
                  <a:pt x="288640" y="26314"/>
                </a:cubicBezTo>
                <a:cubicBezTo>
                  <a:pt x="298097" y="34773"/>
                  <a:pt x="297152" y="32893"/>
                  <a:pt x="300935" y="41351"/>
                </a:cubicBezTo>
                <a:cubicBezTo>
                  <a:pt x="309446" y="49809"/>
                  <a:pt x="317012" y="56388"/>
                  <a:pt x="324578" y="63906"/>
                </a:cubicBezTo>
                <a:cubicBezTo>
                  <a:pt x="326470" y="63906"/>
                  <a:pt x="328361" y="62967"/>
                  <a:pt x="329307" y="65786"/>
                </a:cubicBezTo>
                <a:cubicBezTo>
                  <a:pt x="328361" y="68605"/>
                  <a:pt x="325524" y="66726"/>
                  <a:pt x="323633" y="67666"/>
                </a:cubicBezTo>
                <a:cubicBezTo>
                  <a:pt x="321741" y="69545"/>
                  <a:pt x="320795" y="66726"/>
                  <a:pt x="322687" y="68605"/>
                </a:cubicBezTo>
                <a:cubicBezTo>
                  <a:pt x="324578" y="71425"/>
                  <a:pt x="325524" y="73304"/>
                  <a:pt x="326470" y="76124"/>
                </a:cubicBezTo>
                <a:cubicBezTo>
                  <a:pt x="330253" y="78003"/>
                  <a:pt x="334981" y="78943"/>
                  <a:pt x="336873" y="83642"/>
                </a:cubicBezTo>
                <a:cubicBezTo>
                  <a:pt x="337819" y="86462"/>
                  <a:pt x="335927" y="88341"/>
                  <a:pt x="334036" y="89281"/>
                </a:cubicBezTo>
                <a:cubicBezTo>
                  <a:pt x="335927" y="92100"/>
                  <a:pt x="337819" y="95860"/>
                  <a:pt x="336873" y="99619"/>
                </a:cubicBezTo>
                <a:cubicBezTo>
                  <a:pt x="339710" y="102438"/>
                  <a:pt x="341602" y="104318"/>
                  <a:pt x="344439" y="107137"/>
                </a:cubicBezTo>
                <a:lnTo>
                  <a:pt x="344439" y="113716"/>
                </a:lnTo>
                <a:cubicBezTo>
                  <a:pt x="346330" y="115595"/>
                  <a:pt x="349168" y="117475"/>
                  <a:pt x="352005" y="120294"/>
                </a:cubicBezTo>
                <a:lnTo>
                  <a:pt x="352005" y="130632"/>
                </a:lnTo>
                <a:cubicBezTo>
                  <a:pt x="352951" y="128753"/>
                  <a:pt x="353896" y="129692"/>
                  <a:pt x="354842" y="129692"/>
                </a:cubicBezTo>
              </a:path>
            </a:pathLst>
          </a:custGeom>
          <a:solidFill>
            <a:schemeClr val="accent1"/>
          </a:solidFill>
          <a:ln w="9322" cap="flat">
            <a:noFill/>
            <a:prstDash val="solid"/>
            <a:miter/>
          </a:ln>
        </p:spPr>
        <p:txBody>
          <a:bodyPr rtlCol="0" anchor="ctr"/>
          <a:lstStyle/>
          <a:p>
            <a:endParaRPr lang="en-CO"/>
          </a:p>
        </p:txBody>
      </p:sp>
      <p:grpSp>
        <p:nvGrpSpPr>
          <p:cNvPr id="25" name="Group 24">
            <a:extLst>
              <a:ext uri="{FF2B5EF4-FFF2-40B4-BE49-F238E27FC236}">
                <a16:creationId xmlns:a16="http://schemas.microsoft.com/office/drawing/2014/main" id="{97303CBE-B594-585B-647E-8BBA1141205D}"/>
              </a:ext>
            </a:extLst>
          </p:cNvPr>
          <p:cNvGrpSpPr/>
          <p:nvPr userDrawn="1"/>
        </p:nvGrpSpPr>
        <p:grpSpPr>
          <a:xfrm flipH="1">
            <a:off x="6842971" y="2230001"/>
            <a:ext cx="355268" cy="439826"/>
            <a:chOff x="5647350" y="2877502"/>
            <a:chExt cx="876322" cy="1084897"/>
          </a:xfrm>
          <a:solidFill>
            <a:schemeClr val="accent1"/>
          </a:solidFill>
        </p:grpSpPr>
        <p:sp>
          <p:nvSpPr>
            <p:cNvPr id="26" name="Freeform 25">
              <a:extLst>
                <a:ext uri="{FF2B5EF4-FFF2-40B4-BE49-F238E27FC236}">
                  <a16:creationId xmlns:a16="http://schemas.microsoft.com/office/drawing/2014/main" id="{14DEAB12-A3E2-2EC4-472D-3CCA181EE899}"/>
                </a:ext>
              </a:extLst>
            </p:cNvPr>
            <p:cNvSpPr/>
            <p:nvPr/>
          </p:nvSpPr>
          <p:spPr>
            <a:xfrm>
              <a:off x="5867638" y="3100175"/>
              <a:ext cx="370660" cy="378318"/>
            </a:xfrm>
            <a:custGeom>
              <a:avLst/>
              <a:gdLst>
                <a:gd name="connsiteX0" fmla="*/ 274082 w 370660"/>
                <a:gd name="connsiteY0" fmla="*/ 162137 h 378318"/>
                <a:gd name="connsiteX1" fmla="*/ 341709 w 370660"/>
                <a:gd name="connsiteY1" fmla="*/ 242147 h 378318"/>
                <a:gd name="connsiteX2" fmla="*/ 361712 w 370660"/>
                <a:gd name="connsiteY2" fmla="*/ 273579 h 378318"/>
                <a:gd name="connsiteX3" fmla="*/ 370284 w 370660"/>
                <a:gd name="connsiteY3" fmla="*/ 312632 h 378318"/>
                <a:gd name="connsiteX4" fmla="*/ 367427 w 370660"/>
                <a:gd name="connsiteY4" fmla="*/ 349779 h 378318"/>
                <a:gd name="connsiteX5" fmla="*/ 355044 w 370660"/>
                <a:gd name="connsiteY5" fmla="*/ 368829 h 378318"/>
                <a:gd name="connsiteX6" fmla="*/ 341709 w 370660"/>
                <a:gd name="connsiteY6" fmla="*/ 375497 h 378318"/>
                <a:gd name="connsiteX7" fmla="*/ 341709 w 370660"/>
                <a:gd name="connsiteY7" fmla="*/ 373592 h 378318"/>
                <a:gd name="connsiteX8" fmla="*/ 340757 w 370660"/>
                <a:gd name="connsiteY8" fmla="*/ 374544 h 378318"/>
                <a:gd name="connsiteX9" fmla="*/ 320754 w 370660"/>
                <a:gd name="connsiteY9" fmla="*/ 375497 h 378318"/>
                <a:gd name="connsiteX10" fmla="*/ 247412 w 370660"/>
                <a:gd name="connsiteY10" fmla="*/ 348827 h 378318"/>
                <a:gd name="connsiteX11" fmla="*/ 223599 w 370660"/>
                <a:gd name="connsiteY11" fmla="*/ 315489 h 378318"/>
                <a:gd name="connsiteX12" fmla="*/ 171212 w 370660"/>
                <a:gd name="connsiteY12" fmla="*/ 261197 h 378318"/>
                <a:gd name="connsiteX13" fmla="*/ 135017 w 370660"/>
                <a:gd name="connsiteY13" fmla="*/ 225954 h 378318"/>
                <a:gd name="connsiteX14" fmla="*/ 125492 w 370660"/>
                <a:gd name="connsiteY14" fmla="*/ 213572 h 378318"/>
                <a:gd name="connsiteX15" fmla="*/ 82629 w 370660"/>
                <a:gd name="connsiteY15" fmla="*/ 166899 h 378318"/>
                <a:gd name="connsiteX16" fmla="*/ 53102 w 370660"/>
                <a:gd name="connsiteY16" fmla="*/ 110702 h 378318"/>
                <a:gd name="connsiteX17" fmla="*/ 37862 w 370660"/>
                <a:gd name="connsiteY17" fmla="*/ 84984 h 378318"/>
                <a:gd name="connsiteX18" fmla="*/ 1667 w 370660"/>
                <a:gd name="connsiteY18" fmla="*/ 19262 h 378318"/>
                <a:gd name="connsiteX19" fmla="*/ 2619 w 370660"/>
                <a:gd name="connsiteY19" fmla="*/ 3069 h 378318"/>
                <a:gd name="connsiteX20" fmla="*/ 27384 w 370660"/>
                <a:gd name="connsiteY20" fmla="*/ 5927 h 378318"/>
                <a:gd name="connsiteX21" fmla="*/ 100727 w 370660"/>
                <a:gd name="connsiteY21" fmla="*/ 38312 h 378318"/>
                <a:gd name="connsiteX22" fmla="*/ 143589 w 370660"/>
                <a:gd name="connsiteY22" fmla="*/ 61172 h 378318"/>
                <a:gd name="connsiteX23" fmla="*/ 152162 w 370660"/>
                <a:gd name="connsiteY23" fmla="*/ 69744 h 37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0660" h="378318">
                  <a:moveTo>
                    <a:pt x="274082" y="162137"/>
                  </a:moveTo>
                  <a:cubicBezTo>
                    <a:pt x="295037" y="189759"/>
                    <a:pt x="322659" y="212619"/>
                    <a:pt x="341709" y="242147"/>
                  </a:cubicBezTo>
                  <a:cubicBezTo>
                    <a:pt x="348377" y="252624"/>
                    <a:pt x="356949" y="262149"/>
                    <a:pt x="361712" y="273579"/>
                  </a:cubicBezTo>
                  <a:cubicBezTo>
                    <a:pt x="366474" y="285962"/>
                    <a:pt x="372189" y="298344"/>
                    <a:pt x="370284" y="312632"/>
                  </a:cubicBezTo>
                  <a:cubicBezTo>
                    <a:pt x="368379" y="324062"/>
                    <a:pt x="368379" y="335492"/>
                    <a:pt x="367427" y="349779"/>
                  </a:cubicBezTo>
                  <a:cubicBezTo>
                    <a:pt x="363617" y="354542"/>
                    <a:pt x="359807" y="361209"/>
                    <a:pt x="355044" y="368829"/>
                  </a:cubicBezTo>
                  <a:cubicBezTo>
                    <a:pt x="351234" y="370734"/>
                    <a:pt x="346472" y="373592"/>
                    <a:pt x="341709" y="375497"/>
                  </a:cubicBezTo>
                  <a:lnTo>
                    <a:pt x="341709" y="373592"/>
                  </a:lnTo>
                  <a:lnTo>
                    <a:pt x="340757" y="374544"/>
                  </a:lnTo>
                  <a:cubicBezTo>
                    <a:pt x="334089" y="381212"/>
                    <a:pt x="327422" y="377402"/>
                    <a:pt x="320754" y="375497"/>
                  </a:cubicBezTo>
                  <a:cubicBezTo>
                    <a:pt x="296942" y="367877"/>
                    <a:pt x="273129" y="361209"/>
                    <a:pt x="247412" y="348827"/>
                  </a:cubicBezTo>
                  <a:cubicBezTo>
                    <a:pt x="236934" y="341207"/>
                    <a:pt x="233124" y="325967"/>
                    <a:pt x="223599" y="315489"/>
                  </a:cubicBezTo>
                  <a:cubicBezTo>
                    <a:pt x="199787" y="302154"/>
                    <a:pt x="180737" y="287867"/>
                    <a:pt x="171212" y="261197"/>
                  </a:cubicBezTo>
                  <a:cubicBezTo>
                    <a:pt x="155019" y="255482"/>
                    <a:pt x="140732" y="245004"/>
                    <a:pt x="135017" y="225954"/>
                  </a:cubicBezTo>
                  <a:cubicBezTo>
                    <a:pt x="133112" y="221192"/>
                    <a:pt x="129302" y="215477"/>
                    <a:pt x="125492" y="213572"/>
                  </a:cubicBezTo>
                  <a:cubicBezTo>
                    <a:pt x="104537" y="204047"/>
                    <a:pt x="95964" y="183092"/>
                    <a:pt x="82629" y="166899"/>
                  </a:cubicBezTo>
                  <a:cubicBezTo>
                    <a:pt x="68342" y="150707"/>
                    <a:pt x="58817" y="131657"/>
                    <a:pt x="53102" y="110702"/>
                  </a:cubicBezTo>
                  <a:cubicBezTo>
                    <a:pt x="50244" y="101177"/>
                    <a:pt x="44529" y="92604"/>
                    <a:pt x="37862" y="84984"/>
                  </a:cubicBezTo>
                  <a:cubicBezTo>
                    <a:pt x="19764" y="65934"/>
                    <a:pt x="13097" y="41169"/>
                    <a:pt x="1667" y="19262"/>
                  </a:cubicBezTo>
                  <a:cubicBezTo>
                    <a:pt x="-238" y="14499"/>
                    <a:pt x="-1191" y="8784"/>
                    <a:pt x="2619" y="3069"/>
                  </a:cubicBezTo>
                  <a:cubicBezTo>
                    <a:pt x="11192" y="-3598"/>
                    <a:pt x="19764" y="2117"/>
                    <a:pt x="27384" y="5927"/>
                  </a:cubicBezTo>
                  <a:cubicBezTo>
                    <a:pt x="51197" y="18309"/>
                    <a:pt x="75962" y="28787"/>
                    <a:pt x="100727" y="38312"/>
                  </a:cubicBezTo>
                  <a:cubicBezTo>
                    <a:pt x="115967" y="44027"/>
                    <a:pt x="127397" y="56409"/>
                    <a:pt x="143589" y="61172"/>
                  </a:cubicBezTo>
                  <a:cubicBezTo>
                    <a:pt x="150257" y="63077"/>
                    <a:pt x="152162" y="70697"/>
                    <a:pt x="152162" y="69744"/>
                  </a:cubicBezTo>
                </a:path>
              </a:pathLst>
            </a:custGeom>
            <a:grpFill/>
            <a:ln w="9525" cap="flat">
              <a:noFill/>
              <a:prstDash val="solid"/>
              <a:miter/>
            </a:ln>
          </p:spPr>
          <p:txBody>
            <a:bodyPr rtlCol="0" anchor="ctr"/>
            <a:lstStyle/>
            <a:p>
              <a:endParaRPr lang="en-CO"/>
            </a:p>
          </p:txBody>
        </p:sp>
        <p:sp>
          <p:nvSpPr>
            <p:cNvPr id="27" name="Freeform 26">
              <a:extLst>
                <a:ext uri="{FF2B5EF4-FFF2-40B4-BE49-F238E27FC236}">
                  <a16:creationId xmlns:a16="http://schemas.microsoft.com/office/drawing/2014/main" id="{E2191296-ADC8-39AA-9F9C-D2862F606F68}"/>
                </a:ext>
              </a:extLst>
            </p:cNvPr>
            <p:cNvSpPr/>
            <p:nvPr/>
          </p:nvSpPr>
          <p:spPr>
            <a:xfrm>
              <a:off x="5647350" y="3774757"/>
              <a:ext cx="486242" cy="187642"/>
            </a:xfrm>
            <a:custGeom>
              <a:avLst/>
              <a:gdLst>
                <a:gd name="connsiteX0" fmla="*/ 272437 w 486242"/>
                <a:gd name="connsiteY0" fmla="*/ 173355 h 187642"/>
                <a:gd name="connsiteX1" fmla="*/ 242909 w 486242"/>
                <a:gd name="connsiteY1" fmla="*/ 176213 h 187642"/>
                <a:gd name="connsiteX2" fmla="*/ 223859 w 486242"/>
                <a:gd name="connsiteY2" fmla="*/ 175260 h 187642"/>
                <a:gd name="connsiteX3" fmla="*/ 125752 w 486242"/>
                <a:gd name="connsiteY3" fmla="*/ 187642 h 187642"/>
                <a:gd name="connsiteX4" fmla="*/ 83842 w 486242"/>
                <a:gd name="connsiteY4" fmla="*/ 183832 h 187642"/>
                <a:gd name="connsiteX5" fmla="*/ 21929 w 486242"/>
                <a:gd name="connsiteY5" fmla="*/ 172402 h 187642"/>
                <a:gd name="connsiteX6" fmla="*/ 22 w 486242"/>
                <a:gd name="connsiteY6" fmla="*/ 159067 h 187642"/>
                <a:gd name="connsiteX7" fmla="*/ 46694 w 486242"/>
                <a:gd name="connsiteY7" fmla="*/ 107632 h 187642"/>
                <a:gd name="connsiteX8" fmla="*/ 73364 w 486242"/>
                <a:gd name="connsiteY8" fmla="*/ 101917 h 187642"/>
                <a:gd name="connsiteX9" fmla="*/ 91462 w 486242"/>
                <a:gd name="connsiteY9" fmla="*/ 85725 h 187642"/>
                <a:gd name="connsiteX10" fmla="*/ 131467 w 486242"/>
                <a:gd name="connsiteY10" fmla="*/ 67627 h 187642"/>
                <a:gd name="connsiteX11" fmla="*/ 157184 w 486242"/>
                <a:gd name="connsiteY11" fmla="*/ 61913 h 187642"/>
                <a:gd name="connsiteX12" fmla="*/ 180044 w 486242"/>
                <a:gd name="connsiteY12" fmla="*/ 49530 h 187642"/>
                <a:gd name="connsiteX13" fmla="*/ 246719 w 486242"/>
                <a:gd name="connsiteY13" fmla="*/ 33338 h 187642"/>
                <a:gd name="connsiteX14" fmla="*/ 279104 w 486242"/>
                <a:gd name="connsiteY14" fmla="*/ 36195 h 187642"/>
                <a:gd name="connsiteX15" fmla="*/ 299107 w 486242"/>
                <a:gd name="connsiteY15" fmla="*/ 26670 h 187642"/>
                <a:gd name="connsiteX16" fmla="*/ 329587 w 486242"/>
                <a:gd name="connsiteY16" fmla="*/ 23813 h 187642"/>
                <a:gd name="connsiteX17" fmla="*/ 342922 w 486242"/>
                <a:gd name="connsiteY17" fmla="*/ 20955 h 187642"/>
                <a:gd name="connsiteX18" fmla="*/ 409597 w 486242"/>
                <a:gd name="connsiteY18" fmla="*/ 0 h 187642"/>
                <a:gd name="connsiteX19" fmla="*/ 458174 w 486242"/>
                <a:gd name="connsiteY19" fmla="*/ 3810 h 187642"/>
                <a:gd name="connsiteX20" fmla="*/ 485797 w 486242"/>
                <a:gd name="connsiteY20" fmla="*/ 59055 h 187642"/>
                <a:gd name="connsiteX21" fmla="*/ 481987 w 486242"/>
                <a:gd name="connsiteY21" fmla="*/ 77152 h 187642"/>
                <a:gd name="connsiteX22" fmla="*/ 484844 w 486242"/>
                <a:gd name="connsiteY22" fmla="*/ 90488 h 187642"/>
                <a:gd name="connsiteX23" fmla="*/ 468652 w 486242"/>
                <a:gd name="connsiteY23" fmla="*/ 120967 h 187642"/>
                <a:gd name="connsiteX24" fmla="*/ 401024 w 486242"/>
                <a:gd name="connsiteY24" fmla="*/ 140970 h 187642"/>
                <a:gd name="connsiteX25" fmla="*/ 361972 w 486242"/>
                <a:gd name="connsiteY25" fmla="*/ 153352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6242" h="187642">
                  <a:moveTo>
                    <a:pt x="272437" y="173355"/>
                  </a:moveTo>
                  <a:cubicBezTo>
                    <a:pt x="263864" y="175260"/>
                    <a:pt x="251482" y="177165"/>
                    <a:pt x="242909" y="176213"/>
                  </a:cubicBezTo>
                  <a:cubicBezTo>
                    <a:pt x="236242" y="175260"/>
                    <a:pt x="229574" y="174307"/>
                    <a:pt x="223859" y="175260"/>
                  </a:cubicBezTo>
                  <a:cubicBezTo>
                    <a:pt x="191474" y="183832"/>
                    <a:pt x="157184" y="176213"/>
                    <a:pt x="125752" y="187642"/>
                  </a:cubicBezTo>
                  <a:cubicBezTo>
                    <a:pt x="111464" y="182880"/>
                    <a:pt x="97177" y="177165"/>
                    <a:pt x="83842" y="183832"/>
                  </a:cubicBezTo>
                  <a:cubicBezTo>
                    <a:pt x="62887" y="174307"/>
                    <a:pt x="41932" y="176213"/>
                    <a:pt x="21929" y="172402"/>
                  </a:cubicBezTo>
                  <a:cubicBezTo>
                    <a:pt x="13357" y="170497"/>
                    <a:pt x="6689" y="169545"/>
                    <a:pt x="22" y="159067"/>
                  </a:cubicBezTo>
                  <a:cubicBezTo>
                    <a:pt x="-931" y="128588"/>
                    <a:pt x="29549" y="123825"/>
                    <a:pt x="46694" y="107632"/>
                  </a:cubicBezTo>
                  <a:cubicBezTo>
                    <a:pt x="56219" y="105727"/>
                    <a:pt x="64792" y="103822"/>
                    <a:pt x="73364" y="101917"/>
                  </a:cubicBezTo>
                  <a:cubicBezTo>
                    <a:pt x="80032" y="96202"/>
                    <a:pt x="85747" y="90488"/>
                    <a:pt x="91462" y="85725"/>
                  </a:cubicBezTo>
                  <a:cubicBezTo>
                    <a:pt x="105749" y="80010"/>
                    <a:pt x="120037" y="77152"/>
                    <a:pt x="131467" y="67627"/>
                  </a:cubicBezTo>
                  <a:cubicBezTo>
                    <a:pt x="139087" y="61913"/>
                    <a:pt x="148612" y="63817"/>
                    <a:pt x="157184" y="61913"/>
                  </a:cubicBezTo>
                  <a:cubicBezTo>
                    <a:pt x="164804" y="58102"/>
                    <a:pt x="171472" y="54292"/>
                    <a:pt x="180044" y="49530"/>
                  </a:cubicBezTo>
                  <a:cubicBezTo>
                    <a:pt x="203857" y="55245"/>
                    <a:pt x="223859" y="40005"/>
                    <a:pt x="246719" y="33338"/>
                  </a:cubicBezTo>
                  <a:cubicBezTo>
                    <a:pt x="257197" y="34290"/>
                    <a:pt x="267674" y="35242"/>
                    <a:pt x="279104" y="36195"/>
                  </a:cubicBezTo>
                  <a:cubicBezTo>
                    <a:pt x="284819" y="33338"/>
                    <a:pt x="291487" y="30480"/>
                    <a:pt x="299107" y="26670"/>
                  </a:cubicBezTo>
                  <a:cubicBezTo>
                    <a:pt x="308632" y="26670"/>
                    <a:pt x="319109" y="30480"/>
                    <a:pt x="329587" y="23813"/>
                  </a:cubicBezTo>
                  <a:cubicBezTo>
                    <a:pt x="333397" y="21907"/>
                    <a:pt x="338159" y="20002"/>
                    <a:pt x="342922" y="20955"/>
                  </a:cubicBezTo>
                  <a:cubicBezTo>
                    <a:pt x="367687" y="23813"/>
                    <a:pt x="387689" y="11430"/>
                    <a:pt x="409597" y="0"/>
                  </a:cubicBezTo>
                  <a:cubicBezTo>
                    <a:pt x="423884" y="10477"/>
                    <a:pt x="441982" y="-1905"/>
                    <a:pt x="458174" y="3810"/>
                  </a:cubicBezTo>
                  <a:cubicBezTo>
                    <a:pt x="481034" y="17145"/>
                    <a:pt x="480082" y="41910"/>
                    <a:pt x="485797" y="59055"/>
                  </a:cubicBezTo>
                  <a:cubicBezTo>
                    <a:pt x="487702" y="68580"/>
                    <a:pt x="482939" y="72390"/>
                    <a:pt x="481987" y="77152"/>
                  </a:cubicBezTo>
                  <a:cubicBezTo>
                    <a:pt x="481987" y="81915"/>
                    <a:pt x="486749" y="85725"/>
                    <a:pt x="484844" y="90488"/>
                  </a:cubicBezTo>
                  <a:cubicBezTo>
                    <a:pt x="480082" y="100013"/>
                    <a:pt x="474367" y="109538"/>
                    <a:pt x="468652" y="120967"/>
                  </a:cubicBezTo>
                  <a:cubicBezTo>
                    <a:pt x="446744" y="126682"/>
                    <a:pt x="426742" y="140017"/>
                    <a:pt x="401024" y="140970"/>
                  </a:cubicBezTo>
                  <a:cubicBezTo>
                    <a:pt x="389594" y="148590"/>
                    <a:pt x="378164" y="154305"/>
                    <a:pt x="361972" y="153352"/>
                  </a:cubicBezTo>
                </a:path>
              </a:pathLst>
            </a:custGeom>
            <a:grpFill/>
            <a:ln w="9525" cap="flat">
              <a:noFill/>
              <a:prstDash val="solid"/>
              <a:miter/>
            </a:ln>
          </p:spPr>
          <p:txBody>
            <a:bodyPr rtlCol="0" anchor="ctr"/>
            <a:lstStyle/>
            <a:p>
              <a:endParaRPr lang="en-CO"/>
            </a:p>
          </p:txBody>
        </p:sp>
        <p:sp>
          <p:nvSpPr>
            <p:cNvPr id="28" name="Freeform 27">
              <a:extLst>
                <a:ext uri="{FF2B5EF4-FFF2-40B4-BE49-F238E27FC236}">
                  <a16:creationId xmlns:a16="http://schemas.microsoft.com/office/drawing/2014/main" id="{77B8061F-E372-9802-950D-4206FCE5B6E2}"/>
                </a:ext>
              </a:extLst>
            </p:cNvPr>
            <p:cNvSpPr/>
            <p:nvPr/>
          </p:nvSpPr>
          <p:spPr>
            <a:xfrm>
              <a:off x="6291262" y="2877502"/>
              <a:ext cx="232410" cy="461827"/>
            </a:xfrm>
            <a:custGeom>
              <a:avLst/>
              <a:gdLst>
                <a:gd name="connsiteX0" fmla="*/ 78105 w 232410"/>
                <a:gd name="connsiteY0" fmla="*/ 304800 h 461827"/>
                <a:gd name="connsiteX1" fmla="*/ 64770 w 232410"/>
                <a:gd name="connsiteY1" fmla="*/ 266700 h 461827"/>
                <a:gd name="connsiteX2" fmla="*/ 47625 w 232410"/>
                <a:gd name="connsiteY2" fmla="*/ 242888 h 461827"/>
                <a:gd name="connsiteX3" fmla="*/ 48577 w 232410"/>
                <a:gd name="connsiteY3" fmla="*/ 232410 h 461827"/>
                <a:gd name="connsiteX4" fmla="*/ 31433 w 232410"/>
                <a:gd name="connsiteY4" fmla="*/ 170498 h 461827"/>
                <a:gd name="connsiteX5" fmla="*/ 952 w 232410"/>
                <a:gd name="connsiteY5" fmla="*/ 31433 h 461827"/>
                <a:gd name="connsiteX6" fmla="*/ 0 w 232410"/>
                <a:gd name="connsiteY6" fmla="*/ 18098 h 461827"/>
                <a:gd name="connsiteX7" fmla="*/ 12383 w 232410"/>
                <a:gd name="connsiteY7" fmla="*/ 0 h 461827"/>
                <a:gd name="connsiteX8" fmla="*/ 80963 w 232410"/>
                <a:gd name="connsiteY8" fmla="*/ 62865 h 461827"/>
                <a:gd name="connsiteX9" fmla="*/ 110490 w 232410"/>
                <a:gd name="connsiteY9" fmla="*/ 87630 h 461827"/>
                <a:gd name="connsiteX10" fmla="*/ 156210 w 232410"/>
                <a:gd name="connsiteY10" fmla="*/ 152400 h 461827"/>
                <a:gd name="connsiteX11" fmla="*/ 169545 w 232410"/>
                <a:gd name="connsiteY11" fmla="*/ 175260 h 461827"/>
                <a:gd name="connsiteX12" fmla="*/ 181927 w 232410"/>
                <a:gd name="connsiteY12" fmla="*/ 209550 h 461827"/>
                <a:gd name="connsiteX13" fmla="*/ 200977 w 232410"/>
                <a:gd name="connsiteY13" fmla="*/ 227648 h 461827"/>
                <a:gd name="connsiteX14" fmla="*/ 232410 w 232410"/>
                <a:gd name="connsiteY14" fmla="*/ 357188 h 461827"/>
                <a:gd name="connsiteX15" fmla="*/ 229552 w 232410"/>
                <a:gd name="connsiteY15" fmla="*/ 395288 h 461827"/>
                <a:gd name="connsiteX16" fmla="*/ 220980 w 232410"/>
                <a:gd name="connsiteY16" fmla="*/ 432435 h 461827"/>
                <a:gd name="connsiteX17" fmla="*/ 205740 w 232410"/>
                <a:gd name="connsiteY17" fmla="*/ 449580 h 461827"/>
                <a:gd name="connsiteX18" fmla="*/ 143827 w 232410"/>
                <a:gd name="connsiteY18" fmla="*/ 461010 h 461827"/>
                <a:gd name="connsiteX19" fmla="*/ 117158 w 232410"/>
                <a:gd name="connsiteY19" fmla="*/ 429578 h 461827"/>
                <a:gd name="connsiteX20" fmla="*/ 107633 w 232410"/>
                <a:gd name="connsiteY20" fmla="*/ 385763 h 4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2410" h="461827">
                  <a:moveTo>
                    <a:pt x="78105" y="304800"/>
                  </a:moveTo>
                  <a:cubicBezTo>
                    <a:pt x="74295" y="291465"/>
                    <a:pt x="70485" y="279083"/>
                    <a:pt x="64770" y="266700"/>
                  </a:cubicBezTo>
                  <a:cubicBezTo>
                    <a:pt x="60960" y="258128"/>
                    <a:pt x="57150" y="248603"/>
                    <a:pt x="47625" y="242888"/>
                  </a:cubicBezTo>
                  <a:cubicBezTo>
                    <a:pt x="47625" y="239078"/>
                    <a:pt x="49530" y="235268"/>
                    <a:pt x="48577" y="232410"/>
                  </a:cubicBezTo>
                  <a:cubicBezTo>
                    <a:pt x="42863" y="211455"/>
                    <a:pt x="35242" y="191453"/>
                    <a:pt x="31433" y="170498"/>
                  </a:cubicBezTo>
                  <a:cubicBezTo>
                    <a:pt x="21908" y="123825"/>
                    <a:pt x="4763" y="79058"/>
                    <a:pt x="952" y="31433"/>
                  </a:cubicBezTo>
                  <a:cubicBezTo>
                    <a:pt x="952" y="26670"/>
                    <a:pt x="0" y="22860"/>
                    <a:pt x="0" y="18098"/>
                  </a:cubicBezTo>
                  <a:cubicBezTo>
                    <a:pt x="0" y="12383"/>
                    <a:pt x="0" y="12383"/>
                    <a:pt x="12383" y="0"/>
                  </a:cubicBezTo>
                  <a:cubicBezTo>
                    <a:pt x="36195" y="19050"/>
                    <a:pt x="62865" y="35243"/>
                    <a:pt x="80963" y="62865"/>
                  </a:cubicBezTo>
                  <a:cubicBezTo>
                    <a:pt x="93345" y="67628"/>
                    <a:pt x="100965" y="77153"/>
                    <a:pt x="110490" y="87630"/>
                  </a:cubicBezTo>
                  <a:cubicBezTo>
                    <a:pt x="127635" y="107633"/>
                    <a:pt x="138113" y="132398"/>
                    <a:pt x="156210" y="152400"/>
                  </a:cubicBezTo>
                  <a:cubicBezTo>
                    <a:pt x="162877" y="159068"/>
                    <a:pt x="166688" y="166688"/>
                    <a:pt x="169545" y="175260"/>
                  </a:cubicBezTo>
                  <a:cubicBezTo>
                    <a:pt x="173355" y="186690"/>
                    <a:pt x="177165" y="197168"/>
                    <a:pt x="181927" y="209550"/>
                  </a:cubicBezTo>
                  <a:cubicBezTo>
                    <a:pt x="186690" y="214313"/>
                    <a:pt x="192405" y="220028"/>
                    <a:pt x="200977" y="227648"/>
                  </a:cubicBezTo>
                  <a:cubicBezTo>
                    <a:pt x="207645" y="268605"/>
                    <a:pt x="227648" y="308610"/>
                    <a:pt x="232410" y="357188"/>
                  </a:cubicBezTo>
                  <a:cubicBezTo>
                    <a:pt x="221933" y="368618"/>
                    <a:pt x="231458" y="381953"/>
                    <a:pt x="229552" y="395288"/>
                  </a:cubicBezTo>
                  <a:cubicBezTo>
                    <a:pt x="227648" y="407670"/>
                    <a:pt x="223838" y="420053"/>
                    <a:pt x="220980" y="432435"/>
                  </a:cubicBezTo>
                  <a:cubicBezTo>
                    <a:pt x="213360" y="435293"/>
                    <a:pt x="209550" y="441960"/>
                    <a:pt x="205740" y="449580"/>
                  </a:cubicBezTo>
                  <a:cubicBezTo>
                    <a:pt x="185738" y="454343"/>
                    <a:pt x="166688" y="464820"/>
                    <a:pt x="143827" y="461010"/>
                  </a:cubicBezTo>
                  <a:cubicBezTo>
                    <a:pt x="128588" y="455295"/>
                    <a:pt x="120015" y="444818"/>
                    <a:pt x="117158" y="429578"/>
                  </a:cubicBezTo>
                  <a:cubicBezTo>
                    <a:pt x="114300" y="415290"/>
                    <a:pt x="107633" y="401003"/>
                    <a:pt x="107633" y="385763"/>
                  </a:cubicBezTo>
                </a:path>
              </a:pathLst>
            </a:custGeom>
            <a:grpFill/>
            <a:ln w="9525" cap="flat">
              <a:noFill/>
              <a:prstDash val="solid"/>
              <a:miter/>
            </a:ln>
          </p:spPr>
          <p:txBody>
            <a:bodyPr rtlCol="0" anchor="ctr"/>
            <a:lstStyle/>
            <a:p>
              <a:endParaRPr lang="en-CO"/>
            </a:p>
          </p:txBody>
        </p:sp>
      </p:grpSp>
    </p:spTree>
    <p:extLst>
      <p:ext uri="{BB962C8B-B14F-4D97-AF65-F5344CB8AC3E}">
        <p14:creationId xmlns:p14="http://schemas.microsoft.com/office/powerpoint/2010/main" val="6035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7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1"/>
                                        </p:tgtEl>
                                        <p:attrNameLst>
                                          <p:attrName>r</p:attrName>
                                        </p:attrNameLst>
                                      </p:cBhvr>
                                    </p:animRot>
                                    <p:animRot by="-240000">
                                      <p:cBhvr>
                                        <p:cTn id="35" dur="200" fill="hold">
                                          <p:stCondLst>
                                            <p:cond delay="200"/>
                                          </p:stCondLst>
                                        </p:cTn>
                                        <p:tgtEl>
                                          <p:spTgt spid="21"/>
                                        </p:tgtEl>
                                        <p:attrNameLst>
                                          <p:attrName>r</p:attrName>
                                        </p:attrNameLst>
                                      </p:cBhvr>
                                    </p:animRot>
                                    <p:animRot by="240000">
                                      <p:cBhvr>
                                        <p:cTn id="36" dur="200" fill="hold">
                                          <p:stCondLst>
                                            <p:cond delay="400"/>
                                          </p:stCondLst>
                                        </p:cTn>
                                        <p:tgtEl>
                                          <p:spTgt spid="21"/>
                                        </p:tgtEl>
                                        <p:attrNameLst>
                                          <p:attrName>r</p:attrName>
                                        </p:attrNameLst>
                                      </p:cBhvr>
                                    </p:animRot>
                                    <p:animRot by="-240000">
                                      <p:cBhvr>
                                        <p:cTn id="37" dur="200" fill="hold">
                                          <p:stCondLst>
                                            <p:cond delay="600"/>
                                          </p:stCondLst>
                                        </p:cTn>
                                        <p:tgtEl>
                                          <p:spTgt spid="21"/>
                                        </p:tgtEl>
                                        <p:attrNameLst>
                                          <p:attrName>r</p:attrName>
                                        </p:attrNameLst>
                                      </p:cBhvr>
                                    </p:animRot>
                                    <p:animRot by="120000">
                                      <p:cBhvr>
                                        <p:cTn id="38" dur="200" fill="hold">
                                          <p:stCondLst>
                                            <p:cond delay="800"/>
                                          </p:stCondLst>
                                        </p:cTn>
                                        <p:tgtEl>
                                          <p:spTgt spid="21"/>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2"/>
                                        </p:tgtEl>
                                        <p:attrNameLst>
                                          <p:attrName>r</p:attrName>
                                        </p:attrNameLst>
                                      </p:cBhvr>
                                    </p:animRot>
                                    <p:animRot by="-240000">
                                      <p:cBhvr>
                                        <p:cTn id="41" dur="200" fill="hold">
                                          <p:stCondLst>
                                            <p:cond delay="200"/>
                                          </p:stCondLst>
                                        </p:cTn>
                                        <p:tgtEl>
                                          <p:spTgt spid="22"/>
                                        </p:tgtEl>
                                        <p:attrNameLst>
                                          <p:attrName>r</p:attrName>
                                        </p:attrNameLst>
                                      </p:cBhvr>
                                    </p:animRot>
                                    <p:animRot by="240000">
                                      <p:cBhvr>
                                        <p:cTn id="42" dur="200" fill="hold">
                                          <p:stCondLst>
                                            <p:cond delay="400"/>
                                          </p:stCondLst>
                                        </p:cTn>
                                        <p:tgtEl>
                                          <p:spTgt spid="22"/>
                                        </p:tgtEl>
                                        <p:attrNameLst>
                                          <p:attrName>r</p:attrName>
                                        </p:attrNameLst>
                                      </p:cBhvr>
                                    </p:animRot>
                                    <p:animRot by="-240000">
                                      <p:cBhvr>
                                        <p:cTn id="43" dur="200" fill="hold">
                                          <p:stCondLst>
                                            <p:cond delay="600"/>
                                          </p:stCondLst>
                                        </p:cTn>
                                        <p:tgtEl>
                                          <p:spTgt spid="22"/>
                                        </p:tgtEl>
                                        <p:attrNameLst>
                                          <p:attrName>r</p:attrName>
                                        </p:attrNameLst>
                                      </p:cBhvr>
                                    </p:animRot>
                                    <p:animRot by="120000">
                                      <p:cBhvr>
                                        <p:cTn id="44"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attern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F718A-1163-F148-8813-CB7FB5A5DF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 name="Right Triangle 1">
            <a:extLst>
              <a:ext uri="{FF2B5EF4-FFF2-40B4-BE49-F238E27FC236}">
                <a16:creationId xmlns:a16="http://schemas.microsoft.com/office/drawing/2014/main" id="{74AD58AC-2F1B-0874-157B-C940CDDA9670}"/>
              </a:ext>
            </a:extLst>
          </p:cNvPr>
          <p:cNvSpPr/>
          <p:nvPr userDrawn="1"/>
        </p:nvSpPr>
        <p:spPr>
          <a:xfrm rot="16200000">
            <a:off x="9923932" y="4143006"/>
            <a:ext cx="3013736" cy="1522399"/>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104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66F10-0C25-5D4E-AE8A-95140406A9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4" b="33951"/>
          <a:stretch/>
        </p:blipFill>
        <p:spPr>
          <a:xfrm>
            <a:off x="-1" y="-15498"/>
            <a:ext cx="2070253" cy="4248831"/>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2" name="Right Triangle 1">
            <a:extLst>
              <a:ext uri="{FF2B5EF4-FFF2-40B4-BE49-F238E27FC236}">
                <a16:creationId xmlns:a16="http://schemas.microsoft.com/office/drawing/2014/main" id="{179BE86E-0147-48DC-4111-0B6B3E77275E}"/>
              </a:ext>
            </a:extLst>
          </p:cNvPr>
          <p:cNvSpPr/>
          <p:nvPr userDrawn="1"/>
        </p:nvSpPr>
        <p:spPr>
          <a:xfrm rot="16200000">
            <a:off x="9923932" y="4143006"/>
            <a:ext cx="3013736" cy="1522399"/>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336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ttern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E9C73-888C-4B46-9B7E-5EB9EC942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0" t="233" b="34515"/>
          <a:stretch/>
        </p:blipFill>
        <p:spPr>
          <a:xfrm>
            <a:off x="-1" y="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a:prstGeom prst="rect">
            <a:avLst/>
          </a:prstGeo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content header</a:t>
            </a:r>
          </a:p>
        </p:txBody>
      </p:sp>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3006"/>
            <a:ext cx="3013736" cy="1522399"/>
          </a:xfrm>
          <a:prstGeom prst="rtTriangle">
            <a:avLst/>
          </a:prstGeom>
          <a:solidFill>
            <a:srgbClr val="EA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6316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AD4E0996-EC88-DA4B-A212-5408F13DA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702"/>
          <a:stretch/>
        </p:blipFill>
        <p:spPr>
          <a:xfrm>
            <a:off x="6581869" y="2190367"/>
            <a:ext cx="2668410" cy="938398"/>
          </a:xfrm>
          <a:prstGeom prst="rect">
            <a:avLst/>
          </a:prstGeom>
        </p:spPr>
      </p:pic>
      <p:sp>
        <p:nvSpPr>
          <p:cNvPr id="10" name="Title 1">
            <a:extLst>
              <a:ext uri="{FF2B5EF4-FFF2-40B4-BE49-F238E27FC236}">
                <a16:creationId xmlns:a16="http://schemas.microsoft.com/office/drawing/2014/main" id="{A96C4B70-69B4-6C4E-AAA3-CB39BBF25E65}"/>
              </a:ext>
            </a:extLst>
          </p:cNvPr>
          <p:cNvSpPr>
            <a:spLocks noGrp="1"/>
          </p:cNvSpPr>
          <p:nvPr>
            <p:ph type="title" hasCustomPrompt="1"/>
          </p:nvPr>
        </p:nvSpPr>
        <p:spPr>
          <a:xfrm>
            <a:off x="554182" y="3530063"/>
            <a:ext cx="11083636" cy="974035"/>
          </a:xfrm>
          <a:prstGeom prst="rect">
            <a:avLst/>
          </a:prstGeom>
        </p:spPr>
        <p:txBody>
          <a:bodyPr anchor="ctr">
            <a:normAutofit/>
          </a:bodyPr>
          <a:lstStyle>
            <a:lvl1pPr algn="ct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Add CTA here</a:t>
            </a:r>
          </a:p>
        </p:txBody>
      </p:sp>
      <p:sp>
        <p:nvSpPr>
          <p:cNvPr id="12" name="Title 1">
            <a:extLst>
              <a:ext uri="{FF2B5EF4-FFF2-40B4-BE49-F238E27FC236}">
                <a16:creationId xmlns:a16="http://schemas.microsoft.com/office/drawing/2014/main" id="{065BB1F7-8202-C141-90E0-287EA0B5174D}"/>
              </a:ext>
            </a:extLst>
          </p:cNvPr>
          <p:cNvSpPr txBox="1">
            <a:spLocks/>
          </p:cNvSpPr>
          <p:nvPr userDrawn="1"/>
        </p:nvSpPr>
        <p:spPr>
          <a:xfrm>
            <a:off x="554182" y="5100836"/>
            <a:ext cx="11083636" cy="974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dirty="0"/>
              <a:t>www.avaya.com</a:t>
            </a:r>
          </a:p>
        </p:txBody>
      </p:sp>
      <p:pic>
        <p:nvPicPr>
          <p:cNvPr id="11" name="Picture 10">
            <a:extLst>
              <a:ext uri="{FF2B5EF4-FFF2-40B4-BE49-F238E27FC236}">
                <a16:creationId xmlns:a16="http://schemas.microsoft.com/office/drawing/2014/main" id="{E5E9037D-97A4-4F44-B4A5-85BBB2079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9786" y="2182222"/>
            <a:ext cx="3298053" cy="946542"/>
          </a:xfrm>
          <a:prstGeom prst="rect">
            <a:avLst/>
          </a:prstGeom>
        </p:spPr>
      </p:pic>
    </p:spTree>
    <p:extLst>
      <p:ext uri="{BB962C8B-B14F-4D97-AF65-F5344CB8AC3E}">
        <p14:creationId xmlns:p14="http://schemas.microsoft.com/office/powerpoint/2010/main" val="4016849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09A6C-A14D-A148-940D-8D9C00528DD4}"/>
              </a:ext>
            </a:extLst>
          </p:cNvPr>
          <p:cNvSpPr/>
          <p:nvPr userDrawn="1"/>
        </p:nvSpPr>
        <p:spPr>
          <a:xfrm>
            <a:off x="0" y="0"/>
            <a:ext cx="12192000" cy="641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CBB85B-140B-6C46-B33A-4F76E48CE556}"/>
              </a:ext>
            </a:extLst>
          </p:cNvPr>
          <p:cNvSpPr txBox="1"/>
          <p:nvPr userDrawn="1"/>
        </p:nvSpPr>
        <p:spPr>
          <a:xfrm>
            <a:off x="-5109210" y="9201150"/>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2FF5420A-50BF-9F47-8817-F9AAE1499191}"/>
              </a:ext>
            </a:extLst>
          </p:cNvPr>
          <p:cNvPicPr>
            <a:picLocks noChangeAspect="1"/>
          </p:cNvPicPr>
          <p:nvPr userDrawn="1"/>
        </p:nvPicPr>
        <p:blipFill>
          <a:blip r:embed="rId2"/>
          <a:stretch>
            <a:fillRect/>
          </a:stretch>
        </p:blipFill>
        <p:spPr>
          <a:xfrm>
            <a:off x="1428998" y="2058206"/>
            <a:ext cx="832457" cy="832457"/>
          </a:xfrm>
          <a:prstGeom prst="rect">
            <a:avLst/>
          </a:prstGeom>
        </p:spPr>
      </p:pic>
      <p:pic>
        <p:nvPicPr>
          <p:cNvPr id="5" name="Picture 4">
            <a:extLst>
              <a:ext uri="{FF2B5EF4-FFF2-40B4-BE49-F238E27FC236}">
                <a16:creationId xmlns:a16="http://schemas.microsoft.com/office/drawing/2014/main" id="{70D468A9-826E-3744-B489-AC325D7D0AE4}"/>
              </a:ext>
            </a:extLst>
          </p:cNvPr>
          <p:cNvPicPr>
            <a:picLocks noChangeAspect="1"/>
          </p:cNvPicPr>
          <p:nvPr userDrawn="1"/>
        </p:nvPicPr>
        <p:blipFill>
          <a:blip r:embed="rId3"/>
          <a:stretch>
            <a:fillRect/>
          </a:stretch>
        </p:blipFill>
        <p:spPr>
          <a:xfrm>
            <a:off x="2845922" y="2058205"/>
            <a:ext cx="832457" cy="832457"/>
          </a:xfrm>
          <a:prstGeom prst="rect">
            <a:avLst/>
          </a:prstGeom>
        </p:spPr>
      </p:pic>
      <p:pic>
        <p:nvPicPr>
          <p:cNvPr id="6" name="Picture 5">
            <a:extLst>
              <a:ext uri="{FF2B5EF4-FFF2-40B4-BE49-F238E27FC236}">
                <a16:creationId xmlns:a16="http://schemas.microsoft.com/office/drawing/2014/main" id="{3452C05D-397A-2C49-9BBB-B6CB98173C9B}"/>
              </a:ext>
            </a:extLst>
          </p:cNvPr>
          <p:cNvPicPr>
            <a:picLocks noChangeAspect="1"/>
          </p:cNvPicPr>
          <p:nvPr userDrawn="1"/>
        </p:nvPicPr>
        <p:blipFill>
          <a:blip r:embed="rId4"/>
          <a:stretch>
            <a:fillRect/>
          </a:stretch>
        </p:blipFill>
        <p:spPr>
          <a:xfrm>
            <a:off x="4262846" y="2058204"/>
            <a:ext cx="832457" cy="832457"/>
          </a:xfrm>
          <a:prstGeom prst="rect">
            <a:avLst/>
          </a:prstGeom>
        </p:spPr>
      </p:pic>
      <p:pic>
        <p:nvPicPr>
          <p:cNvPr id="7" name="Picture 6">
            <a:extLst>
              <a:ext uri="{FF2B5EF4-FFF2-40B4-BE49-F238E27FC236}">
                <a16:creationId xmlns:a16="http://schemas.microsoft.com/office/drawing/2014/main" id="{2BA2CAA5-C36F-9A43-8B93-0BEDBD300689}"/>
              </a:ext>
            </a:extLst>
          </p:cNvPr>
          <p:cNvPicPr>
            <a:picLocks noChangeAspect="1"/>
          </p:cNvPicPr>
          <p:nvPr userDrawn="1"/>
        </p:nvPicPr>
        <p:blipFill>
          <a:blip r:embed="rId5"/>
          <a:stretch>
            <a:fillRect/>
          </a:stretch>
        </p:blipFill>
        <p:spPr>
          <a:xfrm>
            <a:off x="5679770" y="2058203"/>
            <a:ext cx="832457" cy="832457"/>
          </a:xfrm>
          <a:prstGeom prst="rect">
            <a:avLst/>
          </a:prstGeom>
        </p:spPr>
      </p:pic>
      <p:pic>
        <p:nvPicPr>
          <p:cNvPr id="8" name="Picture 7">
            <a:extLst>
              <a:ext uri="{FF2B5EF4-FFF2-40B4-BE49-F238E27FC236}">
                <a16:creationId xmlns:a16="http://schemas.microsoft.com/office/drawing/2014/main" id="{51F82D30-192C-A448-8101-AB3D1B057EA3}"/>
              </a:ext>
            </a:extLst>
          </p:cNvPr>
          <p:cNvPicPr>
            <a:picLocks noChangeAspect="1"/>
          </p:cNvPicPr>
          <p:nvPr userDrawn="1"/>
        </p:nvPicPr>
        <p:blipFill>
          <a:blip r:embed="rId6"/>
          <a:stretch>
            <a:fillRect/>
          </a:stretch>
        </p:blipFill>
        <p:spPr>
          <a:xfrm>
            <a:off x="7096694" y="2058202"/>
            <a:ext cx="832457" cy="832457"/>
          </a:xfrm>
          <a:prstGeom prst="rect">
            <a:avLst/>
          </a:prstGeom>
        </p:spPr>
      </p:pic>
      <p:pic>
        <p:nvPicPr>
          <p:cNvPr id="9" name="Picture 8">
            <a:extLst>
              <a:ext uri="{FF2B5EF4-FFF2-40B4-BE49-F238E27FC236}">
                <a16:creationId xmlns:a16="http://schemas.microsoft.com/office/drawing/2014/main" id="{05A7FD5A-18A4-F04C-BE19-9A9D6F52652D}"/>
              </a:ext>
            </a:extLst>
          </p:cNvPr>
          <p:cNvPicPr>
            <a:picLocks noChangeAspect="1"/>
          </p:cNvPicPr>
          <p:nvPr userDrawn="1"/>
        </p:nvPicPr>
        <p:blipFill>
          <a:blip r:embed="rId7"/>
          <a:stretch>
            <a:fillRect/>
          </a:stretch>
        </p:blipFill>
        <p:spPr>
          <a:xfrm>
            <a:off x="8513618" y="2058201"/>
            <a:ext cx="832457" cy="832457"/>
          </a:xfrm>
          <a:prstGeom prst="rect">
            <a:avLst/>
          </a:prstGeom>
        </p:spPr>
      </p:pic>
      <p:pic>
        <p:nvPicPr>
          <p:cNvPr id="10" name="Picture 9">
            <a:extLst>
              <a:ext uri="{FF2B5EF4-FFF2-40B4-BE49-F238E27FC236}">
                <a16:creationId xmlns:a16="http://schemas.microsoft.com/office/drawing/2014/main" id="{15C473DC-E55B-5A45-A679-3995C8D4D405}"/>
              </a:ext>
            </a:extLst>
          </p:cNvPr>
          <p:cNvPicPr>
            <a:picLocks noChangeAspect="1"/>
          </p:cNvPicPr>
          <p:nvPr userDrawn="1"/>
        </p:nvPicPr>
        <p:blipFill>
          <a:blip r:embed="rId8"/>
          <a:stretch>
            <a:fillRect/>
          </a:stretch>
        </p:blipFill>
        <p:spPr>
          <a:xfrm>
            <a:off x="9930544" y="2058201"/>
            <a:ext cx="832457" cy="832457"/>
          </a:xfrm>
          <a:prstGeom prst="rect">
            <a:avLst/>
          </a:prstGeom>
        </p:spPr>
      </p:pic>
      <p:pic>
        <p:nvPicPr>
          <p:cNvPr id="11" name="Picture 10">
            <a:extLst>
              <a:ext uri="{FF2B5EF4-FFF2-40B4-BE49-F238E27FC236}">
                <a16:creationId xmlns:a16="http://schemas.microsoft.com/office/drawing/2014/main" id="{30CA8FF3-16DA-1844-9FEA-DD16ABFCF49A}"/>
              </a:ext>
            </a:extLst>
          </p:cNvPr>
          <p:cNvPicPr>
            <a:picLocks noChangeAspect="1"/>
          </p:cNvPicPr>
          <p:nvPr userDrawn="1"/>
        </p:nvPicPr>
        <p:blipFill>
          <a:blip r:embed="rId9"/>
          <a:stretch>
            <a:fillRect/>
          </a:stretch>
        </p:blipFill>
        <p:spPr>
          <a:xfrm>
            <a:off x="2135578" y="3392743"/>
            <a:ext cx="832457" cy="832457"/>
          </a:xfrm>
          <a:prstGeom prst="rect">
            <a:avLst/>
          </a:prstGeom>
        </p:spPr>
      </p:pic>
      <p:pic>
        <p:nvPicPr>
          <p:cNvPr id="12" name="Picture 11">
            <a:extLst>
              <a:ext uri="{FF2B5EF4-FFF2-40B4-BE49-F238E27FC236}">
                <a16:creationId xmlns:a16="http://schemas.microsoft.com/office/drawing/2014/main" id="{B173C7A7-FB1D-2F46-9F46-AF85B1DD7FD6}"/>
              </a:ext>
            </a:extLst>
          </p:cNvPr>
          <p:cNvPicPr>
            <a:picLocks noChangeAspect="1"/>
          </p:cNvPicPr>
          <p:nvPr userDrawn="1"/>
        </p:nvPicPr>
        <p:blipFill>
          <a:blip r:embed="rId10"/>
          <a:stretch>
            <a:fillRect/>
          </a:stretch>
        </p:blipFill>
        <p:spPr>
          <a:xfrm>
            <a:off x="3552503" y="3392745"/>
            <a:ext cx="832457" cy="832457"/>
          </a:xfrm>
          <a:prstGeom prst="rect">
            <a:avLst/>
          </a:prstGeom>
        </p:spPr>
      </p:pic>
      <p:pic>
        <p:nvPicPr>
          <p:cNvPr id="13" name="Picture 12">
            <a:extLst>
              <a:ext uri="{FF2B5EF4-FFF2-40B4-BE49-F238E27FC236}">
                <a16:creationId xmlns:a16="http://schemas.microsoft.com/office/drawing/2014/main" id="{115FE393-0367-1E40-8BEB-F8823EB32E74}"/>
              </a:ext>
            </a:extLst>
          </p:cNvPr>
          <p:cNvPicPr>
            <a:picLocks noChangeAspect="1"/>
          </p:cNvPicPr>
          <p:nvPr userDrawn="1"/>
        </p:nvPicPr>
        <p:blipFill>
          <a:blip r:embed="rId11"/>
          <a:stretch>
            <a:fillRect/>
          </a:stretch>
        </p:blipFill>
        <p:spPr>
          <a:xfrm>
            <a:off x="4969427" y="3392744"/>
            <a:ext cx="832457" cy="832457"/>
          </a:xfrm>
          <a:prstGeom prst="rect">
            <a:avLst/>
          </a:prstGeom>
        </p:spPr>
      </p:pic>
      <p:pic>
        <p:nvPicPr>
          <p:cNvPr id="14" name="Picture 13">
            <a:extLst>
              <a:ext uri="{FF2B5EF4-FFF2-40B4-BE49-F238E27FC236}">
                <a16:creationId xmlns:a16="http://schemas.microsoft.com/office/drawing/2014/main" id="{AA82DAAD-0F21-B147-A8B6-E512DB186D29}"/>
              </a:ext>
            </a:extLst>
          </p:cNvPr>
          <p:cNvPicPr>
            <a:picLocks noChangeAspect="1"/>
          </p:cNvPicPr>
          <p:nvPr userDrawn="1"/>
        </p:nvPicPr>
        <p:blipFill>
          <a:blip r:embed="rId12"/>
          <a:stretch>
            <a:fillRect/>
          </a:stretch>
        </p:blipFill>
        <p:spPr>
          <a:xfrm>
            <a:off x="6386352" y="3392745"/>
            <a:ext cx="832457" cy="832457"/>
          </a:xfrm>
          <a:prstGeom prst="rect">
            <a:avLst/>
          </a:prstGeom>
        </p:spPr>
      </p:pic>
      <p:pic>
        <p:nvPicPr>
          <p:cNvPr id="15" name="Picture 14">
            <a:extLst>
              <a:ext uri="{FF2B5EF4-FFF2-40B4-BE49-F238E27FC236}">
                <a16:creationId xmlns:a16="http://schemas.microsoft.com/office/drawing/2014/main" id="{3C652525-75F4-F545-814A-5666AC046564}"/>
              </a:ext>
            </a:extLst>
          </p:cNvPr>
          <p:cNvPicPr>
            <a:picLocks noChangeAspect="1"/>
          </p:cNvPicPr>
          <p:nvPr userDrawn="1"/>
        </p:nvPicPr>
        <p:blipFill>
          <a:blip r:embed="rId13"/>
          <a:stretch>
            <a:fillRect/>
          </a:stretch>
        </p:blipFill>
        <p:spPr>
          <a:xfrm>
            <a:off x="7803275" y="3392743"/>
            <a:ext cx="832457" cy="832457"/>
          </a:xfrm>
          <a:prstGeom prst="rect">
            <a:avLst/>
          </a:prstGeom>
        </p:spPr>
      </p:pic>
      <p:pic>
        <p:nvPicPr>
          <p:cNvPr id="16" name="Picture 15">
            <a:extLst>
              <a:ext uri="{FF2B5EF4-FFF2-40B4-BE49-F238E27FC236}">
                <a16:creationId xmlns:a16="http://schemas.microsoft.com/office/drawing/2014/main" id="{9C60DF77-88E4-F047-BAC3-3EE61614D03B}"/>
              </a:ext>
            </a:extLst>
          </p:cNvPr>
          <p:cNvPicPr>
            <a:picLocks noChangeAspect="1"/>
          </p:cNvPicPr>
          <p:nvPr userDrawn="1"/>
        </p:nvPicPr>
        <p:blipFill>
          <a:blip r:embed="rId14"/>
          <a:stretch>
            <a:fillRect/>
          </a:stretch>
        </p:blipFill>
        <p:spPr>
          <a:xfrm>
            <a:off x="9220200" y="3392743"/>
            <a:ext cx="832457" cy="832457"/>
          </a:xfrm>
          <a:prstGeom prst="rect">
            <a:avLst/>
          </a:prstGeom>
        </p:spPr>
      </p:pic>
      <p:sp>
        <p:nvSpPr>
          <p:cNvPr id="17" name="TextBox 16">
            <a:extLst>
              <a:ext uri="{FF2B5EF4-FFF2-40B4-BE49-F238E27FC236}">
                <a16:creationId xmlns:a16="http://schemas.microsoft.com/office/drawing/2014/main" id="{6409773C-EBD4-E944-8345-1989B5E96CA6}"/>
              </a:ext>
            </a:extLst>
          </p:cNvPr>
          <p:cNvSpPr txBox="1"/>
          <p:nvPr userDrawn="1"/>
        </p:nvSpPr>
        <p:spPr>
          <a:xfrm>
            <a:off x="0" y="0"/>
            <a:ext cx="12192000" cy="1117539"/>
          </a:xfrm>
          <a:prstGeom prst="rect">
            <a:avLst/>
          </a:prstGeom>
        </p:spPr>
        <p:txBody>
          <a:bodyPr vert="horz" wrap="square" lIns="91440" tIns="45720" rIns="91440" bIns="45720" rtlCol="0" anchor="ctr">
            <a:norm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Approved icon files to use in your deck</a:t>
            </a:r>
          </a:p>
        </p:txBody>
      </p:sp>
      <p:sp>
        <p:nvSpPr>
          <p:cNvPr id="18" name="TextBox 17">
            <a:extLst>
              <a:ext uri="{FF2B5EF4-FFF2-40B4-BE49-F238E27FC236}">
                <a16:creationId xmlns:a16="http://schemas.microsoft.com/office/drawing/2014/main" id="{A210111A-1E83-DE48-B724-C9DB9EF62B4F}"/>
              </a:ext>
            </a:extLst>
          </p:cNvPr>
          <p:cNvSpPr txBox="1"/>
          <p:nvPr userDrawn="1"/>
        </p:nvSpPr>
        <p:spPr>
          <a:xfrm>
            <a:off x="0" y="5061154"/>
            <a:ext cx="12192000" cy="1117539"/>
          </a:xfrm>
          <a:prstGeom prst="rect">
            <a:avLst/>
          </a:prstGeom>
        </p:spPr>
        <p:txBody>
          <a:bodyPr vert="horz" wrap="square" lIns="91440" tIns="45720" rIns="91440" bIns="45720" rtlCol="0" anchor="ctr">
            <a:norm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Use icons sparingly. Remember to keep slides simple and to the point.</a:t>
            </a:r>
          </a:p>
        </p:txBody>
      </p:sp>
    </p:spTree>
    <p:extLst>
      <p:ext uri="{BB962C8B-B14F-4D97-AF65-F5344CB8AC3E}">
        <p14:creationId xmlns:p14="http://schemas.microsoft.com/office/powerpoint/2010/main" val="16097256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DFC89-186A-7A4A-8486-6FE960EC1750}"/>
              </a:ext>
            </a:extLst>
          </p:cNvPr>
          <p:cNvSpPr/>
          <p:nvPr userDrawn="1"/>
        </p:nvSpPr>
        <p:spPr>
          <a:xfrm>
            <a:off x="0" y="0"/>
            <a:ext cx="12192000" cy="6408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1258374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Slide 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7D0EF5-639C-BD4C-84A5-68D92A8363A8}"/>
              </a:ext>
            </a:extLst>
          </p:cNvPr>
          <p:cNvSpPr/>
          <p:nvPr userDrawn="1"/>
        </p:nvSpPr>
        <p:spPr>
          <a:xfrm>
            <a:off x="0" y="0"/>
            <a:ext cx="12192000" cy="64086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97818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Slid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807E55-9949-A341-80E0-977249F808E5}"/>
              </a:ext>
            </a:extLst>
          </p:cNvPr>
          <p:cNvSpPr/>
          <p:nvPr userDrawn="1"/>
        </p:nvSpPr>
        <p:spPr>
          <a:xfrm>
            <a:off x="0" y="0"/>
            <a:ext cx="12192000" cy="64086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5241286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Slide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CF3D6-D660-3244-8355-B1891E317BFC}"/>
              </a:ext>
            </a:extLst>
          </p:cNvPr>
          <p:cNvSpPr/>
          <p:nvPr userDrawn="1"/>
        </p:nvSpPr>
        <p:spPr>
          <a:xfrm>
            <a:off x="0" y="0"/>
            <a:ext cx="12192000" cy="64086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3277277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lide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5303FD-F3D9-3141-B827-4E5418962B8F}"/>
              </a:ext>
            </a:extLst>
          </p:cNvPr>
          <p:cNvSpPr/>
          <p:nvPr userDrawn="1"/>
        </p:nvSpPr>
        <p:spPr>
          <a:xfrm>
            <a:off x="0" y="0"/>
            <a:ext cx="12192000" cy="640861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65630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Pattern Re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1869A1D-436C-B6E3-6D3C-E22F8BA6AB02}"/>
              </a:ext>
            </a:extLst>
          </p:cNvPr>
          <p:cNvSpPr>
            <a:spLocks noGrp="1"/>
          </p:cNvSpPr>
          <p:nvPr>
            <p:ph idx="1" hasCustomPrompt="1"/>
          </p:nvPr>
        </p:nvSpPr>
        <p:spPr>
          <a:xfrm>
            <a:off x="416720" y="471899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3" name="Title 1">
            <a:extLst>
              <a:ext uri="{FF2B5EF4-FFF2-40B4-BE49-F238E27FC236}">
                <a16:creationId xmlns:a16="http://schemas.microsoft.com/office/drawing/2014/main" id="{E17D2D66-63BC-6F40-E285-C3F800ED14BE}"/>
              </a:ext>
            </a:extLst>
          </p:cNvPr>
          <p:cNvSpPr>
            <a:spLocks noGrp="1"/>
          </p:cNvSpPr>
          <p:nvPr>
            <p:ph type="title" hasCustomPrompt="1"/>
          </p:nvPr>
        </p:nvSpPr>
        <p:spPr>
          <a:xfrm>
            <a:off x="416719" y="2258270"/>
            <a:ext cx="6448778" cy="2460722"/>
          </a:xfrm>
          <a:prstGeom prst="rect">
            <a:avLst/>
          </a:prstGeo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text lorem ipsum dolor sit </a:t>
            </a:r>
            <a:r>
              <a:rPr lang="en-US" dirty="0" err="1"/>
              <a:t>amit</a:t>
            </a:r>
            <a:r>
              <a:rPr lang="en-US" dirty="0"/>
              <a:t> </a:t>
            </a:r>
            <a:r>
              <a:rPr lang="en-US" dirty="0" err="1"/>
              <a:t>ut</a:t>
            </a:r>
            <a:r>
              <a:rPr lang="en-US" dirty="0"/>
              <a:t> Maecenas </a:t>
            </a:r>
            <a:r>
              <a:rPr lang="en-US" dirty="0" err="1"/>
              <a:t>ullamcorper</a:t>
            </a:r>
            <a:r>
              <a:rPr lang="en-US" dirty="0"/>
              <a:t>, dui et </a:t>
            </a:r>
            <a:r>
              <a:rPr lang="en-US" dirty="0" err="1"/>
              <a:t>placerat</a:t>
            </a:r>
            <a:r>
              <a:rPr lang="en-US" dirty="0"/>
              <a:t> </a:t>
            </a:r>
            <a:r>
              <a:rPr lang="en-US" dirty="0" err="1"/>
              <a:t>feugiat</a:t>
            </a:r>
            <a:r>
              <a:rPr lang="en-US" dirty="0"/>
              <a:t>.</a:t>
            </a:r>
          </a:p>
        </p:txBody>
      </p:sp>
      <p:grpSp>
        <p:nvGrpSpPr>
          <p:cNvPr id="4" name="Group 3">
            <a:extLst>
              <a:ext uri="{FF2B5EF4-FFF2-40B4-BE49-F238E27FC236}">
                <a16:creationId xmlns:a16="http://schemas.microsoft.com/office/drawing/2014/main" id="{6BCC770F-75F9-5A5B-1E55-3A6F1A22F46B}"/>
              </a:ext>
            </a:extLst>
          </p:cNvPr>
          <p:cNvGrpSpPr/>
          <p:nvPr userDrawn="1"/>
        </p:nvGrpSpPr>
        <p:grpSpPr>
          <a:xfrm>
            <a:off x="7277100" y="2"/>
            <a:ext cx="4914901" cy="6407152"/>
            <a:chOff x="7277100" y="2"/>
            <a:chExt cx="4914901" cy="6407152"/>
          </a:xfrm>
        </p:grpSpPr>
        <p:sp>
          <p:nvSpPr>
            <p:cNvPr id="5" name="Freeform 4">
              <a:extLst>
                <a:ext uri="{FF2B5EF4-FFF2-40B4-BE49-F238E27FC236}">
                  <a16:creationId xmlns:a16="http://schemas.microsoft.com/office/drawing/2014/main" id="{88AEA99C-84D9-2BB5-33E3-D278737D0422}"/>
                </a:ext>
              </a:extLst>
            </p:cNvPr>
            <p:cNvSpPr/>
            <p:nvPr userDrawn="1"/>
          </p:nvSpPr>
          <p:spPr>
            <a:xfrm>
              <a:off x="7277100" y="2"/>
              <a:ext cx="4914900" cy="6407151"/>
            </a:xfrm>
            <a:custGeom>
              <a:avLst/>
              <a:gdLst>
                <a:gd name="connsiteX0" fmla="*/ 4764420 w 4914900"/>
                <a:gd name="connsiteY0" fmla="*/ 6377718 h 6407151"/>
                <a:gd name="connsiteX1" fmla="*/ 4766226 w 4914900"/>
                <a:gd name="connsiteY1" fmla="*/ 6378105 h 6407151"/>
                <a:gd name="connsiteX2" fmla="*/ 4768290 w 4914900"/>
                <a:gd name="connsiteY2" fmla="*/ 6377718 h 6407151"/>
                <a:gd name="connsiteX3" fmla="*/ 4768290 w 4914900"/>
                <a:gd name="connsiteY3" fmla="*/ 6378546 h 6407151"/>
                <a:gd name="connsiteX4" fmla="*/ 4797300 w 4914900"/>
                <a:gd name="connsiteY4" fmla="*/ 6384750 h 6407151"/>
                <a:gd name="connsiteX5" fmla="*/ 4825952 w 4914900"/>
                <a:gd name="connsiteY5" fmla="*/ 6404426 h 6407151"/>
                <a:gd name="connsiteX6" fmla="*/ 4827648 w 4914900"/>
                <a:gd name="connsiteY6" fmla="*/ 6407002 h 6407151"/>
                <a:gd name="connsiteX7" fmla="*/ 4702055 w 4914900"/>
                <a:gd name="connsiteY7" fmla="*/ 6407031 h 6407151"/>
                <a:gd name="connsiteX8" fmla="*/ 4703840 w 4914900"/>
                <a:gd name="connsiteY8" fmla="*/ 6404426 h 6407151"/>
                <a:gd name="connsiteX9" fmla="*/ 4733379 w 4914900"/>
                <a:gd name="connsiteY9" fmla="*/ 6384249 h 6407151"/>
                <a:gd name="connsiteX10" fmla="*/ 4764420 w 4914900"/>
                <a:gd name="connsiteY10" fmla="*/ 6378442 h 6407151"/>
                <a:gd name="connsiteX11" fmla="*/ 4753172 w 4914900"/>
                <a:gd name="connsiteY11" fmla="*/ 5811964 h 6407151"/>
                <a:gd name="connsiteX12" fmla="*/ 4654943 w 4914900"/>
                <a:gd name="connsiteY12" fmla="*/ 5910193 h 6407151"/>
                <a:gd name="connsiteX13" fmla="*/ 4753172 w 4914900"/>
                <a:gd name="connsiteY13" fmla="*/ 6008422 h 6407151"/>
                <a:gd name="connsiteX14" fmla="*/ 4851401 w 4914900"/>
                <a:gd name="connsiteY14" fmla="*/ 5910193 h 6407151"/>
                <a:gd name="connsiteX15" fmla="*/ 4753172 w 4914900"/>
                <a:gd name="connsiteY15" fmla="*/ 5811964 h 6407151"/>
                <a:gd name="connsiteX16" fmla="*/ 4761100 w 4914900"/>
                <a:gd name="connsiteY16" fmla="*/ 5673598 h 6407151"/>
                <a:gd name="connsiteX17" fmla="*/ 4764420 w 4914900"/>
                <a:gd name="connsiteY17" fmla="*/ 5674269 h 6407151"/>
                <a:gd name="connsiteX18" fmla="*/ 4764420 w 4914900"/>
                <a:gd name="connsiteY18" fmla="*/ 5673790 h 6407151"/>
                <a:gd name="connsiteX19" fmla="*/ 4767596 w 4914900"/>
                <a:gd name="connsiteY19" fmla="*/ 5674217 h 6407151"/>
                <a:gd name="connsiteX20" fmla="*/ 4772052 w 4914900"/>
                <a:gd name="connsiteY20" fmla="*/ 5673790 h 6407151"/>
                <a:gd name="connsiteX21" fmla="*/ 4772052 w 4914900"/>
                <a:gd name="connsiteY21" fmla="*/ 5674817 h 6407151"/>
                <a:gd name="connsiteX22" fmla="*/ 4827449 w 4914900"/>
                <a:gd name="connsiteY22" fmla="*/ 5682285 h 6407151"/>
                <a:gd name="connsiteX23" fmla="*/ 4848058 w 4914900"/>
                <a:gd name="connsiteY23" fmla="*/ 5691154 h 6407151"/>
                <a:gd name="connsiteX24" fmla="*/ 4848845 w 4914900"/>
                <a:gd name="connsiteY24" fmla="*/ 5691313 h 6407151"/>
                <a:gd name="connsiteX25" fmla="*/ 4849583 w 4914900"/>
                <a:gd name="connsiteY25" fmla="*/ 5691810 h 6407151"/>
                <a:gd name="connsiteX26" fmla="*/ 4881542 w 4914900"/>
                <a:gd name="connsiteY26" fmla="*/ 5705564 h 6407151"/>
                <a:gd name="connsiteX27" fmla="*/ 4914732 w 4914900"/>
                <a:gd name="connsiteY27" fmla="*/ 5731299 h 6407151"/>
                <a:gd name="connsiteX28" fmla="*/ 4914726 w 4914900"/>
                <a:gd name="connsiteY28" fmla="*/ 5735731 h 6407151"/>
                <a:gd name="connsiteX29" fmla="*/ 4914900 w 4914900"/>
                <a:gd name="connsiteY29" fmla="*/ 5735849 h 6407151"/>
                <a:gd name="connsiteX30" fmla="*/ 4914900 w 4914900"/>
                <a:gd name="connsiteY30" fmla="*/ 6062198 h 6407151"/>
                <a:gd name="connsiteX31" fmla="*/ 4914262 w 4914900"/>
                <a:gd name="connsiteY31" fmla="*/ 6062628 h 6407151"/>
                <a:gd name="connsiteX32" fmla="*/ 4914244 w 4914900"/>
                <a:gd name="connsiteY32" fmla="*/ 6075066 h 6407151"/>
                <a:gd name="connsiteX33" fmla="*/ 4731940 w 4914900"/>
                <a:gd name="connsiteY33" fmla="*/ 6262118 h 6407151"/>
                <a:gd name="connsiteX34" fmla="*/ 4731940 w 4914900"/>
                <a:gd name="connsiteY34" fmla="*/ 6127438 h 6407151"/>
                <a:gd name="connsiteX35" fmla="*/ 4603303 w 4914900"/>
                <a:gd name="connsiteY35" fmla="*/ 6061432 h 6407151"/>
                <a:gd name="connsiteX36" fmla="*/ 4574736 w 4914900"/>
                <a:gd name="connsiteY36" fmla="*/ 6026371 h 6407151"/>
                <a:gd name="connsiteX37" fmla="*/ 4568225 w 4914900"/>
                <a:gd name="connsiteY37" fmla="*/ 6014100 h 6407151"/>
                <a:gd name="connsiteX38" fmla="*/ 4553390 w 4914900"/>
                <a:gd name="connsiteY38" fmla="*/ 5986769 h 6407151"/>
                <a:gd name="connsiteX39" fmla="*/ 4535675 w 4914900"/>
                <a:gd name="connsiteY39" fmla="*/ 5899023 h 6407151"/>
                <a:gd name="connsiteX40" fmla="*/ 4673355 w 4914900"/>
                <a:gd name="connsiteY40" fmla="*/ 5691313 h 6407151"/>
                <a:gd name="connsiteX41" fmla="*/ 4710267 w 4914900"/>
                <a:gd name="connsiteY41" fmla="*/ 5683861 h 6407151"/>
                <a:gd name="connsiteX42" fmla="*/ 4726017 w 4914900"/>
                <a:gd name="connsiteY42" fmla="*/ 5678214 h 6407151"/>
                <a:gd name="connsiteX43" fmla="*/ 4749338 w 4914900"/>
                <a:gd name="connsiteY43" fmla="*/ 5675973 h 6407151"/>
                <a:gd name="connsiteX44" fmla="*/ 3903336 w 4914900"/>
                <a:gd name="connsiteY44" fmla="*/ 5246611 h 6407151"/>
                <a:gd name="connsiteX45" fmla="*/ 4124498 w 4914900"/>
                <a:gd name="connsiteY45" fmla="*/ 5246611 h 6407151"/>
                <a:gd name="connsiteX46" fmla="*/ 3474810 w 4914900"/>
                <a:gd name="connsiteY46" fmla="*/ 5897177 h 6407151"/>
                <a:gd name="connsiteX47" fmla="*/ 3364808 w 4914900"/>
                <a:gd name="connsiteY47" fmla="*/ 5787090 h 6407151"/>
                <a:gd name="connsiteX48" fmla="*/ 3469853 w 4914900"/>
                <a:gd name="connsiteY48" fmla="*/ 5246611 h 6407151"/>
                <a:gd name="connsiteX49" fmla="*/ 3689379 w 4914900"/>
                <a:gd name="connsiteY49" fmla="*/ 5246611 h 6407151"/>
                <a:gd name="connsiteX50" fmla="*/ 3257380 w 4914900"/>
                <a:gd name="connsiteY50" fmla="*/ 5679580 h 6407151"/>
                <a:gd name="connsiteX51" fmla="*/ 3147821 w 4914900"/>
                <a:gd name="connsiteY51" fmla="*/ 5569936 h 6407151"/>
                <a:gd name="connsiteX52" fmla="*/ 2963420 w 4914900"/>
                <a:gd name="connsiteY52" fmla="*/ 5114199 h 6407151"/>
                <a:gd name="connsiteX53" fmla="*/ 2899960 w 4914900"/>
                <a:gd name="connsiteY53" fmla="*/ 5141712 h 6407151"/>
                <a:gd name="connsiteX54" fmla="*/ 2899960 w 4914900"/>
                <a:gd name="connsiteY54" fmla="*/ 5269441 h 6407151"/>
                <a:gd name="connsiteX55" fmla="*/ 3027129 w 4914900"/>
                <a:gd name="connsiteY55" fmla="*/ 5269441 h 6407151"/>
                <a:gd name="connsiteX56" fmla="*/ 3027129 w 4914900"/>
                <a:gd name="connsiteY56" fmla="*/ 5141712 h 6407151"/>
                <a:gd name="connsiteX57" fmla="*/ 2963420 w 4914900"/>
                <a:gd name="connsiteY57" fmla="*/ 5114199 h 6407151"/>
                <a:gd name="connsiteX58" fmla="*/ 4173660 w 4914900"/>
                <a:gd name="connsiteY58" fmla="*/ 4974929 h 6407151"/>
                <a:gd name="connsiteX59" fmla="*/ 4237370 w 4914900"/>
                <a:gd name="connsiteY59" fmla="*/ 5002472 h 6407151"/>
                <a:gd name="connsiteX60" fmla="*/ 4237370 w 4914900"/>
                <a:gd name="connsiteY60" fmla="*/ 5130344 h 6407151"/>
                <a:gd name="connsiteX61" fmla="*/ 4109951 w 4914900"/>
                <a:gd name="connsiteY61" fmla="*/ 5130344 h 6407151"/>
                <a:gd name="connsiteX62" fmla="*/ 4109951 w 4914900"/>
                <a:gd name="connsiteY62" fmla="*/ 5002472 h 6407151"/>
                <a:gd name="connsiteX63" fmla="*/ 4173660 w 4914900"/>
                <a:gd name="connsiteY63" fmla="*/ 4974929 h 6407151"/>
                <a:gd name="connsiteX64" fmla="*/ 3940586 w 4914900"/>
                <a:gd name="connsiteY64" fmla="*/ 4974929 h 6407151"/>
                <a:gd name="connsiteX65" fmla="*/ 4005401 w 4914900"/>
                <a:gd name="connsiteY65" fmla="*/ 5002472 h 6407151"/>
                <a:gd name="connsiteX66" fmla="*/ 4005401 w 4914900"/>
                <a:gd name="connsiteY66" fmla="*/ 5130344 h 6407151"/>
                <a:gd name="connsiteX67" fmla="*/ 3876766 w 4914900"/>
                <a:gd name="connsiteY67" fmla="*/ 5130344 h 6407151"/>
                <a:gd name="connsiteX68" fmla="*/ 3876766 w 4914900"/>
                <a:gd name="connsiteY68" fmla="*/ 5002472 h 6407151"/>
                <a:gd name="connsiteX69" fmla="*/ 3940586 w 4914900"/>
                <a:gd name="connsiteY69" fmla="*/ 4974929 h 6407151"/>
                <a:gd name="connsiteX70" fmla="*/ 3708070 w 4914900"/>
                <a:gd name="connsiteY70" fmla="*/ 4974929 h 6407151"/>
                <a:gd name="connsiteX71" fmla="*/ 3771589 w 4914900"/>
                <a:gd name="connsiteY71" fmla="*/ 5002472 h 6407151"/>
                <a:gd name="connsiteX72" fmla="*/ 3771589 w 4914900"/>
                <a:gd name="connsiteY72" fmla="*/ 5130344 h 6407151"/>
                <a:gd name="connsiteX73" fmla="*/ 3644553 w 4914900"/>
                <a:gd name="connsiteY73" fmla="*/ 5130344 h 6407151"/>
                <a:gd name="connsiteX74" fmla="*/ 3644553 w 4914900"/>
                <a:gd name="connsiteY74" fmla="*/ 5002472 h 6407151"/>
                <a:gd name="connsiteX75" fmla="*/ 3708070 w 4914900"/>
                <a:gd name="connsiteY75" fmla="*/ 4974929 h 6407151"/>
                <a:gd name="connsiteX76" fmla="*/ 2962797 w 4914900"/>
                <a:gd name="connsiteY76" fmla="*/ 4971628 h 6407151"/>
                <a:gd name="connsiteX77" fmla="*/ 3127866 w 4914900"/>
                <a:gd name="connsiteY77" fmla="*/ 5040496 h 6407151"/>
                <a:gd name="connsiteX78" fmla="*/ 3127866 w 4914900"/>
                <a:gd name="connsiteY78" fmla="*/ 5370492 h 6407151"/>
                <a:gd name="connsiteX79" fmla="*/ 3061803 w 4914900"/>
                <a:gd name="connsiteY79" fmla="*/ 5436815 h 6407151"/>
                <a:gd name="connsiteX80" fmla="*/ 3038339 w 4914900"/>
                <a:gd name="connsiteY80" fmla="*/ 5460371 h 6407151"/>
                <a:gd name="connsiteX81" fmla="*/ 2735969 w 4914900"/>
                <a:gd name="connsiteY81" fmla="*/ 5157767 h 6407151"/>
                <a:gd name="connsiteX82" fmla="*/ 2747816 w 4914900"/>
                <a:gd name="connsiteY82" fmla="*/ 5117781 h 6407151"/>
                <a:gd name="connsiteX83" fmla="*/ 2799056 w 4914900"/>
                <a:gd name="connsiteY83" fmla="*/ 5040496 h 6407151"/>
                <a:gd name="connsiteX84" fmla="*/ 2962797 w 4914900"/>
                <a:gd name="connsiteY84" fmla="*/ 4971628 h 6407151"/>
                <a:gd name="connsiteX85" fmla="*/ 4768236 w 4914900"/>
                <a:gd name="connsiteY85" fmla="*/ 4816640 h 6407151"/>
                <a:gd name="connsiteX86" fmla="*/ 4914899 w 4914900"/>
                <a:gd name="connsiteY86" fmla="*/ 4963648 h 6407151"/>
                <a:gd name="connsiteX87" fmla="*/ 4914899 w 4914900"/>
                <a:gd name="connsiteY87" fmla="*/ 5184140 h 6407151"/>
                <a:gd name="connsiteX88" fmla="*/ 4768236 w 4914900"/>
                <a:gd name="connsiteY88" fmla="*/ 5037174 h 6407151"/>
                <a:gd name="connsiteX89" fmla="*/ 3899856 w 4914900"/>
                <a:gd name="connsiteY89" fmla="*/ 5907346 h 6407151"/>
                <a:gd name="connsiteX90" fmla="*/ 4281456 w 4914900"/>
                <a:gd name="connsiteY90" fmla="*/ 6290372 h 6407151"/>
                <a:gd name="connsiteX91" fmla="*/ 4389088 w 4914900"/>
                <a:gd name="connsiteY91" fmla="*/ 6182172 h 6407151"/>
                <a:gd name="connsiteX92" fmla="*/ 4116104 w 4914900"/>
                <a:gd name="connsiteY92" fmla="*/ 5908165 h 6407151"/>
                <a:gd name="connsiteX93" fmla="*/ 4114409 w 4914900"/>
                <a:gd name="connsiteY93" fmla="*/ 5908165 h 6407151"/>
                <a:gd name="connsiteX94" fmla="*/ 4115258 w 4914900"/>
                <a:gd name="connsiteY94" fmla="*/ 5907316 h 6407151"/>
                <a:gd name="connsiteX95" fmla="*/ 4763688 w 4914900"/>
                <a:gd name="connsiteY95" fmla="*/ 5249551 h 6407151"/>
                <a:gd name="connsiteX96" fmla="*/ 4914899 w 4914900"/>
                <a:gd name="connsiteY96" fmla="*/ 5400986 h 6407151"/>
                <a:gd name="connsiteX97" fmla="*/ 4914899 w 4914900"/>
                <a:gd name="connsiteY97" fmla="*/ 5613551 h 6407151"/>
                <a:gd name="connsiteX98" fmla="*/ 4914888 w 4914900"/>
                <a:gd name="connsiteY98" fmla="*/ 5621302 h 6407151"/>
                <a:gd name="connsiteX99" fmla="*/ 4767871 w 4914900"/>
                <a:gd name="connsiteY99" fmla="*/ 5474274 h 6407151"/>
                <a:gd name="connsiteX100" fmla="*/ 4335026 w 4914900"/>
                <a:gd name="connsiteY100" fmla="*/ 5907316 h 6407151"/>
                <a:gd name="connsiteX101" fmla="*/ 4608836 w 4914900"/>
                <a:gd name="connsiteY101" fmla="*/ 6180838 h 6407151"/>
                <a:gd name="connsiteX102" fmla="*/ 4399078 w 4914900"/>
                <a:gd name="connsiteY102" fmla="*/ 6407100 h 6407151"/>
                <a:gd name="connsiteX103" fmla="*/ 4178738 w 4914900"/>
                <a:gd name="connsiteY103" fmla="*/ 6407151 h 6407151"/>
                <a:gd name="connsiteX104" fmla="*/ 3680932 w 4914900"/>
                <a:gd name="connsiteY104" fmla="*/ 5908165 h 6407151"/>
                <a:gd name="connsiteX105" fmla="*/ 3679289 w 4914900"/>
                <a:gd name="connsiteY105" fmla="*/ 5908165 h 6407151"/>
                <a:gd name="connsiteX106" fmla="*/ 3680110 w 4914900"/>
                <a:gd name="connsiteY106" fmla="*/ 5907342 h 6407151"/>
                <a:gd name="connsiteX107" fmla="*/ 3940586 w 4914900"/>
                <a:gd name="connsiteY107" fmla="*/ 4734838 h 6407151"/>
                <a:gd name="connsiteX108" fmla="*/ 4005401 w 4914900"/>
                <a:gd name="connsiteY108" fmla="*/ 4761179 h 6407151"/>
                <a:gd name="connsiteX109" fmla="*/ 4005401 w 4914900"/>
                <a:gd name="connsiteY109" fmla="*/ 4888688 h 6407151"/>
                <a:gd name="connsiteX110" fmla="*/ 3876766 w 4914900"/>
                <a:gd name="connsiteY110" fmla="*/ 4888688 h 6407151"/>
                <a:gd name="connsiteX111" fmla="*/ 3876766 w 4914900"/>
                <a:gd name="connsiteY111" fmla="*/ 4761179 h 6407151"/>
                <a:gd name="connsiteX112" fmla="*/ 3940586 w 4914900"/>
                <a:gd name="connsiteY112" fmla="*/ 4734838 h 6407151"/>
                <a:gd name="connsiteX113" fmla="*/ 4362449 w 4914900"/>
                <a:gd name="connsiteY113" fmla="*/ 4593104 h 6407151"/>
                <a:gd name="connsiteX114" fmla="*/ 4278778 w 4914900"/>
                <a:gd name="connsiteY114" fmla="*/ 4676774 h 6407151"/>
                <a:gd name="connsiteX115" fmla="*/ 4362449 w 4914900"/>
                <a:gd name="connsiteY115" fmla="*/ 4760445 h 6407151"/>
                <a:gd name="connsiteX116" fmla="*/ 4446120 w 4914900"/>
                <a:gd name="connsiteY116" fmla="*/ 4676774 h 6407151"/>
                <a:gd name="connsiteX117" fmla="*/ 4362449 w 4914900"/>
                <a:gd name="connsiteY117" fmla="*/ 4593104 h 6407151"/>
                <a:gd name="connsiteX118" fmla="*/ 4363302 w 4914900"/>
                <a:gd name="connsiteY118" fmla="*/ 4446664 h 6407151"/>
                <a:gd name="connsiteX119" fmla="*/ 4527156 w 4914900"/>
                <a:gd name="connsiteY119" fmla="*/ 4514033 h 6407151"/>
                <a:gd name="connsiteX120" fmla="*/ 4527156 w 4914900"/>
                <a:gd name="connsiteY120" fmla="*/ 4844212 h 6407151"/>
                <a:gd name="connsiteX121" fmla="*/ 4326910 w 4914900"/>
                <a:gd name="connsiteY121" fmla="*/ 5044987 h 6407151"/>
                <a:gd name="connsiteX122" fmla="*/ 4326910 w 4914900"/>
                <a:gd name="connsiteY122" fmla="*/ 4910245 h 6407151"/>
                <a:gd name="connsiteX123" fmla="*/ 4199616 w 4914900"/>
                <a:gd name="connsiteY123" fmla="*/ 4844212 h 6407151"/>
                <a:gd name="connsiteX124" fmla="*/ 4199616 w 4914900"/>
                <a:gd name="connsiteY124" fmla="*/ 4514033 h 6407151"/>
                <a:gd name="connsiteX125" fmla="*/ 4363302 w 4914900"/>
                <a:gd name="connsiteY125" fmla="*/ 4446664 h 6407151"/>
                <a:gd name="connsiteX126" fmla="*/ 3140417 w 4914900"/>
                <a:gd name="connsiteY126" fmla="*/ 4401077 h 6407151"/>
                <a:gd name="connsiteX127" fmla="*/ 3231551 w 4914900"/>
                <a:gd name="connsiteY127" fmla="*/ 4491046 h 6407151"/>
                <a:gd name="connsiteX128" fmla="*/ 3140417 w 4914900"/>
                <a:gd name="connsiteY128" fmla="*/ 4582515 h 6407151"/>
                <a:gd name="connsiteX129" fmla="*/ 3050783 w 4914900"/>
                <a:gd name="connsiteY129" fmla="*/ 4491046 h 6407151"/>
                <a:gd name="connsiteX130" fmla="*/ 3140417 w 4914900"/>
                <a:gd name="connsiteY130" fmla="*/ 4401077 h 6407151"/>
                <a:gd name="connsiteX131" fmla="*/ 3140417 w 4914900"/>
                <a:gd name="connsiteY131" fmla="*/ 4175357 h 6407151"/>
                <a:gd name="connsiteX132" fmla="*/ 3231551 w 4914900"/>
                <a:gd name="connsiteY132" fmla="*/ 4266895 h 6407151"/>
                <a:gd name="connsiteX133" fmla="*/ 3140417 w 4914900"/>
                <a:gd name="connsiteY133" fmla="*/ 4358266 h 6407151"/>
                <a:gd name="connsiteX134" fmla="*/ 3050783 w 4914900"/>
                <a:gd name="connsiteY134" fmla="*/ 4266895 h 6407151"/>
                <a:gd name="connsiteX135" fmla="*/ 3140417 w 4914900"/>
                <a:gd name="connsiteY135" fmla="*/ 4175357 h 6407151"/>
                <a:gd name="connsiteX136" fmla="*/ 3140350 w 4914900"/>
                <a:gd name="connsiteY136" fmla="*/ 4040842 h 6407151"/>
                <a:gd name="connsiteX137" fmla="*/ 2807649 w 4914900"/>
                <a:gd name="connsiteY137" fmla="*/ 4376280 h 6407151"/>
                <a:gd name="connsiteX138" fmla="*/ 3140350 w 4914900"/>
                <a:gd name="connsiteY138" fmla="*/ 4710550 h 6407151"/>
                <a:gd name="connsiteX139" fmla="*/ 3474712 w 4914900"/>
                <a:gd name="connsiteY139" fmla="*/ 4376280 h 6407151"/>
                <a:gd name="connsiteX140" fmla="*/ 1682641 w 4914900"/>
                <a:gd name="connsiteY140" fmla="*/ 3999634 h 6407151"/>
                <a:gd name="connsiteX141" fmla="*/ 1772359 w 4914900"/>
                <a:gd name="connsiteY141" fmla="*/ 4091189 h 6407151"/>
                <a:gd name="connsiteX142" fmla="*/ 1745914 w 4914900"/>
                <a:gd name="connsiteY142" fmla="*/ 4154550 h 6407151"/>
                <a:gd name="connsiteX143" fmla="*/ 1738532 w 4914900"/>
                <a:gd name="connsiteY143" fmla="*/ 4159564 h 6407151"/>
                <a:gd name="connsiteX144" fmla="*/ 1613107 w 4914900"/>
                <a:gd name="connsiteY144" fmla="*/ 4034042 h 6407151"/>
                <a:gd name="connsiteX145" fmla="*/ 1618204 w 4914900"/>
                <a:gd name="connsiteY145" fmla="*/ 4026428 h 6407151"/>
                <a:gd name="connsiteX146" fmla="*/ 1682641 w 4914900"/>
                <a:gd name="connsiteY146" fmla="*/ 3999634 h 6407151"/>
                <a:gd name="connsiteX147" fmla="*/ 4460136 w 4914900"/>
                <a:gd name="connsiteY147" fmla="*/ 3843760 h 6407151"/>
                <a:gd name="connsiteX148" fmla="*/ 4767839 w 4914900"/>
                <a:gd name="connsiteY148" fmla="*/ 4151379 h 6407151"/>
                <a:gd name="connsiteX149" fmla="*/ 4914899 w 4914900"/>
                <a:gd name="connsiteY149" fmla="*/ 4003823 h 6407151"/>
                <a:gd name="connsiteX150" fmla="*/ 4914899 w 4914900"/>
                <a:gd name="connsiteY150" fmla="*/ 4224215 h 6407151"/>
                <a:gd name="connsiteX151" fmla="*/ 4772052 w 4914900"/>
                <a:gd name="connsiteY151" fmla="*/ 4367563 h 6407151"/>
                <a:gd name="connsiteX152" fmla="*/ 4772052 w 4914900"/>
                <a:gd name="connsiteY152" fmla="*/ 4376038 h 6407151"/>
                <a:gd name="connsiteX153" fmla="*/ 4772052 w 4914900"/>
                <a:gd name="connsiteY153" fmla="*/ 4384346 h 6407151"/>
                <a:gd name="connsiteX154" fmla="*/ 4914899 w 4914900"/>
                <a:gd name="connsiteY154" fmla="*/ 4527678 h 6407151"/>
                <a:gd name="connsiteX155" fmla="*/ 4914899 w 4914900"/>
                <a:gd name="connsiteY155" fmla="*/ 4748049 h 6407151"/>
                <a:gd name="connsiteX156" fmla="*/ 4661436 w 4914900"/>
                <a:gd name="connsiteY156" fmla="*/ 4485596 h 6407151"/>
                <a:gd name="connsiteX157" fmla="*/ 4660108 w 4914900"/>
                <a:gd name="connsiteY157" fmla="*/ 4484095 h 6407151"/>
                <a:gd name="connsiteX158" fmla="*/ 4763688 w 4914900"/>
                <a:gd name="connsiteY158" fmla="*/ 4382910 h 6407151"/>
                <a:gd name="connsiteX159" fmla="*/ 4763688 w 4914900"/>
                <a:gd name="connsiteY159" fmla="*/ 4375955 h 6407151"/>
                <a:gd name="connsiteX160" fmla="*/ 4767201 w 4914900"/>
                <a:gd name="connsiteY160" fmla="*/ 4379480 h 6407151"/>
                <a:gd name="connsiteX161" fmla="*/ 4770724 w 4914900"/>
                <a:gd name="connsiteY161" fmla="*/ 4376038 h 6407151"/>
                <a:gd name="connsiteX162" fmla="*/ 4767171 w 4914900"/>
                <a:gd name="connsiteY162" fmla="*/ 4372461 h 6407151"/>
                <a:gd name="connsiteX163" fmla="*/ 4763688 w 4914900"/>
                <a:gd name="connsiteY163" fmla="*/ 4375955 h 6407151"/>
                <a:gd name="connsiteX164" fmla="*/ 4763688 w 4914900"/>
                <a:gd name="connsiteY164" fmla="*/ 4368954 h 6407151"/>
                <a:gd name="connsiteX165" fmla="*/ 4351014 w 4914900"/>
                <a:gd name="connsiteY165" fmla="*/ 3953318 h 6407151"/>
                <a:gd name="connsiteX166" fmla="*/ 3140350 w 4914900"/>
                <a:gd name="connsiteY166" fmla="*/ 3838614 h 6407151"/>
                <a:gd name="connsiteX167" fmla="*/ 3676193 w 4914900"/>
                <a:gd name="connsiteY167" fmla="*/ 4376280 h 6407151"/>
                <a:gd name="connsiteX168" fmla="*/ 3140350 w 4914900"/>
                <a:gd name="connsiteY168" fmla="*/ 4914112 h 6407151"/>
                <a:gd name="connsiteX169" fmla="*/ 2604673 w 4914900"/>
                <a:gd name="connsiteY169" fmla="*/ 4376280 h 6407151"/>
                <a:gd name="connsiteX170" fmla="*/ 4271438 w 4914900"/>
                <a:gd name="connsiteY170" fmla="*/ 3670978 h 6407151"/>
                <a:gd name="connsiteX171" fmla="*/ 4362570 w 4914900"/>
                <a:gd name="connsiteY171" fmla="*/ 3762449 h 6407151"/>
                <a:gd name="connsiteX172" fmla="*/ 4271438 w 4914900"/>
                <a:gd name="connsiteY172" fmla="*/ 3852417 h 6407151"/>
                <a:gd name="connsiteX173" fmla="*/ 4181802 w 4914900"/>
                <a:gd name="connsiteY173" fmla="*/ 3762449 h 6407151"/>
                <a:gd name="connsiteX174" fmla="*/ 4271438 w 4914900"/>
                <a:gd name="connsiteY174" fmla="*/ 3670978 h 6407151"/>
                <a:gd name="connsiteX175" fmla="*/ 2540794 w 4914900"/>
                <a:gd name="connsiteY175" fmla="*/ 3559220 h 6407151"/>
                <a:gd name="connsiteX176" fmla="*/ 2649925 w 4914900"/>
                <a:gd name="connsiteY176" fmla="*/ 3670276 h 6407151"/>
                <a:gd name="connsiteX177" fmla="*/ 1950776 w 4914900"/>
                <a:gd name="connsiteY177" fmla="*/ 4371970 h 6407151"/>
                <a:gd name="connsiteX178" fmla="*/ 1840737 w 4914900"/>
                <a:gd name="connsiteY178" fmla="*/ 4261847 h 6407151"/>
                <a:gd name="connsiteX179" fmla="*/ 4105885 w 4914900"/>
                <a:gd name="connsiteY179" fmla="*/ 3505546 h 6407151"/>
                <a:gd name="connsiteX180" fmla="*/ 4197018 w 4914900"/>
                <a:gd name="connsiteY180" fmla="*/ 3597085 h 6407151"/>
                <a:gd name="connsiteX181" fmla="*/ 4105885 w 4914900"/>
                <a:gd name="connsiteY181" fmla="*/ 3688456 h 6407151"/>
                <a:gd name="connsiteX182" fmla="*/ 4016251 w 4914900"/>
                <a:gd name="connsiteY182" fmla="*/ 3597085 h 6407151"/>
                <a:gd name="connsiteX183" fmla="*/ 4105885 w 4914900"/>
                <a:gd name="connsiteY183" fmla="*/ 3505546 h 6407151"/>
                <a:gd name="connsiteX184" fmla="*/ 3146350 w 4914900"/>
                <a:gd name="connsiteY184" fmla="*/ 3397467 h 6407151"/>
                <a:gd name="connsiteX185" fmla="*/ 4121569 w 4914900"/>
                <a:gd name="connsiteY185" fmla="*/ 4376342 h 6407151"/>
                <a:gd name="connsiteX186" fmla="*/ 3361792 w 4914900"/>
                <a:gd name="connsiteY186" fmla="*/ 5139097 h 6407151"/>
                <a:gd name="connsiteX187" fmla="*/ 3251330 w 4914900"/>
                <a:gd name="connsiteY187" fmla="*/ 5028036 h 6407151"/>
                <a:gd name="connsiteX188" fmla="*/ 3900480 w 4914900"/>
                <a:gd name="connsiteY188" fmla="*/ 4376342 h 6407151"/>
                <a:gd name="connsiteX189" fmla="*/ 3140702 w 4914900"/>
                <a:gd name="connsiteY189" fmla="*/ 3613753 h 6407151"/>
                <a:gd name="connsiteX190" fmla="*/ 2381091 w 4914900"/>
                <a:gd name="connsiteY190" fmla="*/ 4376342 h 6407151"/>
                <a:gd name="connsiteX191" fmla="*/ 2900343 w 4914900"/>
                <a:gd name="connsiteY191" fmla="*/ 4897466 h 6407151"/>
                <a:gd name="connsiteX192" fmla="*/ 2680584 w 4914900"/>
                <a:gd name="connsiteY192" fmla="*/ 4897466 h 6407151"/>
                <a:gd name="connsiteX193" fmla="*/ 2161496 w 4914900"/>
                <a:gd name="connsiteY193" fmla="*/ 4376342 h 6407151"/>
                <a:gd name="connsiteX194" fmla="*/ 3941068 w 4914900"/>
                <a:gd name="connsiteY194" fmla="*/ 3341587 h 6407151"/>
                <a:gd name="connsiteX195" fmla="*/ 4032201 w 4914900"/>
                <a:gd name="connsiteY195" fmla="*/ 3431639 h 6407151"/>
                <a:gd name="connsiteX196" fmla="*/ 3941068 w 4914900"/>
                <a:gd name="connsiteY196" fmla="*/ 3523026 h 6407151"/>
                <a:gd name="connsiteX197" fmla="*/ 3851433 w 4914900"/>
                <a:gd name="connsiteY197" fmla="*/ 3431639 h 6407151"/>
                <a:gd name="connsiteX198" fmla="*/ 3941068 w 4914900"/>
                <a:gd name="connsiteY198" fmla="*/ 3341587 h 6407151"/>
                <a:gd name="connsiteX199" fmla="*/ 2441125 w 4914900"/>
                <a:gd name="connsiteY199" fmla="*/ 3221742 h 6407151"/>
                <a:gd name="connsiteX200" fmla="*/ 2442620 w 4914900"/>
                <a:gd name="connsiteY200" fmla="*/ 3440772 h 6407151"/>
                <a:gd name="connsiteX201" fmla="*/ 1946082 w 4914900"/>
                <a:gd name="connsiteY201" fmla="*/ 3939176 h 6407151"/>
                <a:gd name="connsiteX202" fmla="*/ 1726376 w 4914900"/>
                <a:gd name="connsiteY202" fmla="*/ 3939176 h 6407151"/>
                <a:gd name="connsiteX203" fmla="*/ 2752724 w 4914900"/>
                <a:gd name="connsiteY203" fmla="*/ 3151654 h 6407151"/>
                <a:gd name="connsiteX204" fmla="*/ 2669053 w 4914900"/>
                <a:gd name="connsiteY204" fmla="*/ 3235324 h 6407151"/>
                <a:gd name="connsiteX205" fmla="*/ 2752724 w 4914900"/>
                <a:gd name="connsiteY205" fmla="*/ 3318995 h 6407151"/>
                <a:gd name="connsiteX206" fmla="*/ 2836395 w 4914900"/>
                <a:gd name="connsiteY206" fmla="*/ 3235324 h 6407151"/>
                <a:gd name="connsiteX207" fmla="*/ 2752724 w 4914900"/>
                <a:gd name="connsiteY207" fmla="*/ 3151654 h 6407151"/>
                <a:gd name="connsiteX208" fmla="*/ 4914899 w 4914900"/>
                <a:gd name="connsiteY208" fmla="*/ 3085717 h 6407151"/>
                <a:gd name="connsiteX209" fmla="*/ 4914899 w 4914900"/>
                <a:gd name="connsiteY209" fmla="*/ 3246581 h 6407151"/>
                <a:gd name="connsiteX210" fmla="*/ 4890246 w 4914900"/>
                <a:gd name="connsiteY210" fmla="*/ 3229946 h 6407151"/>
                <a:gd name="connsiteX211" fmla="*/ 4890246 w 4914900"/>
                <a:gd name="connsiteY211" fmla="*/ 3102351 h 6407151"/>
                <a:gd name="connsiteX212" fmla="*/ 1264865 w 4914900"/>
                <a:gd name="connsiteY212" fmla="*/ 3060438 h 6407151"/>
                <a:gd name="connsiteX213" fmla="*/ 1370649 w 4914900"/>
                <a:gd name="connsiteY213" fmla="*/ 3166221 h 6407151"/>
                <a:gd name="connsiteX214" fmla="*/ 1264865 w 4914900"/>
                <a:gd name="connsiteY214" fmla="*/ 3272005 h 6407151"/>
                <a:gd name="connsiteX215" fmla="*/ 1159081 w 4914900"/>
                <a:gd name="connsiteY215" fmla="*/ 3166221 h 6407151"/>
                <a:gd name="connsiteX216" fmla="*/ 1264865 w 4914900"/>
                <a:gd name="connsiteY216" fmla="*/ 3060438 h 6407151"/>
                <a:gd name="connsiteX217" fmla="*/ 2754354 w 4914900"/>
                <a:gd name="connsiteY217" fmla="*/ 3002640 h 6407151"/>
                <a:gd name="connsiteX218" fmla="*/ 2817457 w 4914900"/>
                <a:gd name="connsiteY218" fmla="*/ 3010978 h 6407151"/>
                <a:gd name="connsiteX219" fmla="*/ 2918088 w 4914900"/>
                <a:gd name="connsiteY219" fmla="*/ 3070010 h 6407151"/>
                <a:gd name="connsiteX220" fmla="*/ 2982186 w 4914900"/>
                <a:gd name="connsiteY220" fmla="*/ 3197912 h 6407151"/>
                <a:gd name="connsiteX221" fmla="*/ 2918088 w 4914900"/>
                <a:gd name="connsiteY221" fmla="*/ 3400022 h 6407151"/>
                <a:gd name="connsiteX222" fmla="*/ 2717987 w 4914900"/>
                <a:gd name="connsiteY222" fmla="*/ 3600963 h 6407151"/>
                <a:gd name="connsiteX223" fmla="*/ 2717987 w 4914900"/>
                <a:gd name="connsiteY223" fmla="*/ 3466057 h 6407151"/>
                <a:gd name="connsiteX224" fmla="*/ 2589457 w 4914900"/>
                <a:gd name="connsiteY224" fmla="*/ 3400022 h 6407151"/>
                <a:gd name="connsiteX225" fmla="*/ 2589457 w 4914900"/>
                <a:gd name="connsiteY225" fmla="*/ 3070010 h 6407151"/>
                <a:gd name="connsiteX226" fmla="*/ 2754354 w 4914900"/>
                <a:gd name="connsiteY226" fmla="*/ 3002640 h 6407151"/>
                <a:gd name="connsiteX227" fmla="*/ 1074813 w 4914900"/>
                <a:gd name="connsiteY227" fmla="*/ 2870386 h 6407151"/>
                <a:gd name="connsiteX228" fmla="*/ 1180597 w 4914900"/>
                <a:gd name="connsiteY228" fmla="*/ 2976169 h 6407151"/>
                <a:gd name="connsiteX229" fmla="*/ 1074813 w 4914900"/>
                <a:gd name="connsiteY229" fmla="*/ 3081953 h 6407151"/>
                <a:gd name="connsiteX230" fmla="*/ 969029 w 4914900"/>
                <a:gd name="connsiteY230" fmla="*/ 2976169 h 6407151"/>
                <a:gd name="connsiteX231" fmla="*/ 1074813 w 4914900"/>
                <a:gd name="connsiteY231" fmla="*/ 2870386 h 6407151"/>
                <a:gd name="connsiteX232" fmla="*/ 4761100 w 4914900"/>
                <a:gd name="connsiteY232" fmla="*/ 2856042 h 6407151"/>
                <a:gd name="connsiteX233" fmla="*/ 4866884 w 4914900"/>
                <a:gd name="connsiteY233" fmla="*/ 2961827 h 6407151"/>
                <a:gd name="connsiteX234" fmla="*/ 4761100 w 4914900"/>
                <a:gd name="connsiteY234" fmla="*/ 3067611 h 6407151"/>
                <a:gd name="connsiteX235" fmla="*/ 4655316 w 4914900"/>
                <a:gd name="connsiteY235" fmla="*/ 2961827 h 6407151"/>
                <a:gd name="connsiteX236" fmla="*/ 4761100 w 4914900"/>
                <a:gd name="connsiteY236" fmla="*/ 2856042 h 6407151"/>
                <a:gd name="connsiteX237" fmla="*/ 1460499 w 4914900"/>
                <a:gd name="connsiteY237" fmla="*/ 2703979 h 6407151"/>
                <a:gd name="connsiteX238" fmla="*/ 1376828 w 4914900"/>
                <a:gd name="connsiteY238" fmla="*/ 2787650 h 6407151"/>
                <a:gd name="connsiteX239" fmla="*/ 1460499 w 4914900"/>
                <a:gd name="connsiteY239" fmla="*/ 2871320 h 6407151"/>
                <a:gd name="connsiteX240" fmla="*/ 1544170 w 4914900"/>
                <a:gd name="connsiteY240" fmla="*/ 2787650 h 6407151"/>
                <a:gd name="connsiteX241" fmla="*/ 1460499 w 4914900"/>
                <a:gd name="connsiteY241" fmla="*/ 2703979 h 6407151"/>
                <a:gd name="connsiteX242" fmla="*/ 1460765 w 4914900"/>
                <a:gd name="connsiteY242" fmla="*/ 2554876 h 6407151"/>
                <a:gd name="connsiteX243" fmla="*/ 1523680 w 4914900"/>
                <a:gd name="connsiteY243" fmla="*/ 2563378 h 6407151"/>
                <a:gd name="connsiteX244" fmla="*/ 1625774 w 4914900"/>
                <a:gd name="connsiteY244" fmla="*/ 2623726 h 6407151"/>
                <a:gd name="connsiteX245" fmla="*/ 1690016 w 4914900"/>
                <a:gd name="connsiteY245" fmla="*/ 2751594 h 6407151"/>
                <a:gd name="connsiteX246" fmla="*/ 1625774 w 4914900"/>
                <a:gd name="connsiteY246" fmla="*/ 2952313 h 6407151"/>
                <a:gd name="connsiteX247" fmla="*/ 1424411 w 4914900"/>
                <a:gd name="connsiteY247" fmla="*/ 3153199 h 6407151"/>
                <a:gd name="connsiteX248" fmla="*/ 1424411 w 4914900"/>
                <a:gd name="connsiteY248" fmla="*/ 3018330 h 6407151"/>
                <a:gd name="connsiteX249" fmla="*/ 1297087 w 4914900"/>
                <a:gd name="connsiteY249" fmla="*/ 2952313 h 6407151"/>
                <a:gd name="connsiteX250" fmla="*/ 1297087 w 4914900"/>
                <a:gd name="connsiteY250" fmla="*/ 2623726 h 6407151"/>
                <a:gd name="connsiteX251" fmla="*/ 1460765 w 4914900"/>
                <a:gd name="connsiteY251" fmla="*/ 2554876 h 6407151"/>
                <a:gd name="connsiteX252" fmla="*/ 1820422 w 4914900"/>
                <a:gd name="connsiteY252" fmla="*/ 2518764 h 6407151"/>
                <a:gd name="connsiteX253" fmla="*/ 1883985 w 4914900"/>
                <a:gd name="connsiteY253" fmla="*/ 2544982 h 6407151"/>
                <a:gd name="connsiteX254" fmla="*/ 1883985 w 4914900"/>
                <a:gd name="connsiteY254" fmla="*/ 2673988 h 6407151"/>
                <a:gd name="connsiteX255" fmla="*/ 1756861 w 4914900"/>
                <a:gd name="connsiteY255" fmla="*/ 2673988 h 6407151"/>
                <a:gd name="connsiteX256" fmla="*/ 1756861 w 4914900"/>
                <a:gd name="connsiteY256" fmla="*/ 2544982 h 6407151"/>
                <a:gd name="connsiteX257" fmla="*/ 1820422 w 4914900"/>
                <a:gd name="connsiteY257" fmla="*/ 2518764 h 6407151"/>
                <a:gd name="connsiteX258" fmla="*/ 4765737 w 4914900"/>
                <a:gd name="connsiteY258" fmla="*/ 2318729 h 6407151"/>
                <a:gd name="connsiteX259" fmla="*/ 4680927 w 4914900"/>
                <a:gd name="connsiteY259" fmla="*/ 2403539 h 6407151"/>
                <a:gd name="connsiteX260" fmla="*/ 4683661 w 4914900"/>
                <a:gd name="connsiteY260" fmla="*/ 2417082 h 6407151"/>
                <a:gd name="connsiteX261" fmla="*/ 4688686 w 4914900"/>
                <a:gd name="connsiteY261" fmla="*/ 2437969 h 6407151"/>
                <a:gd name="connsiteX262" fmla="*/ 4707815 w 4914900"/>
                <a:gd name="connsiteY262" fmla="*/ 2464598 h 6407151"/>
                <a:gd name="connsiteX263" fmla="*/ 4733375 w 4914900"/>
                <a:gd name="connsiteY263" fmla="*/ 2481814 h 6407151"/>
                <a:gd name="connsiteX264" fmla="*/ 4765737 w 4914900"/>
                <a:gd name="connsiteY264" fmla="*/ 2488348 h 6407151"/>
                <a:gd name="connsiteX265" fmla="*/ 4850547 w 4914900"/>
                <a:gd name="connsiteY265" fmla="*/ 2403539 h 6407151"/>
                <a:gd name="connsiteX266" fmla="*/ 4765737 w 4914900"/>
                <a:gd name="connsiteY266" fmla="*/ 2318729 h 6407151"/>
                <a:gd name="connsiteX267" fmla="*/ 1076387 w 4914900"/>
                <a:gd name="connsiteY267" fmla="*/ 2318728 h 6407151"/>
                <a:gd name="connsiteX268" fmla="*/ 991577 w 4914900"/>
                <a:gd name="connsiteY268" fmla="*/ 2403537 h 6407151"/>
                <a:gd name="connsiteX269" fmla="*/ 1076387 w 4914900"/>
                <a:gd name="connsiteY269" fmla="*/ 2488347 h 6407151"/>
                <a:gd name="connsiteX270" fmla="*/ 1161197 w 4914900"/>
                <a:gd name="connsiteY270" fmla="*/ 2403537 h 6407151"/>
                <a:gd name="connsiteX271" fmla="*/ 1076387 w 4914900"/>
                <a:gd name="connsiteY271" fmla="*/ 2318728 h 6407151"/>
                <a:gd name="connsiteX272" fmla="*/ 4765737 w 4914900"/>
                <a:gd name="connsiteY272" fmla="*/ 2171826 h 6407151"/>
                <a:gd name="connsiteX273" fmla="*/ 4855930 w 4914900"/>
                <a:gd name="connsiteY273" fmla="*/ 2190035 h 6407151"/>
                <a:gd name="connsiteX274" fmla="*/ 4873217 w 4914900"/>
                <a:gd name="connsiteY274" fmla="*/ 2201691 h 6407151"/>
                <a:gd name="connsiteX275" fmla="*/ 4881542 w 4914900"/>
                <a:gd name="connsiteY275" fmla="*/ 2205273 h 6407151"/>
                <a:gd name="connsiteX276" fmla="*/ 4901603 w 4914900"/>
                <a:gd name="connsiteY276" fmla="*/ 2220828 h 6407151"/>
                <a:gd name="connsiteX277" fmla="*/ 4914900 w 4914900"/>
                <a:gd name="connsiteY277" fmla="*/ 2229794 h 6407151"/>
                <a:gd name="connsiteX278" fmla="*/ 4914900 w 4914900"/>
                <a:gd name="connsiteY278" fmla="*/ 2577284 h 6407151"/>
                <a:gd name="connsiteX279" fmla="*/ 4914899 w 4914900"/>
                <a:gd name="connsiteY279" fmla="*/ 2577284 h 6407151"/>
                <a:gd name="connsiteX280" fmla="*/ 4914899 w 4914900"/>
                <a:gd name="connsiteY280" fmla="*/ 2578937 h 6407151"/>
                <a:gd name="connsiteX281" fmla="*/ 4735701 w 4914900"/>
                <a:gd name="connsiteY281" fmla="*/ 2766460 h 6407151"/>
                <a:gd name="connsiteX282" fmla="*/ 4735701 w 4914900"/>
                <a:gd name="connsiteY282" fmla="*/ 2632222 h 6407151"/>
                <a:gd name="connsiteX283" fmla="*/ 4719039 w 4914900"/>
                <a:gd name="connsiteY283" fmla="*/ 2630543 h 6407151"/>
                <a:gd name="connsiteX284" fmla="*/ 4534025 w 4914900"/>
                <a:gd name="connsiteY284" fmla="*/ 2403539 h 6407151"/>
                <a:gd name="connsiteX285" fmla="*/ 4601892 w 4914900"/>
                <a:gd name="connsiteY285" fmla="*/ 2239693 h 6407151"/>
                <a:gd name="connsiteX286" fmla="*/ 4649193 w 4914900"/>
                <a:gd name="connsiteY286" fmla="*/ 2207801 h 6407151"/>
                <a:gd name="connsiteX287" fmla="*/ 4658554 w 4914900"/>
                <a:gd name="connsiteY287" fmla="*/ 2200762 h 6407151"/>
                <a:gd name="connsiteX288" fmla="*/ 4660860 w 4914900"/>
                <a:gd name="connsiteY288" fmla="*/ 2199936 h 6407151"/>
                <a:gd name="connsiteX289" fmla="*/ 4675544 w 4914900"/>
                <a:gd name="connsiteY289" fmla="*/ 2190035 h 6407151"/>
                <a:gd name="connsiteX290" fmla="*/ 4765737 w 4914900"/>
                <a:gd name="connsiteY290" fmla="*/ 2171826 h 6407151"/>
                <a:gd name="connsiteX291" fmla="*/ 1076387 w 4914900"/>
                <a:gd name="connsiteY291" fmla="*/ 2171826 h 6407151"/>
                <a:gd name="connsiteX292" fmla="*/ 1166580 w 4914900"/>
                <a:gd name="connsiteY292" fmla="*/ 2190035 h 6407151"/>
                <a:gd name="connsiteX293" fmla="*/ 1189055 w 4914900"/>
                <a:gd name="connsiteY293" fmla="*/ 2205188 h 6407151"/>
                <a:gd name="connsiteX294" fmla="*/ 1189253 w 4914900"/>
                <a:gd name="connsiteY294" fmla="*/ 2205273 h 6407151"/>
                <a:gd name="connsiteX295" fmla="*/ 1189731 w 4914900"/>
                <a:gd name="connsiteY295" fmla="*/ 2205643 h 6407151"/>
                <a:gd name="connsiteX296" fmla="*/ 1240232 w 4914900"/>
                <a:gd name="connsiteY296" fmla="*/ 2239693 h 6407151"/>
                <a:gd name="connsiteX297" fmla="*/ 1308099 w 4914900"/>
                <a:gd name="connsiteY297" fmla="*/ 2403537 h 6407151"/>
                <a:gd name="connsiteX298" fmla="*/ 1307741 w 4914900"/>
                <a:gd name="connsiteY298" fmla="*/ 2407092 h 6407151"/>
                <a:gd name="connsiteX299" fmla="*/ 1307938 w 4914900"/>
                <a:gd name="connsiteY299" fmla="*/ 2407092 h 6407151"/>
                <a:gd name="connsiteX300" fmla="*/ 1306504 w 4914900"/>
                <a:gd name="connsiteY300" fmla="*/ 2419355 h 6407151"/>
                <a:gd name="connsiteX301" fmla="*/ 1303392 w 4914900"/>
                <a:gd name="connsiteY301" fmla="*/ 2450236 h 6407151"/>
                <a:gd name="connsiteX302" fmla="*/ 1240232 w 4914900"/>
                <a:gd name="connsiteY302" fmla="*/ 2567383 h 6407151"/>
                <a:gd name="connsiteX303" fmla="*/ 1232525 w 4914900"/>
                <a:gd name="connsiteY303" fmla="*/ 2572579 h 6407151"/>
                <a:gd name="connsiteX304" fmla="*/ 1078448 w 4914900"/>
                <a:gd name="connsiteY304" fmla="*/ 2727135 h 6407151"/>
                <a:gd name="connsiteX305" fmla="*/ 1077296 w 4914900"/>
                <a:gd name="connsiteY305" fmla="*/ 2728291 h 6407151"/>
                <a:gd name="connsiteX306" fmla="*/ 1077296 w 4914900"/>
                <a:gd name="connsiteY306" fmla="*/ 2729956 h 6407151"/>
                <a:gd name="connsiteX307" fmla="*/ 1040945 w 4914900"/>
                <a:gd name="connsiteY307" fmla="*/ 2766460 h 6407151"/>
                <a:gd name="connsiteX308" fmla="*/ 1040945 w 4914900"/>
                <a:gd name="connsiteY308" fmla="*/ 2631781 h 6407151"/>
                <a:gd name="connsiteX309" fmla="*/ 1040493 w 4914900"/>
                <a:gd name="connsiteY309" fmla="*/ 2631632 h 6407151"/>
                <a:gd name="connsiteX310" fmla="*/ 1029689 w 4914900"/>
                <a:gd name="connsiteY310" fmla="*/ 2630542 h 6407151"/>
                <a:gd name="connsiteX311" fmla="*/ 986195 w 4914900"/>
                <a:gd name="connsiteY311" fmla="*/ 2617040 h 6407151"/>
                <a:gd name="connsiteX312" fmla="*/ 976218 w 4914900"/>
                <a:gd name="connsiteY312" fmla="*/ 2610314 h 6407151"/>
                <a:gd name="connsiteX313" fmla="*/ 971398 w 4914900"/>
                <a:gd name="connsiteY313" fmla="*/ 2608715 h 6407151"/>
                <a:gd name="connsiteX314" fmla="*/ 939949 w 4914900"/>
                <a:gd name="connsiteY314" fmla="*/ 2585861 h 6407151"/>
                <a:gd name="connsiteX315" fmla="*/ 912542 w 4914900"/>
                <a:gd name="connsiteY315" fmla="*/ 2567383 h 6407151"/>
                <a:gd name="connsiteX316" fmla="*/ 844675 w 4914900"/>
                <a:gd name="connsiteY316" fmla="*/ 2403537 h 6407151"/>
                <a:gd name="connsiteX317" fmla="*/ 848398 w 4914900"/>
                <a:gd name="connsiteY317" fmla="*/ 2366611 h 6407151"/>
                <a:gd name="connsiteX318" fmla="*/ 848638 w 4914900"/>
                <a:gd name="connsiteY318" fmla="*/ 2363428 h 6407151"/>
                <a:gd name="connsiteX319" fmla="*/ 848753 w 4914900"/>
                <a:gd name="connsiteY319" fmla="*/ 2363090 h 6407151"/>
                <a:gd name="connsiteX320" fmla="*/ 849383 w 4914900"/>
                <a:gd name="connsiteY320" fmla="*/ 2356840 h 6407151"/>
                <a:gd name="connsiteX321" fmla="*/ 862884 w 4914900"/>
                <a:gd name="connsiteY321" fmla="*/ 2313345 h 6407151"/>
                <a:gd name="connsiteX322" fmla="*/ 869921 w 4914900"/>
                <a:gd name="connsiteY322" fmla="*/ 2300382 h 6407151"/>
                <a:gd name="connsiteX323" fmla="*/ 870445 w 4914900"/>
                <a:gd name="connsiteY323" fmla="*/ 2298830 h 6407151"/>
                <a:gd name="connsiteX324" fmla="*/ 871636 w 4914900"/>
                <a:gd name="connsiteY324" fmla="*/ 2297222 h 6407151"/>
                <a:gd name="connsiteX325" fmla="*/ 884248 w 4914900"/>
                <a:gd name="connsiteY325" fmla="*/ 2273985 h 6407151"/>
                <a:gd name="connsiteX326" fmla="*/ 912542 w 4914900"/>
                <a:gd name="connsiteY326" fmla="*/ 2239693 h 6407151"/>
                <a:gd name="connsiteX327" fmla="*/ 943945 w 4914900"/>
                <a:gd name="connsiteY327" fmla="*/ 2218521 h 6407151"/>
                <a:gd name="connsiteX328" fmla="*/ 967558 w 4914900"/>
                <a:gd name="connsiteY328" fmla="*/ 2200763 h 6407151"/>
                <a:gd name="connsiteX329" fmla="*/ 973377 w 4914900"/>
                <a:gd name="connsiteY329" fmla="*/ 2198676 h 6407151"/>
                <a:gd name="connsiteX330" fmla="*/ 986195 w 4914900"/>
                <a:gd name="connsiteY330" fmla="*/ 2190035 h 6407151"/>
                <a:gd name="connsiteX331" fmla="*/ 1076387 w 4914900"/>
                <a:gd name="connsiteY331" fmla="*/ 2171826 h 6407151"/>
                <a:gd name="connsiteX332" fmla="*/ 3466091 w 4914900"/>
                <a:gd name="connsiteY332" fmla="*/ 1746319 h 6407151"/>
                <a:gd name="connsiteX333" fmla="*/ 3685618 w 4914900"/>
                <a:gd name="connsiteY333" fmla="*/ 1746319 h 6407151"/>
                <a:gd name="connsiteX334" fmla="*/ 3026328 w 4914900"/>
                <a:gd name="connsiteY334" fmla="*/ 2407092 h 6407151"/>
                <a:gd name="connsiteX335" fmla="*/ 3029324 w 4914900"/>
                <a:gd name="connsiteY335" fmla="*/ 2407092 h 6407151"/>
                <a:gd name="connsiteX336" fmla="*/ 3862987 w 4914900"/>
                <a:gd name="connsiteY336" fmla="*/ 3242889 h 6407151"/>
                <a:gd name="connsiteX337" fmla="*/ 3752386 w 4914900"/>
                <a:gd name="connsiteY337" fmla="*/ 3352450 h 6407151"/>
                <a:gd name="connsiteX338" fmla="*/ 2810564 w 4914900"/>
                <a:gd name="connsiteY338" fmla="*/ 2407876 h 6407151"/>
                <a:gd name="connsiteX339" fmla="*/ 2806020 w 4914900"/>
                <a:gd name="connsiteY339" fmla="*/ 2407876 h 6407151"/>
                <a:gd name="connsiteX340" fmla="*/ 2959162 w 4914900"/>
                <a:gd name="connsiteY340" fmla="*/ 1623403 h 6407151"/>
                <a:gd name="connsiteX341" fmla="*/ 2874352 w 4914900"/>
                <a:gd name="connsiteY341" fmla="*/ 1708213 h 6407151"/>
                <a:gd name="connsiteX342" fmla="*/ 2959162 w 4914900"/>
                <a:gd name="connsiteY342" fmla="*/ 1793022 h 6407151"/>
                <a:gd name="connsiteX343" fmla="*/ 3043972 w 4914900"/>
                <a:gd name="connsiteY343" fmla="*/ 1708213 h 6407151"/>
                <a:gd name="connsiteX344" fmla="*/ 2959162 w 4914900"/>
                <a:gd name="connsiteY344" fmla="*/ 1623403 h 6407151"/>
                <a:gd name="connsiteX345" fmla="*/ 2556429 w 4914900"/>
                <a:gd name="connsiteY345" fmla="*/ 1583747 h 6407151"/>
                <a:gd name="connsiteX346" fmla="*/ 2620694 w 4914900"/>
                <a:gd name="connsiteY346" fmla="*/ 1609968 h 6407151"/>
                <a:gd name="connsiteX347" fmla="*/ 2620694 w 4914900"/>
                <a:gd name="connsiteY347" fmla="*/ 1737661 h 6407151"/>
                <a:gd name="connsiteX348" fmla="*/ 2492166 w 4914900"/>
                <a:gd name="connsiteY348" fmla="*/ 1737661 h 6407151"/>
                <a:gd name="connsiteX349" fmla="*/ 2492166 w 4914900"/>
                <a:gd name="connsiteY349" fmla="*/ 1609968 h 6407151"/>
                <a:gd name="connsiteX350" fmla="*/ 2556429 w 4914900"/>
                <a:gd name="connsiteY350" fmla="*/ 1583747 h 6407151"/>
                <a:gd name="connsiteX351" fmla="*/ 1074715 w 4914900"/>
                <a:gd name="connsiteY351" fmla="*/ 1535647 h 6407151"/>
                <a:gd name="connsiteX352" fmla="*/ 204673 w 4914900"/>
                <a:gd name="connsiteY352" fmla="*/ 2407484 h 6407151"/>
                <a:gd name="connsiteX353" fmla="*/ 590461 w 4914900"/>
                <a:gd name="connsiteY353" fmla="*/ 2794715 h 6407151"/>
                <a:gd name="connsiteX354" fmla="*/ 698093 w 4914900"/>
                <a:gd name="connsiteY354" fmla="*/ 2686514 h 6407151"/>
                <a:gd name="connsiteX355" fmla="*/ 420494 w 4914900"/>
                <a:gd name="connsiteY355" fmla="*/ 2407876 h 6407151"/>
                <a:gd name="connsiteX356" fmla="*/ 419652 w 4914900"/>
                <a:gd name="connsiteY356" fmla="*/ 2407876 h 6407151"/>
                <a:gd name="connsiteX357" fmla="*/ 420073 w 4914900"/>
                <a:gd name="connsiteY357" fmla="*/ 2407456 h 6407151"/>
                <a:gd name="connsiteX358" fmla="*/ 419711 w 4914900"/>
                <a:gd name="connsiteY358" fmla="*/ 2407092 h 6407151"/>
                <a:gd name="connsiteX359" fmla="*/ 420436 w 4914900"/>
                <a:gd name="connsiteY359" fmla="*/ 2407092 h 6407151"/>
                <a:gd name="connsiteX360" fmla="*/ 1071400 w 4914900"/>
                <a:gd name="connsiteY360" fmla="*/ 1755165 h 6407151"/>
                <a:gd name="connsiteX361" fmla="*/ 1071400 w 4914900"/>
                <a:gd name="connsiteY361" fmla="*/ 1749261 h 6407151"/>
                <a:gd name="connsiteX362" fmla="*/ 1074348 w 4914900"/>
                <a:gd name="connsiteY362" fmla="*/ 1752213 h 6407151"/>
                <a:gd name="connsiteX363" fmla="*/ 1077296 w 4914900"/>
                <a:gd name="connsiteY363" fmla="*/ 1749261 h 6407151"/>
                <a:gd name="connsiteX364" fmla="*/ 1077296 w 4914900"/>
                <a:gd name="connsiteY364" fmla="*/ 1755165 h 6407151"/>
                <a:gd name="connsiteX365" fmla="*/ 1729041 w 4914900"/>
                <a:gd name="connsiteY365" fmla="*/ 2407876 h 6407151"/>
                <a:gd name="connsiteX366" fmla="*/ 1509440 w 4914900"/>
                <a:gd name="connsiteY366" fmla="*/ 2407876 h 6407151"/>
                <a:gd name="connsiteX367" fmla="*/ 1074350 w 4914900"/>
                <a:gd name="connsiteY367" fmla="*/ 1972748 h 6407151"/>
                <a:gd name="connsiteX368" fmla="*/ 639832 w 4914900"/>
                <a:gd name="connsiteY368" fmla="*/ 2407464 h 6407151"/>
                <a:gd name="connsiteX369" fmla="*/ 917841 w 4914900"/>
                <a:gd name="connsiteY369" fmla="*/ 2685181 h 6407151"/>
                <a:gd name="connsiteX370" fmla="*/ 700916 w 4914900"/>
                <a:gd name="connsiteY370" fmla="*/ 2904250 h 6407151"/>
                <a:gd name="connsiteX371" fmla="*/ 1077296 w 4914900"/>
                <a:gd name="connsiteY371" fmla="*/ 3282036 h 6407151"/>
                <a:gd name="connsiteX372" fmla="*/ 1077296 w 4914900"/>
                <a:gd name="connsiteY372" fmla="*/ 3284194 h 6407151"/>
                <a:gd name="connsiteX373" fmla="*/ 1293473 w 4914900"/>
                <a:gd name="connsiteY373" fmla="*/ 3499644 h 6407151"/>
                <a:gd name="connsiteX374" fmla="*/ 2161240 w 4914900"/>
                <a:gd name="connsiteY374" fmla="*/ 2629003 h 6407151"/>
                <a:gd name="connsiteX375" fmla="*/ 4169900 w 4914900"/>
                <a:gd name="connsiteY375" fmla="*/ 1474636 h 6407151"/>
                <a:gd name="connsiteX376" fmla="*/ 4233610 w 4914900"/>
                <a:gd name="connsiteY376" fmla="*/ 1502181 h 6407151"/>
                <a:gd name="connsiteX377" fmla="*/ 4233610 w 4914900"/>
                <a:gd name="connsiteY377" fmla="*/ 1630052 h 6407151"/>
                <a:gd name="connsiteX378" fmla="*/ 4106190 w 4914900"/>
                <a:gd name="connsiteY378" fmla="*/ 1630052 h 6407151"/>
                <a:gd name="connsiteX379" fmla="*/ 4106190 w 4914900"/>
                <a:gd name="connsiteY379" fmla="*/ 1502181 h 6407151"/>
                <a:gd name="connsiteX380" fmla="*/ 4169900 w 4914900"/>
                <a:gd name="connsiteY380" fmla="*/ 1474636 h 6407151"/>
                <a:gd name="connsiteX381" fmla="*/ 3936825 w 4914900"/>
                <a:gd name="connsiteY381" fmla="*/ 1474636 h 6407151"/>
                <a:gd name="connsiteX382" fmla="*/ 4001640 w 4914900"/>
                <a:gd name="connsiteY382" fmla="*/ 1502181 h 6407151"/>
                <a:gd name="connsiteX383" fmla="*/ 4001640 w 4914900"/>
                <a:gd name="connsiteY383" fmla="*/ 1630052 h 6407151"/>
                <a:gd name="connsiteX384" fmla="*/ 3873005 w 4914900"/>
                <a:gd name="connsiteY384" fmla="*/ 1630052 h 6407151"/>
                <a:gd name="connsiteX385" fmla="*/ 3873005 w 4914900"/>
                <a:gd name="connsiteY385" fmla="*/ 1502181 h 6407151"/>
                <a:gd name="connsiteX386" fmla="*/ 3936825 w 4914900"/>
                <a:gd name="connsiteY386" fmla="*/ 1474636 h 6407151"/>
                <a:gd name="connsiteX387" fmla="*/ 3704310 w 4914900"/>
                <a:gd name="connsiteY387" fmla="*/ 1474636 h 6407151"/>
                <a:gd name="connsiteX388" fmla="*/ 3767828 w 4914900"/>
                <a:gd name="connsiteY388" fmla="*/ 1502181 h 6407151"/>
                <a:gd name="connsiteX389" fmla="*/ 3767828 w 4914900"/>
                <a:gd name="connsiteY389" fmla="*/ 1630052 h 6407151"/>
                <a:gd name="connsiteX390" fmla="*/ 3640792 w 4914900"/>
                <a:gd name="connsiteY390" fmla="*/ 1630052 h 6407151"/>
                <a:gd name="connsiteX391" fmla="*/ 3640792 w 4914900"/>
                <a:gd name="connsiteY391" fmla="*/ 1502181 h 6407151"/>
                <a:gd name="connsiteX392" fmla="*/ 3704310 w 4914900"/>
                <a:gd name="connsiteY392" fmla="*/ 1474636 h 6407151"/>
                <a:gd name="connsiteX393" fmla="*/ 2959036 w 4914900"/>
                <a:gd name="connsiteY393" fmla="*/ 1471337 h 6407151"/>
                <a:gd name="connsiteX394" fmla="*/ 3124106 w 4914900"/>
                <a:gd name="connsiteY394" fmla="*/ 1540204 h 6407151"/>
                <a:gd name="connsiteX395" fmla="*/ 3187222 w 4914900"/>
                <a:gd name="connsiteY395" fmla="*/ 1749798 h 6407151"/>
                <a:gd name="connsiteX396" fmla="*/ 3186397 w 4914900"/>
                <a:gd name="connsiteY396" fmla="*/ 1752622 h 6407151"/>
                <a:gd name="connsiteX397" fmla="*/ 3186166 w 4914900"/>
                <a:gd name="connsiteY397" fmla="*/ 1754911 h 6407151"/>
                <a:gd name="connsiteX398" fmla="*/ 3178731 w 4914900"/>
                <a:gd name="connsiteY398" fmla="*/ 1778863 h 6407151"/>
                <a:gd name="connsiteX399" fmla="*/ 3174599 w 4914900"/>
                <a:gd name="connsiteY399" fmla="*/ 1793009 h 6407151"/>
                <a:gd name="connsiteX400" fmla="*/ 3173954 w 4914900"/>
                <a:gd name="connsiteY400" fmla="*/ 1794251 h 6407151"/>
                <a:gd name="connsiteX401" fmla="*/ 3172665 w 4914900"/>
                <a:gd name="connsiteY401" fmla="*/ 1798405 h 6407151"/>
                <a:gd name="connsiteX402" fmla="*/ 3123007 w 4914900"/>
                <a:gd name="connsiteY402" fmla="*/ 1872058 h 6407151"/>
                <a:gd name="connsiteX403" fmla="*/ 3120719 w 4914900"/>
                <a:gd name="connsiteY403" fmla="*/ 1873600 h 6407151"/>
                <a:gd name="connsiteX404" fmla="*/ 2923960 w 4914900"/>
                <a:gd name="connsiteY404" fmla="*/ 2071132 h 6407151"/>
                <a:gd name="connsiteX405" fmla="*/ 2923960 w 4914900"/>
                <a:gd name="connsiteY405" fmla="*/ 1936376 h 6407151"/>
                <a:gd name="connsiteX406" fmla="*/ 2912464 w 4914900"/>
                <a:gd name="connsiteY406" fmla="*/ 1935217 h 6407151"/>
                <a:gd name="connsiteX407" fmla="*/ 2868969 w 4914900"/>
                <a:gd name="connsiteY407" fmla="*/ 1921715 h 6407151"/>
                <a:gd name="connsiteX408" fmla="*/ 2857745 w 4914900"/>
                <a:gd name="connsiteY408" fmla="*/ 1914148 h 6407151"/>
                <a:gd name="connsiteX409" fmla="*/ 2854455 w 4914900"/>
                <a:gd name="connsiteY409" fmla="*/ 1913117 h 6407151"/>
                <a:gd name="connsiteX410" fmla="*/ 2831279 w 4914900"/>
                <a:gd name="connsiteY410" fmla="*/ 1896304 h 6407151"/>
                <a:gd name="connsiteX411" fmla="*/ 2795317 w 4914900"/>
                <a:gd name="connsiteY411" fmla="*/ 1872058 h 6407151"/>
                <a:gd name="connsiteX412" fmla="*/ 2732158 w 4914900"/>
                <a:gd name="connsiteY412" fmla="*/ 1754911 h 6407151"/>
                <a:gd name="connsiteX413" fmla="*/ 2731847 w 4914900"/>
                <a:gd name="connsiteY413" fmla="*/ 1751833 h 6407151"/>
                <a:gd name="connsiteX414" fmla="*/ 2731244 w 4914900"/>
                <a:gd name="connsiteY414" fmla="*/ 1749798 h 6407151"/>
                <a:gd name="connsiteX415" fmla="*/ 2795296 w 4914900"/>
                <a:gd name="connsiteY415" fmla="*/ 1540204 h 6407151"/>
                <a:gd name="connsiteX416" fmla="*/ 2959036 w 4914900"/>
                <a:gd name="connsiteY416" fmla="*/ 1471337 h 6407151"/>
                <a:gd name="connsiteX417" fmla="*/ 1085446 w 4914900"/>
                <a:gd name="connsiteY417" fmla="*/ 1325868 h 6407151"/>
                <a:gd name="connsiteX418" fmla="*/ 2596536 w 4914900"/>
                <a:gd name="connsiteY418" fmla="*/ 2845245 h 6407151"/>
                <a:gd name="connsiteX419" fmla="*/ 1514359 w 4914900"/>
                <a:gd name="connsiteY419" fmla="*/ 3935218 h 6407151"/>
                <a:gd name="connsiteX420" fmla="*/ 1404409 w 4914900"/>
                <a:gd name="connsiteY420" fmla="*/ 3825184 h 6407151"/>
                <a:gd name="connsiteX421" fmla="*/ 2378224 w 4914900"/>
                <a:gd name="connsiteY421" fmla="*/ 2848080 h 6407151"/>
                <a:gd name="connsiteX422" fmla="*/ 2270397 w 4914900"/>
                <a:gd name="connsiteY422" fmla="*/ 2739877 h 6407151"/>
                <a:gd name="connsiteX423" fmla="*/ 1296497 w 4914900"/>
                <a:gd name="connsiteY423" fmla="*/ 3717189 h 6407151"/>
                <a:gd name="connsiteX424" fmla="*/ 0 w 4914900"/>
                <a:gd name="connsiteY424" fmla="*/ 2419696 h 6407151"/>
                <a:gd name="connsiteX425" fmla="*/ 4764422 w 4914900"/>
                <a:gd name="connsiteY425" fmla="*/ 1312524 h 6407151"/>
                <a:gd name="connsiteX426" fmla="*/ 4766356 w 4914900"/>
                <a:gd name="connsiteY426" fmla="*/ 1314463 h 6407151"/>
                <a:gd name="connsiteX427" fmla="*/ 4768290 w 4914900"/>
                <a:gd name="connsiteY427" fmla="*/ 1312524 h 6407151"/>
                <a:gd name="connsiteX428" fmla="*/ 4768290 w 4914900"/>
                <a:gd name="connsiteY428" fmla="*/ 1316402 h 6407151"/>
                <a:gd name="connsiteX429" fmla="*/ 4914899 w 4914900"/>
                <a:gd name="connsiteY429" fmla="*/ 1463358 h 6407151"/>
                <a:gd name="connsiteX430" fmla="*/ 4914899 w 4914900"/>
                <a:gd name="connsiteY430" fmla="*/ 1683848 h 6407151"/>
                <a:gd name="connsiteX431" fmla="*/ 4766356 w 4914900"/>
                <a:gd name="connsiteY431" fmla="*/ 1535000 h 6407151"/>
                <a:gd name="connsiteX432" fmla="*/ 3896060 w 4914900"/>
                <a:gd name="connsiteY432" fmla="*/ 2407092 h 6407151"/>
                <a:gd name="connsiteX433" fmla="*/ 3899038 w 4914900"/>
                <a:gd name="connsiteY433" fmla="*/ 2407092 h 6407151"/>
                <a:gd name="connsiteX434" fmla="*/ 4285218 w 4914900"/>
                <a:gd name="connsiteY434" fmla="*/ 2794715 h 6407151"/>
                <a:gd name="connsiteX435" fmla="*/ 4392848 w 4914900"/>
                <a:gd name="connsiteY435" fmla="*/ 2686514 h 6407151"/>
                <a:gd name="connsiteX436" fmla="*/ 4115250 w 4914900"/>
                <a:gd name="connsiteY436" fmla="*/ 2407876 h 6407151"/>
                <a:gd name="connsiteX437" fmla="*/ 4110647 w 4914900"/>
                <a:gd name="connsiteY437" fmla="*/ 2407876 h 6407151"/>
                <a:gd name="connsiteX438" fmla="*/ 4763688 w 4914900"/>
                <a:gd name="connsiteY438" fmla="*/ 1753870 h 6407151"/>
                <a:gd name="connsiteX439" fmla="*/ 4763688 w 4914900"/>
                <a:gd name="connsiteY439" fmla="*/ 1749261 h 6407151"/>
                <a:gd name="connsiteX440" fmla="*/ 4765990 w 4914900"/>
                <a:gd name="connsiteY440" fmla="*/ 1751565 h 6407151"/>
                <a:gd name="connsiteX441" fmla="*/ 4768290 w 4914900"/>
                <a:gd name="connsiteY441" fmla="*/ 1749261 h 6407151"/>
                <a:gd name="connsiteX442" fmla="*/ 4768290 w 4914900"/>
                <a:gd name="connsiteY442" fmla="*/ 1753870 h 6407151"/>
                <a:gd name="connsiteX443" fmla="*/ 4914899 w 4914900"/>
                <a:gd name="connsiteY443" fmla="*/ 1900695 h 6407151"/>
                <a:gd name="connsiteX444" fmla="*/ 4914899 w 4914900"/>
                <a:gd name="connsiteY444" fmla="*/ 2121022 h 6407151"/>
                <a:gd name="connsiteX445" fmla="*/ 4765990 w 4914900"/>
                <a:gd name="connsiteY445" fmla="*/ 1972101 h 6407151"/>
                <a:gd name="connsiteX446" fmla="*/ 4331200 w 4914900"/>
                <a:gd name="connsiteY446" fmla="*/ 2407092 h 6407151"/>
                <a:gd name="connsiteX447" fmla="*/ 4334216 w 4914900"/>
                <a:gd name="connsiteY447" fmla="*/ 2407092 h 6407151"/>
                <a:gd name="connsiteX448" fmla="*/ 4612598 w 4914900"/>
                <a:gd name="connsiteY448" fmla="*/ 2685181 h 6407151"/>
                <a:gd name="connsiteX449" fmla="*/ 4503470 w 4914900"/>
                <a:gd name="connsiteY449" fmla="*/ 2796047 h 6407151"/>
                <a:gd name="connsiteX450" fmla="*/ 4395673 w 4914900"/>
                <a:gd name="connsiteY450" fmla="*/ 2904250 h 6407151"/>
                <a:gd name="connsiteX451" fmla="*/ 4914899 w 4914900"/>
                <a:gd name="connsiteY451" fmla="*/ 3432703 h 6407151"/>
                <a:gd name="connsiteX452" fmla="*/ 4914899 w 4914900"/>
                <a:gd name="connsiteY452" fmla="*/ 3787559 h 6407151"/>
                <a:gd name="connsiteX453" fmla="*/ 4772052 w 4914900"/>
                <a:gd name="connsiteY453" fmla="*/ 3930907 h 6407151"/>
                <a:gd name="connsiteX454" fmla="*/ 3244950 w 4914900"/>
                <a:gd name="connsiteY454" fmla="*/ 2407876 h 6407151"/>
                <a:gd name="connsiteX455" fmla="*/ 3240408 w 4914900"/>
                <a:gd name="connsiteY455" fmla="*/ 2407876 h 6407151"/>
                <a:gd name="connsiteX456" fmla="*/ 3899575 w 4914900"/>
                <a:gd name="connsiteY456" fmla="*/ 1746319 h 6407151"/>
                <a:gd name="connsiteX457" fmla="*/ 4120737 w 4914900"/>
                <a:gd name="connsiteY457" fmla="*/ 1746319 h 6407151"/>
                <a:gd name="connsiteX458" fmla="*/ 3460858 w 4914900"/>
                <a:gd name="connsiteY458" fmla="*/ 2407092 h 6407151"/>
                <a:gd name="connsiteX459" fmla="*/ 3463767 w 4914900"/>
                <a:gd name="connsiteY459" fmla="*/ 2407092 h 6407151"/>
                <a:gd name="connsiteX460" fmla="*/ 4767924 w 4914900"/>
                <a:gd name="connsiteY460" fmla="*/ 3714478 h 6407151"/>
                <a:gd name="connsiteX461" fmla="*/ 4871514 w 4914900"/>
                <a:gd name="connsiteY461" fmla="*/ 3610684 h 6407151"/>
                <a:gd name="connsiteX462" fmla="*/ 3680072 w 4914900"/>
                <a:gd name="connsiteY462" fmla="*/ 2407876 h 6407151"/>
                <a:gd name="connsiteX463" fmla="*/ 3675528 w 4914900"/>
                <a:gd name="connsiteY463" fmla="*/ 2407876 h 6407151"/>
                <a:gd name="connsiteX464" fmla="*/ 4764422 w 4914900"/>
                <a:gd name="connsiteY464" fmla="*/ 1316402 h 6407151"/>
                <a:gd name="connsiteX465" fmla="*/ 3936825 w 4914900"/>
                <a:gd name="connsiteY465" fmla="*/ 1234548 h 6407151"/>
                <a:gd name="connsiteX466" fmla="*/ 4001640 w 4914900"/>
                <a:gd name="connsiteY466" fmla="*/ 1260888 h 6407151"/>
                <a:gd name="connsiteX467" fmla="*/ 4001640 w 4914900"/>
                <a:gd name="connsiteY467" fmla="*/ 1388397 h 6407151"/>
                <a:gd name="connsiteX468" fmla="*/ 3873005 w 4914900"/>
                <a:gd name="connsiteY468" fmla="*/ 1388397 h 6407151"/>
                <a:gd name="connsiteX469" fmla="*/ 3873005 w 4914900"/>
                <a:gd name="connsiteY469" fmla="*/ 1260888 h 6407151"/>
                <a:gd name="connsiteX470" fmla="*/ 3936825 w 4914900"/>
                <a:gd name="connsiteY470" fmla="*/ 1234548 h 6407151"/>
                <a:gd name="connsiteX471" fmla="*/ 4362512 w 4914900"/>
                <a:gd name="connsiteY471" fmla="*/ 1093178 h 6407151"/>
                <a:gd name="connsiteX472" fmla="*/ 4277702 w 4914900"/>
                <a:gd name="connsiteY472" fmla="*/ 1177988 h 6407151"/>
                <a:gd name="connsiteX473" fmla="*/ 4362512 w 4914900"/>
                <a:gd name="connsiteY473" fmla="*/ 1262797 h 6407151"/>
                <a:gd name="connsiteX474" fmla="*/ 4447322 w 4914900"/>
                <a:gd name="connsiteY474" fmla="*/ 1177988 h 6407151"/>
                <a:gd name="connsiteX475" fmla="*/ 4362512 w 4914900"/>
                <a:gd name="connsiteY475" fmla="*/ 1093178 h 6407151"/>
                <a:gd name="connsiteX476" fmla="*/ 4362512 w 4914900"/>
                <a:gd name="connsiteY476" fmla="*/ 946276 h 6407151"/>
                <a:gd name="connsiteX477" fmla="*/ 4594224 w 4914900"/>
                <a:gd name="connsiteY477" fmla="*/ 1177988 h 6407151"/>
                <a:gd name="connsiteX478" fmla="*/ 4526357 w 4914900"/>
                <a:gd name="connsiteY478" fmla="*/ 1341833 h 6407151"/>
                <a:gd name="connsiteX479" fmla="*/ 4523556 w 4914900"/>
                <a:gd name="connsiteY479" fmla="*/ 1343721 h 6407151"/>
                <a:gd name="connsiteX480" fmla="*/ 4523394 w 4914900"/>
                <a:gd name="connsiteY480" fmla="*/ 1343920 h 6407151"/>
                <a:gd name="connsiteX481" fmla="*/ 4323149 w 4914900"/>
                <a:gd name="connsiteY481" fmla="*/ 1544696 h 6407151"/>
                <a:gd name="connsiteX482" fmla="*/ 4323149 w 4914900"/>
                <a:gd name="connsiteY482" fmla="*/ 1409955 h 6407151"/>
                <a:gd name="connsiteX483" fmla="*/ 4195856 w 4914900"/>
                <a:gd name="connsiteY483" fmla="*/ 1343920 h 6407151"/>
                <a:gd name="connsiteX484" fmla="*/ 4195856 w 4914900"/>
                <a:gd name="connsiteY484" fmla="*/ 1013742 h 6407151"/>
                <a:gd name="connsiteX485" fmla="*/ 4270906 w 4914900"/>
                <a:gd name="connsiteY485" fmla="*/ 963736 h 6407151"/>
                <a:gd name="connsiteX486" fmla="*/ 4281272 w 4914900"/>
                <a:gd name="connsiteY486" fmla="*/ 961706 h 6407151"/>
                <a:gd name="connsiteX487" fmla="*/ 4315814 w 4914900"/>
                <a:gd name="connsiteY487" fmla="*/ 950983 h 6407151"/>
                <a:gd name="connsiteX488" fmla="*/ 4357415 w 4914900"/>
                <a:gd name="connsiteY488" fmla="*/ 946790 h 6407151"/>
                <a:gd name="connsiteX489" fmla="*/ 4359541 w 4914900"/>
                <a:gd name="connsiteY489" fmla="*/ 946373 h 6407151"/>
                <a:gd name="connsiteX490" fmla="*/ 4360223 w 4914900"/>
                <a:gd name="connsiteY490" fmla="*/ 946506 h 6407151"/>
                <a:gd name="connsiteX491" fmla="*/ 3136656 w 4914900"/>
                <a:gd name="connsiteY491" fmla="*/ 900786 h 6407151"/>
                <a:gd name="connsiteX492" fmla="*/ 3227789 w 4914900"/>
                <a:gd name="connsiteY492" fmla="*/ 990755 h 6407151"/>
                <a:gd name="connsiteX493" fmla="*/ 3136656 w 4914900"/>
                <a:gd name="connsiteY493" fmla="*/ 1082225 h 6407151"/>
                <a:gd name="connsiteX494" fmla="*/ 3047022 w 4914900"/>
                <a:gd name="connsiteY494" fmla="*/ 990755 h 6407151"/>
                <a:gd name="connsiteX495" fmla="*/ 3136656 w 4914900"/>
                <a:gd name="connsiteY495" fmla="*/ 900786 h 6407151"/>
                <a:gd name="connsiteX496" fmla="*/ 1519495 w 4914900"/>
                <a:gd name="connsiteY496" fmla="*/ 888466 h 6407151"/>
                <a:gd name="connsiteX497" fmla="*/ 2813912 w 4914900"/>
                <a:gd name="connsiteY497" fmla="*/ 2183128 h 6407151"/>
                <a:gd name="connsiteX498" fmla="*/ 2590732 w 4914900"/>
                <a:gd name="connsiteY498" fmla="*/ 2407092 h 6407151"/>
                <a:gd name="connsiteX499" fmla="*/ 2593448 w 4914900"/>
                <a:gd name="connsiteY499" fmla="*/ 2407092 h 6407151"/>
                <a:gd name="connsiteX500" fmla="*/ 4556688 w 4914900"/>
                <a:gd name="connsiteY500" fmla="*/ 4375914 h 6407151"/>
                <a:gd name="connsiteX501" fmla="*/ 4335560 w 4914900"/>
                <a:gd name="connsiteY501" fmla="*/ 4375914 h 6407151"/>
                <a:gd name="connsiteX502" fmla="*/ 1192699 w 4914900"/>
                <a:gd name="connsiteY502" fmla="*/ 1217785 h 6407151"/>
                <a:gd name="connsiteX503" fmla="*/ 1302296 w 4914900"/>
                <a:gd name="connsiteY503" fmla="*/ 1107342 h 6407151"/>
                <a:gd name="connsiteX504" fmla="*/ 2484948 w 4914900"/>
                <a:gd name="connsiteY504" fmla="*/ 2294000 h 6407151"/>
                <a:gd name="connsiteX505" fmla="*/ 2592776 w 4914900"/>
                <a:gd name="connsiteY505" fmla="*/ 2185961 h 6407151"/>
                <a:gd name="connsiteX506" fmla="*/ 1409883 w 4914900"/>
                <a:gd name="connsiteY506" fmla="*/ 998924 h 6407151"/>
                <a:gd name="connsiteX507" fmla="*/ 3136656 w 4914900"/>
                <a:gd name="connsiteY507" fmla="*/ 675068 h 6407151"/>
                <a:gd name="connsiteX508" fmla="*/ 3227789 w 4914900"/>
                <a:gd name="connsiteY508" fmla="*/ 766605 h 6407151"/>
                <a:gd name="connsiteX509" fmla="*/ 3136656 w 4914900"/>
                <a:gd name="connsiteY509" fmla="*/ 857975 h 6407151"/>
                <a:gd name="connsiteX510" fmla="*/ 3047022 w 4914900"/>
                <a:gd name="connsiteY510" fmla="*/ 766605 h 6407151"/>
                <a:gd name="connsiteX511" fmla="*/ 3136656 w 4914900"/>
                <a:gd name="connsiteY511" fmla="*/ 675068 h 6407151"/>
                <a:gd name="connsiteX512" fmla="*/ 3136588 w 4914900"/>
                <a:gd name="connsiteY512" fmla="*/ 540553 h 6407151"/>
                <a:gd name="connsiteX513" fmla="*/ 2803888 w 4914900"/>
                <a:gd name="connsiteY513" fmla="*/ 875988 h 6407151"/>
                <a:gd name="connsiteX514" fmla="*/ 3136588 w 4914900"/>
                <a:gd name="connsiteY514" fmla="*/ 1210259 h 6407151"/>
                <a:gd name="connsiteX515" fmla="*/ 3470951 w 4914900"/>
                <a:gd name="connsiteY515" fmla="*/ 875988 h 6407151"/>
                <a:gd name="connsiteX516" fmla="*/ 4456374 w 4914900"/>
                <a:gd name="connsiteY516" fmla="*/ 343469 h 6407151"/>
                <a:gd name="connsiteX517" fmla="*/ 4765962 w 4914900"/>
                <a:gd name="connsiteY517" fmla="*/ 652972 h 6407151"/>
                <a:gd name="connsiteX518" fmla="*/ 4914899 w 4914900"/>
                <a:gd name="connsiteY518" fmla="*/ 503532 h 6407151"/>
                <a:gd name="connsiteX519" fmla="*/ 4914899 w 4914900"/>
                <a:gd name="connsiteY519" fmla="*/ 723924 h 6407151"/>
                <a:gd name="connsiteX520" fmla="*/ 4768290 w 4914900"/>
                <a:gd name="connsiteY520" fmla="*/ 871046 h 6407151"/>
                <a:gd name="connsiteX521" fmla="*/ 4768290 w 4914900"/>
                <a:gd name="connsiteY521" fmla="*/ 875747 h 6407151"/>
                <a:gd name="connsiteX522" fmla="*/ 4768290 w 4914900"/>
                <a:gd name="connsiteY522" fmla="*/ 880282 h 6407151"/>
                <a:gd name="connsiteX523" fmla="*/ 4914899 w 4914900"/>
                <a:gd name="connsiteY523" fmla="*/ 1027386 h 6407151"/>
                <a:gd name="connsiteX524" fmla="*/ 4914899 w 4914900"/>
                <a:gd name="connsiteY524" fmla="*/ 1247694 h 6407151"/>
                <a:gd name="connsiteX525" fmla="*/ 4657674 w 4914900"/>
                <a:gd name="connsiteY525" fmla="*/ 985305 h 6407151"/>
                <a:gd name="connsiteX526" fmla="*/ 4656346 w 4914900"/>
                <a:gd name="connsiteY526" fmla="*/ 983804 h 6407151"/>
                <a:gd name="connsiteX527" fmla="*/ 4763688 w 4914900"/>
                <a:gd name="connsiteY527" fmla="*/ 878945 h 6407151"/>
                <a:gd name="connsiteX528" fmla="*/ 4763688 w 4914900"/>
                <a:gd name="connsiteY528" fmla="*/ 875664 h 6407151"/>
                <a:gd name="connsiteX529" fmla="*/ 4765346 w 4914900"/>
                <a:gd name="connsiteY529" fmla="*/ 877326 h 6407151"/>
                <a:gd name="connsiteX530" fmla="*/ 4766962 w 4914900"/>
                <a:gd name="connsiteY530" fmla="*/ 875747 h 6407151"/>
                <a:gd name="connsiteX531" fmla="*/ 4765286 w 4914900"/>
                <a:gd name="connsiteY531" fmla="*/ 874060 h 6407151"/>
                <a:gd name="connsiteX532" fmla="*/ 4763688 w 4914900"/>
                <a:gd name="connsiteY532" fmla="*/ 875664 h 6407151"/>
                <a:gd name="connsiteX533" fmla="*/ 4763688 w 4914900"/>
                <a:gd name="connsiteY533" fmla="*/ 872451 h 6407151"/>
                <a:gd name="connsiteX534" fmla="*/ 4347254 w 4914900"/>
                <a:gd name="connsiteY534" fmla="*/ 453027 h 6407151"/>
                <a:gd name="connsiteX535" fmla="*/ 3136588 w 4914900"/>
                <a:gd name="connsiteY535" fmla="*/ 338323 h 6407151"/>
                <a:gd name="connsiteX536" fmla="*/ 3672432 w 4914900"/>
                <a:gd name="connsiteY536" fmla="*/ 875988 h 6407151"/>
                <a:gd name="connsiteX537" fmla="*/ 3136588 w 4914900"/>
                <a:gd name="connsiteY537" fmla="*/ 1413822 h 6407151"/>
                <a:gd name="connsiteX538" fmla="*/ 2600912 w 4914900"/>
                <a:gd name="connsiteY538" fmla="*/ 875988 h 6407151"/>
                <a:gd name="connsiteX539" fmla="*/ 4267674 w 4914900"/>
                <a:gd name="connsiteY539" fmla="*/ 170688 h 6407151"/>
                <a:gd name="connsiteX540" fmla="*/ 4358808 w 4914900"/>
                <a:gd name="connsiteY540" fmla="*/ 262159 h 6407151"/>
                <a:gd name="connsiteX541" fmla="*/ 4267674 w 4914900"/>
                <a:gd name="connsiteY541" fmla="*/ 352126 h 6407151"/>
                <a:gd name="connsiteX542" fmla="*/ 4178041 w 4914900"/>
                <a:gd name="connsiteY542" fmla="*/ 262159 h 6407151"/>
                <a:gd name="connsiteX543" fmla="*/ 4267674 w 4914900"/>
                <a:gd name="connsiteY543" fmla="*/ 170688 h 6407151"/>
                <a:gd name="connsiteX544" fmla="*/ 2537033 w 4914900"/>
                <a:gd name="connsiteY544" fmla="*/ 58930 h 6407151"/>
                <a:gd name="connsiteX545" fmla="*/ 2646164 w 4914900"/>
                <a:gd name="connsiteY545" fmla="*/ 169985 h 6407151"/>
                <a:gd name="connsiteX546" fmla="*/ 1942375 w 4914900"/>
                <a:gd name="connsiteY546" fmla="*/ 876336 h 6407151"/>
                <a:gd name="connsiteX547" fmla="*/ 2532714 w 4914900"/>
                <a:gd name="connsiteY547" fmla="*/ 1468962 h 6407151"/>
                <a:gd name="connsiteX548" fmla="*/ 2422253 w 4914900"/>
                <a:gd name="connsiteY548" fmla="*/ 1578517 h 6407151"/>
                <a:gd name="connsiteX549" fmla="*/ 1722616 w 4914900"/>
                <a:gd name="connsiteY549" fmla="*/ 876336 h 6407151"/>
                <a:gd name="connsiteX550" fmla="*/ 4102124 w 4914900"/>
                <a:gd name="connsiteY550" fmla="*/ 5256 h 6407151"/>
                <a:gd name="connsiteX551" fmla="*/ 4193257 w 4914900"/>
                <a:gd name="connsiteY551" fmla="*/ 96795 h 6407151"/>
                <a:gd name="connsiteX552" fmla="*/ 4102124 w 4914900"/>
                <a:gd name="connsiteY552" fmla="*/ 188166 h 6407151"/>
                <a:gd name="connsiteX553" fmla="*/ 4012490 w 4914900"/>
                <a:gd name="connsiteY553" fmla="*/ 96795 h 6407151"/>
                <a:gd name="connsiteX554" fmla="*/ 4102124 w 4914900"/>
                <a:gd name="connsiteY554" fmla="*/ 5256 h 6407151"/>
                <a:gd name="connsiteX555" fmla="*/ 4330608 w 4914900"/>
                <a:gd name="connsiteY555" fmla="*/ 0 h 6407151"/>
                <a:gd name="connsiteX556" fmla="*/ 4550504 w 4914900"/>
                <a:gd name="connsiteY556" fmla="*/ 0 h 6407151"/>
                <a:gd name="connsiteX557" fmla="*/ 4766043 w 4914900"/>
                <a:gd name="connsiteY557" fmla="*/ 216072 h 6407151"/>
                <a:gd name="connsiteX558" fmla="*/ 4871514 w 4914900"/>
                <a:gd name="connsiteY558" fmla="*/ 110393 h 6407151"/>
                <a:gd name="connsiteX559" fmla="*/ 4765678 w 4914900"/>
                <a:gd name="connsiteY559" fmla="*/ 0 h 6407151"/>
                <a:gd name="connsiteX560" fmla="*/ 4914899 w 4914900"/>
                <a:gd name="connsiteY560" fmla="*/ 0 h 6407151"/>
                <a:gd name="connsiteX561" fmla="*/ 4914899 w 4914900"/>
                <a:gd name="connsiteY561" fmla="*/ 287269 h 6407151"/>
                <a:gd name="connsiteX562" fmla="*/ 4768290 w 4914900"/>
                <a:gd name="connsiteY562" fmla="*/ 434391 h 6407151"/>
                <a:gd name="connsiteX563" fmla="*/ 4768290 w 4914900"/>
                <a:gd name="connsiteY563" fmla="*/ 438887 h 6407151"/>
                <a:gd name="connsiteX564" fmla="*/ 4766050 w 4914900"/>
                <a:gd name="connsiteY564" fmla="*/ 436640 h 6407151"/>
                <a:gd name="connsiteX565" fmla="*/ 4763688 w 4914900"/>
                <a:gd name="connsiteY565" fmla="*/ 439010 h 6407151"/>
                <a:gd name="connsiteX566" fmla="*/ 4763688 w 4914900"/>
                <a:gd name="connsiteY566" fmla="*/ 434272 h 6407151"/>
                <a:gd name="connsiteX567" fmla="*/ 3879954 w 4914900"/>
                <a:gd name="connsiteY567" fmla="*/ 0 h 6407151"/>
                <a:gd name="connsiteX568" fmla="*/ 3995943 w 4914900"/>
                <a:gd name="connsiteY568" fmla="*/ 0 h 6407151"/>
                <a:gd name="connsiteX569" fmla="*/ 3972874 w 4914900"/>
                <a:gd name="connsiteY569" fmla="*/ 15575 h 6407151"/>
                <a:gd name="connsiteX570" fmla="*/ 3937307 w 4914900"/>
                <a:gd name="connsiteY570" fmla="*/ 22735 h 6407151"/>
                <a:gd name="connsiteX571" fmla="*/ 3902675 w 4914900"/>
                <a:gd name="connsiteY571" fmla="*/ 15575 h 6407151"/>
                <a:gd name="connsiteX572" fmla="*/ 3463612 w 4914900"/>
                <a:gd name="connsiteY572" fmla="*/ 0 h 6407151"/>
                <a:gd name="connsiteX573" fmla="*/ 3679788 w 4914900"/>
                <a:gd name="connsiteY573" fmla="*/ 0 h 6407151"/>
                <a:gd name="connsiteX574" fmla="*/ 4552928 w 4914900"/>
                <a:gd name="connsiteY574" fmla="*/ 875622 h 6407151"/>
                <a:gd name="connsiteX575" fmla="*/ 4331799 w 4914900"/>
                <a:gd name="connsiteY575" fmla="*/ 875622 h 6407151"/>
                <a:gd name="connsiteX576" fmla="*/ 3038011 w 4914900"/>
                <a:gd name="connsiteY576" fmla="*/ 0 h 6407151"/>
                <a:gd name="connsiteX577" fmla="*/ 3245027 w 4914900"/>
                <a:gd name="connsiteY577" fmla="*/ 0 h 6407151"/>
                <a:gd name="connsiteX578" fmla="*/ 4117808 w 4914900"/>
                <a:gd name="connsiteY578" fmla="*/ 876051 h 6407151"/>
                <a:gd name="connsiteX579" fmla="*/ 3358030 w 4914900"/>
                <a:gd name="connsiteY579" fmla="*/ 1638807 h 6407151"/>
                <a:gd name="connsiteX580" fmla="*/ 3247568 w 4914900"/>
                <a:gd name="connsiteY580" fmla="*/ 1527746 h 6407151"/>
                <a:gd name="connsiteX581" fmla="*/ 3896719 w 4914900"/>
                <a:gd name="connsiteY581" fmla="*/ 876051 h 6407151"/>
                <a:gd name="connsiteX582" fmla="*/ 3136941 w 4914900"/>
                <a:gd name="connsiteY582" fmla="*/ 113463 h 6407151"/>
                <a:gd name="connsiteX583" fmla="*/ 2377330 w 4914900"/>
                <a:gd name="connsiteY583" fmla="*/ 876051 h 6407151"/>
                <a:gd name="connsiteX584" fmla="*/ 2896582 w 4914900"/>
                <a:gd name="connsiteY584" fmla="*/ 1397174 h 6407151"/>
                <a:gd name="connsiteX585" fmla="*/ 2676822 w 4914900"/>
                <a:gd name="connsiteY585" fmla="*/ 1397174 h 6407151"/>
                <a:gd name="connsiteX586" fmla="*/ 2157735 w 4914900"/>
                <a:gd name="connsiteY586" fmla="*/ 876051 h 6407151"/>
                <a:gd name="connsiteX587" fmla="*/ 2755226 w 4914900"/>
                <a:gd name="connsiteY587" fmla="*/ 276386 h 6407151"/>
                <a:gd name="connsiteX588" fmla="*/ 2714226 w 4914900"/>
                <a:gd name="connsiteY588" fmla="*/ 0 h 6407151"/>
                <a:gd name="connsiteX589" fmla="*/ 2814476 w 4914900"/>
                <a:gd name="connsiteY589" fmla="*/ 0 h 6407151"/>
                <a:gd name="connsiteX590" fmla="*/ 2714226 w 4914900"/>
                <a:gd name="connsiteY590" fmla="*/ 100672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Lst>
              <a:rect l="l" t="t" r="r" b="b"/>
              <a:pathLst>
                <a:path w="4914900" h="6407151">
                  <a:moveTo>
                    <a:pt x="4764420" y="6377718"/>
                  </a:moveTo>
                  <a:lnTo>
                    <a:pt x="4766226" y="6378105"/>
                  </a:lnTo>
                  <a:lnTo>
                    <a:pt x="4768290" y="6377718"/>
                  </a:lnTo>
                  <a:lnTo>
                    <a:pt x="4768290" y="6378546"/>
                  </a:lnTo>
                  <a:lnTo>
                    <a:pt x="4797300" y="6384750"/>
                  </a:lnTo>
                  <a:cubicBezTo>
                    <a:pt x="4807792" y="6389319"/>
                    <a:pt x="4817576" y="6395996"/>
                    <a:pt x="4825952" y="6404426"/>
                  </a:cubicBezTo>
                  <a:lnTo>
                    <a:pt x="4827648" y="6407002"/>
                  </a:lnTo>
                  <a:lnTo>
                    <a:pt x="4702055" y="6407031"/>
                  </a:lnTo>
                  <a:lnTo>
                    <a:pt x="4703840" y="6404426"/>
                  </a:lnTo>
                  <a:cubicBezTo>
                    <a:pt x="4712167" y="6395328"/>
                    <a:pt x="4722325" y="6388651"/>
                    <a:pt x="4733379" y="6384249"/>
                  </a:cubicBezTo>
                  <a:lnTo>
                    <a:pt x="4764420" y="6378442"/>
                  </a:lnTo>
                  <a:close/>
                  <a:moveTo>
                    <a:pt x="4753172" y="5811964"/>
                  </a:moveTo>
                  <a:cubicBezTo>
                    <a:pt x="4698922" y="5811964"/>
                    <a:pt x="4654943" y="5855943"/>
                    <a:pt x="4654943" y="5910193"/>
                  </a:cubicBezTo>
                  <a:cubicBezTo>
                    <a:pt x="4654943" y="5964443"/>
                    <a:pt x="4698922" y="6008422"/>
                    <a:pt x="4753172" y="6008422"/>
                  </a:cubicBezTo>
                  <a:cubicBezTo>
                    <a:pt x="4807422" y="6008422"/>
                    <a:pt x="4851401" y="5964443"/>
                    <a:pt x="4851401" y="5910193"/>
                  </a:cubicBezTo>
                  <a:cubicBezTo>
                    <a:pt x="4851401" y="5855943"/>
                    <a:pt x="4807422" y="5811964"/>
                    <a:pt x="4753172" y="5811964"/>
                  </a:cubicBezTo>
                  <a:close/>
                  <a:moveTo>
                    <a:pt x="4761100" y="5673598"/>
                  </a:moveTo>
                  <a:lnTo>
                    <a:pt x="4764420" y="5674269"/>
                  </a:lnTo>
                  <a:lnTo>
                    <a:pt x="4764420" y="5673790"/>
                  </a:lnTo>
                  <a:lnTo>
                    <a:pt x="4767596" y="5674217"/>
                  </a:lnTo>
                  <a:lnTo>
                    <a:pt x="4772052" y="5673790"/>
                  </a:lnTo>
                  <a:lnTo>
                    <a:pt x="4772052" y="5674817"/>
                  </a:lnTo>
                  <a:lnTo>
                    <a:pt x="4827449" y="5682285"/>
                  </a:lnTo>
                  <a:lnTo>
                    <a:pt x="4848058" y="5691154"/>
                  </a:lnTo>
                  <a:lnTo>
                    <a:pt x="4848845" y="5691313"/>
                  </a:lnTo>
                  <a:lnTo>
                    <a:pt x="4849583" y="5691810"/>
                  </a:lnTo>
                  <a:lnTo>
                    <a:pt x="4881542" y="5705564"/>
                  </a:lnTo>
                  <a:lnTo>
                    <a:pt x="4914732" y="5731299"/>
                  </a:lnTo>
                  <a:cubicBezTo>
                    <a:pt x="4914730" y="5732776"/>
                    <a:pt x="4914728" y="5734254"/>
                    <a:pt x="4914726" y="5735731"/>
                  </a:cubicBezTo>
                  <a:lnTo>
                    <a:pt x="4914900" y="5735849"/>
                  </a:lnTo>
                  <a:lnTo>
                    <a:pt x="4914900" y="6062198"/>
                  </a:lnTo>
                  <a:lnTo>
                    <a:pt x="4914262" y="6062628"/>
                  </a:lnTo>
                  <a:lnTo>
                    <a:pt x="4914244" y="6075066"/>
                  </a:lnTo>
                  <a:lnTo>
                    <a:pt x="4731940" y="6262118"/>
                  </a:lnTo>
                  <a:lnTo>
                    <a:pt x="4731940" y="6127438"/>
                  </a:lnTo>
                  <a:cubicBezTo>
                    <a:pt x="4682974" y="6118936"/>
                    <a:pt x="4638325" y="6096435"/>
                    <a:pt x="4603303" y="6061432"/>
                  </a:cubicBezTo>
                  <a:cubicBezTo>
                    <a:pt x="4592473" y="6050556"/>
                    <a:pt x="4582950" y="6038794"/>
                    <a:pt x="4574736" y="6026371"/>
                  </a:cubicBezTo>
                  <a:lnTo>
                    <a:pt x="4568225" y="6014100"/>
                  </a:lnTo>
                  <a:lnTo>
                    <a:pt x="4553390" y="5986769"/>
                  </a:lnTo>
                  <a:cubicBezTo>
                    <a:pt x="4541983" y="5959799"/>
                    <a:pt x="4535675" y="5930148"/>
                    <a:pt x="4535675" y="5899023"/>
                  </a:cubicBezTo>
                  <a:cubicBezTo>
                    <a:pt x="4535675" y="5805649"/>
                    <a:pt x="4592446" y="5725535"/>
                    <a:pt x="4673355" y="5691313"/>
                  </a:cubicBezTo>
                  <a:lnTo>
                    <a:pt x="4710267" y="5683861"/>
                  </a:lnTo>
                  <a:lnTo>
                    <a:pt x="4726017" y="5678214"/>
                  </a:lnTo>
                  <a:lnTo>
                    <a:pt x="4749338" y="5675973"/>
                  </a:lnTo>
                  <a:close/>
                  <a:moveTo>
                    <a:pt x="3903336" y="5246611"/>
                  </a:moveTo>
                  <a:lnTo>
                    <a:pt x="4124498" y="5246611"/>
                  </a:lnTo>
                  <a:lnTo>
                    <a:pt x="3474810" y="5897177"/>
                  </a:lnTo>
                  <a:lnTo>
                    <a:pt x="3364808" y="5787090"/>
                  </a:lnTo>
                  <a:close/>
                  <a:moveTo>
                    <a:pt x="3469853" y="5246611"/>
                  </a:moveTo>
                  <a:lnTo>
                    <a:pt x="3689379" y="5246611"/>
                  </a:lnTo>
                  <a:lnTo>
                    <a:pt x="3257380" y="5679580"/>
                  </a:lnTo>
                  <a:lnTo>
                    <a:pt x="3147821" y="5569936"/>
                  </a:lnTo>
                  <a:close/>
                  <a:moveTo>
                    <a:pt x="2963420" y="5114199"/>
                  </a:moveTo>
                  <a:cubicBezTo>
                    <a:pt x="2940356" y="5114199"/>
                    <a:pt x="2917332" y="5123370"/>
                    <a:pt x="2899960" y="5141712"/>
                  </a:cubicBezTo>
                  <a:cubicBezTo>
                    <a:pt x="2863390" y="5176729"/>
                    <a:pt x="2863390" y="5234257"/>
                    <a:pt x="2899960" y="5269441"/>
                  </a:cubicBezTo>
                  <a:cubicBezTo>
                    <a:pt x="2934703" y="5304626"/>
                    <a:pt x="2992054" y="5304626"/>
                    <a:pt x="3027129" y="5269441"/>
                  </a:cubicBezTo>
                  <a:cubicBezTo>
                    <a:pt x="3062038" y="5234257"/>
                    <a:pt x="3062038" y="5176729"/>
                    <a:pt x="3027129" y="5141712"/>
                  </a:cubicBezTo>
                  <a:cubicBezTo>
                    <a:pt x="3009591" y="5123370"/>
                    <a:pt x="2986485" y="5114199"/>
                    <a:pt x="2963420" y="5114199"/>
                  </a:cubicBezTo>
                  <a:close/>
                  <a:moveTo>
                    <a:pt x="4173660" y="4974929"/>
                  </a:moveTo>
                  <a:cubicBezTo>
                    <a:pt x="4196782" y="4974929"/>
                    <a:pt x="4219904" y="4984110"/>
                    <a:pt x="4237370" y="5002472"/>
                  </a:cubicBezTo>
                  <a:cubicBezTo>
                    <a:pt x="4272469" y="5037528"/>
                    <a:pt x="4272469" y="5095120"/>
                    <a:pt x="4237370" y="5130344"/>
                  </a:cubicBezTo>
                  <a:cubicBezTo>
                    <a:pt x="4202439" y="5165567"/>
                    <a:pt x="4144884" y="5165567"/>
                    <a:pt x="4109951" y="5130344"/>
                  </a:cubicBezTo>
                  <a:cubicBezTo>
                    <a:pt x="4074853" y="5095120"/>
                    <a:pt x="4074853" y="5037528"/>
                    <a:pt x="4109951" y="5002472"/>
                  </a:cubicBezTo>
                  <a:cubicBezTo>
                    <a:pt x="4127418" y="4984110"/>
                    <a:pt x="4150539" y="4974929"/>
                    <a:pt x="4173660" y="4974929"/>
                  </a:cubicBezTo>
                  <a:close/>
                  <a:moveTo>
                    <a:pt x="3940586" y="4974929"/>
                  </a:moveTo>
                  <a:cubicBezTo>
                    <a:pt x="3963823" y="4974929"/>
                    <a:pt x="3987227" y="4984110"/>
                    <a:pt x="4005401" y="5002472"/>
                  </a:cubicBezTo>
                  <a:cubicBezTo>
                    <a:pt x="4040259" y="5037528"/>
                    <a:pt x="4040259" y="5095120"/>
                    <a:pt x="4005401" y="5130344"/>
                  </a:cubicBezTo>
                  <a:cubicBezTo>
                    <a:pt x="3969052" y="5165567"/>
                    <a:pt x="3911788" y="5165567"/>
                    <a:pt x="3876766" y="5130344"/>
                  </a:cubicBezTo>
                  <a:cubicBezTo>
                    <a:pt x="3841909" y="5095120"/>
                    <a:pt x="3841909" y="5037528"/>
                    <a:pt x="3876766" y="5002472"/>
                  </a:cubicBezTo>
                  <a:cubicBezTo>
                    <a:pt x="3894277" y="4984110"/>
                    <a:pt x="3917348" y="4974929"/>
                    <a:pt x="3940586" y="4974929"/>
                  </a:cubicBezTo>
                  <a:close/>
                  <a:moveTo>
                    <a:pt x="3708070" y="4974929"/>
                  </a:moveTo>
                  <a:cubicBezTo>
                    <a:pt x="3731123" y="4974929"/>
                    <a:pt x="3754174" y="4984110"/>
                    <a:pt x="3771589" y="5002472"/>
                  </a:cubicBezTo>
                  <a:cubicBezTo>
                    <a:pt x="3806582" y="5037528"/>
                    <a:pt x="3806582" y="5095120"/>
                    <a:pt x="3771589" y="5130344"/>
                  </a:cubicBezTo>
                  <a:cubicBezTo>
                    <a:pt x="3736761" y="5165567"/>
                    <a:pt x="3679380" y="5165567"/>
                    <a:pt x="3644553" y="5130344"/>
                  </a:cubicBezTo>
                  <a:cubicBezTo>
                    <a:pt x="3608234" y="5095120"/>
                    <a:pt x="3608234" y="5037528"/>
                    <a:pt x="3644553" y="5002472"/>
                  </a:cubicBezTo>
                  <a:cubicBezTo>
                    <a:pt x="3661966" y="4984110"/>
                    <a:pt x="3685019" y="4974929"/>
                    <a:pt x="3708070" y="4974929"/>
                  </a:cubicBezTo>
                  <a:close/>
                  <a:moveTo>
                    <a:pt x="2962797" y="4971628"/>
                  </a:moveTo>
                  <a:cubicBezTo>
                    <a:pt x="3025799" y="4971628"/>
                    <a:pt x="3083149" y="4995641"/>
                    <a:pt x="3127866" y="5040496"/>
                  </a:cubicBezTo>
                  <a:cubicBezTo>
                    <a:pt x="3217633" y="5131874"/>
                    <a:pt x="3217633" y="5279280"/>
                    <a:pt x="3127866" y="5370492"/>
                  </a:cubicBezTo>
                  <a:lnTo>
                    <a:pt x="3061803" y="5436815"/>
                  </a:lnTo>
                  <a:lnTo>
                    <a:pt x="3038339" y="5460371"/>
                  </a:lnTo>
                  <a:lnTo>
                    <a:pt x="2735969" y="5157767"/>
                  </a:lnTo>
                  <a:lnTo>
                    <a:pt x="2747816" y="5117781"/>
                  </a:lnTo>
                  <a:cubicBezTo>
                    <a:pt x="2759203" y="5089687"/>
                    <a:pt x="2776283" y="5063341"/>
                    <a:pt x="2799056" y="5040496"/>
                  </a:cubicBezTo>
                  <a:cubicBezTo>
                    <a:pt x="2842444" y="4995641"/>
                    <a:pt x="2901290" y="4971628"/>
                    <a:pt x="2962797" y="4971628"/>
                  </a:cubicBezTo>
                  <a:close/>
                  <a:moveTo>
                    <a:pt x="4768236" y="4816640"/>
                  </a:moveTo>
                  <a:lnTo>
                    <a:pt x="4914899" y="4963648"/>
                  </a:lnTo>
                  <a:lnTo>
                    <a:pt x="4914899" y="5184140"/>
                  </a:lnTo>
                  <a:lnTo>
                    <a:pt x="4768236" y="5037174"/>
                  </a:lnTo>
                  <a:lnTo>
                    <a:pt x="3899856" y="5907346"/>
                  </a:lnTo>
                  <a:lnTo>
                    <a:pt x="4281456" y="6290372"/>
                  </a:lnTo>
                  <a:lnTo>
                    <a:pt x="4389088" y="6182172"/>
                  </a:lnTo>
                  <a:lnTo>
                    <a:pt x="4116104" y="5908165"/>
                  </a:lnTo>
                  <a:lnTo>
                    <a:pt x="4114409" y="5908165"/>
                  </a:lnTo>
                  <a:lnTo>
                    <a:pt x="4115258" y="5907316"/>
                  </a:lnTo>
                  <a:lnTo>
                    <a:pt x="4763688" y="5249551"/>
                  </a:lnTo>
                  <a:lnTo>
                    <a:pt x="4914899" y="5400986"/>
                  </a:lnTo>
                  <a:lnTo>
                    <a:pt x="4914899" y="5613551"/>
                  </a:lnTo>
                  <a:cubicBezTo>
                    <a:pt x="4914895" y="5616135"/>
                    <a:pt x="4914892" y="5618718"/>
                    <a:pt x="4914888" y="5621302"/>
                  </a:cubicBezTo>
                  <a:lnTo>
                    <a:pt x="4767871" y="5474274"/>
                  </a:lnTo>
                  <a:lnTo>
                    <a:pt x="4335026" y="5907316"/>
                  </a:lnTo>
                  <a:lnTo>
                    <a:pt x="4608836" y="6180838"/>
                  </a:lnTo>
                  <a:lnTo>
                    <a:pt x="4399078" y="6407100"/>
                  </a:lnTo>
                  <a:lnTo>
                    <a:pt x="4178738" y="6407151"/>
                  </a:lnTo>
                  <a:lnTo>
                    <a:pt x="3680932" y="5908165"/>
                  </a:lnTo>
                  <a:lnTo>
                    <a:pt x="3679289" y="5908165"/>
                  </a:lnTo>
                  <a:lnTo>
                    <a:pt x="3680110" y="5907342"/>
                  </a:lnTo>
                  <a:close/>
                  <a:moveTo>
                    <a:pt x="3940586" y="4734838"/>
                  </a:moveTo>
                  <a:cubicBezTo>
                    <a:pt x="3963823" y="4734838"/>
                    <a:pt x="3987227" y="4743618"/>
                    <a:pt x="4005401" y="4761179"/>
                  </a:cubicBezTo>
                  <a:cubicBezTo>
                    <a:pt x="4040259" y="4796136"/>
                    <a:pt x="4040259" y="4853730"/>
                    <a:pt x="4005401" y="4888688"/>
                  </a:cubicBezTo>
                  <a:cubicBezTo>
                    <a:pt x="3969052" y="4925144"/>
                    <a:pt x="3911788" y="4925144"/>
                    <a:pt x="3876766" y="4888688"/>
                  </a:cubicBezTo>
                  <a:cubicBezTo>
                    <a:pt x="3841909" y="4853730"/>
                    <a:pt x="3841909" y="4796136"/>
                    <a:pt x="3876766" y="4761179"/>
                  </a:cubicBezTo>
                  <a:cubicBezTo>
                    <a:pt x="3894277" y="4743618"/>
                    <a:pt x="3917348" y="4734838"/>
                    <a:pt x="3940586" y="4734838"/>
                  </a:cubicBezTo>
                  <a:close/>
                  <a:moveTo>
                    <a:pt x="4362449" y="4593104"/>
                  </a:moveTo>
                  <a:cubicBezTo>
                    <a:pt x="4316238" y="4593104"/>
                    <a:pt x="4278778" y="4630564"/>
                    <a:pt x="4278778" y="4676774"/>
                  </a:cubicBezTo>
                  <a:cubicBezTo>
                    <a:pt x="4278778" y="4722984"/>
                    <a:pt x="4316238" y="4760445"/>
                    <a:pt x="4362449" y="4760445"/>
                  </a:cubicBezTo>
                  <a:cubicBezTo>
                    <a:pt x="4408660" y="4760445"/>
                    <a:pt x="4446120" y="4722984"/>
                    <a:pt x="4446120" y="4676774"/>
                  </a:cubicBezTo>
                  <a:cubicBezTo>
                    <a:pt x="4446120" y="4630564"/>
                    <a:pt x="4408660" y="4593104"/>
                    <a:pt x="4362449" y="4593104"/>
                  </a:cubicBezTo>
                  <a:close/>
                  <a:moveTo>
                    <a:pt x="4363302" y="4446664"/>
                  </a:moveTo>
                  <a:cubicBezTo>
                    <a:pt x="4424954" y="4446664"/>
                    <a:pt x="4483782" y="4470509"/>
                    <a:pt x="4527156" y="4514033"/>
                  </a:cubicBezTo>
                  <a:cubicBezTo>
                    <a:pt x="4618222" y="4605415"/>
                    <a:pt x="4618222" y="4752829"/>
                    <a:pt x="4527156" y="4844212"/>
                  </a:cubicBezTo>
                  <a:lnTo>
                    <a:pt x="4326910" y="5044987"/>
                  </a:lnTo>
                  <a:lnTo>
                    <a:pt x="4326910" y="4910245"/>
                  </a:lnTo>
                  <a:cubicBezTo>
                    <a:pt x="4279382" y="4901742"/>
                    <a:pt x="4234514" y="4879229"/>
                    <a:pt x="4199616" y="4844212"/>
                  </a:cubicBezTo>
                  <a:cubicBezTo>
                    <a:pt x="4108550" y="4752829"/>
                    <a:pt x="4108550" y="4605415"/>
                    <a:pt x="4199616" y="4514033"/>
                  </a:cubicBezTo>
                  <a:cubicBezTo>
                    <a:pt x="4242988" y="4470509"/>
                    <a:pt x="4301816" y="4446664"/>
                    <a:pt x="4363302" y="4446664"/>
                  </a:cubicBezTo>
                  <a:close/>
                  <a:moveTo>
                    <a:pt x="3140417" y="4401077"/>
                  </a:moveTo>
                  <a:cubicBezTo>
                    <a:pt x="3190808" y="4401077"/>
                    <a:pt x="3231551" y="4441972"/>
                    <a:pt x="3231551" y="4491046"/>
                  </a:cubicBezTo>
                  <a:cubicBezTo>
                    <a:pt x="3231551" y="4541788"/>
                    <a:pt x="3190808" y="4582515"/>
                    <a:pt x="3140417" y="4582515"/>
                  </a:cubicBezTo>
                  <a:cubicBezTo>
                    <a:pt x="3091526" y="4582515"/>
                    <a:pt x="3050783" y="4541788"/>
                    <a:pt x="3050783" y="4491046"/>
                  </a:cubicBezTo>
                  <a:cubicBezTo>
                    <a:pt x="3050783" y="4441972"/>
                    <a:pt x="3091526" y="4401077"/>
                    <a:pt x="3140417" y="4401077"/>
                  </a:cubicBezTo>
                  <a:close/>
                  <a:moveTo>
                    <a:pt x="3140417" y="4175357"/>
                  </a:moveTo>
                  <a:cubicBezTo>
                    <a:pt x="3190808" y="4175357"/>
                    <a:pt x="3231551" y="4216114"/>
                    <a:pt x="3231551" y="4266895"/>
                  </a:cubicBezTo>
                  <a:cubicBezTo>
                    <a:pt x="3231551" y="4317509"/>
                    <a:pt x="3190808" y="4358266"/>
                    <a:pt x="3140417" y="4358266"/>
                  </a:cubicBezTo>
                  <a:cubicBezTo>
                    <a:pt x="3091526" y="4358266"/>
                    <a:pt x="3050783" y="4317509"/>
                    <a:pt x="3050783" y="4266895"/>
                  </a:cubicBezTo>
                  <a:cubicBezTo>
                    <a:pt x="3050783" y="4216114"/>
                    <a:pt x="3091526" y="4175357"/>
                    <a:pt x="3140417" y="4175357"/>
                  </a:cubicBezTo>
                  <a:close/>
                  <a:moveTo>
                    <a:pt x="3140350" y="4040842"/>
                  </a:moveTo>
                  <a:lnTo>
                    <a:pt x="2807649" y="4376280"/>
                  </a:lnTo>
                  <a:lnTo>
                    <a:pt x="3140350" y="4710550"/>
                  </a:lnTo>
                  <a:lnTo>
                    <a:pt x="3474712" y="4376280"/>
                  </a:lnTo>
                  <a:close/>
                  <a:moveTo>
                    <a:pt x="1682641" y="3999634"/>
                  </a:moveTo>
                  <a:cubicBezTo>
                    <a:pt x="1731745" y="3999634"/>
                    <a:pt x="1772359" y="4040565"/>
                    <a:pt x="1772359" y="4091189"/>
                  </a:cubicBezTo>
                  <a:cubicBezTo>
                    <a:pt x="1772359" y="4115748"/>
                    <a:pt x="1762206" y="4138219"/>
                    <a:pt x="1745914" y="4154550"/>
                  </a:cubicBezTo>
                  <a:lnTo>
                    <a:pt x="1738532" y="4159564"/>
                  </a:lnTo>
                  <a:lnTo>
                    <a:pt x="1613107" y="4034042"/>
                  </a:lnTo>
                  <a:lnTo>
                    <a:pt x="1618204" y="4026428"/>
                  </a:lnTo>
                  <a:cubicBezTo>
                    <a:pt x="1634662" y="4009867"/>
                    <a:pt x="1657424" y="3999634"/>
                    <a:pt x="1682641" y="3999634"/>
                  </a:cubicBezTo>
                  <a:close/>
                  <a:moveTo>
                    <a:pt x="4460136" y="3843760"/>
                  </a:moveTo>
                  <a:lnTo>
                    <a:pt x="4767839" y="4151379"/>
                  </a:lnTo>
                  <a:lnTo>
                    <a:pt x="4914899" y="4003823"/>
                  </a:lnTo>
                  <a:lnTo>
                    <a:pt x="4914899" y="4224215"/>
                  </a:lnTo>
                  <a:lnTo>
                    <a:pt x="4772052" y="4367563"/>
                  </a:lnTo>
                  <a:lnTo>
                    <a:pt x="4772052" y="4376038"/>
                  </a:lnTo>
                  <a:lnTo>
                    <a:pt x="4772052" y="4384346"/>
                  </a:lnTo>
                  <a:lnTo>
                    <a:pt x="4914899" y="4527678"/>
                  </a:lnTo>
                  <a:lnTo>
                    <a:pt x="4914899" y="4748049"/>
                  </a:lnTo>
                  <a:lnTo>
                    <a:pt x="4661436" y="4485596"/>
                  </a:lnTo>
                  <a:lnTo>
                    <a:pt x="4660108" y="4484095"/>
                  </a:lnTo>
                  <a:lnTo>
                    <a:pt x="4763688" y="4382910"/>
                  </a:lnTo>
                  <a:lnTo>
                    <a:pt x="4763688" y="4375955"/>
                  </a:lnTo>
                  <a:lnTo>
                    <a:pt x="4767201" y="4379480"/>
                  </a:lnTo>
                  <a:lnTo>
                    <a:pt x="4770724" y="4376038"/>
                  </a:lnTo>
                  <a:lnTo>
                    <a:pt x="4767171" y="4372461"/>
                  </a:lnTo>
                  <a:lnTo>
                    <a:pt x="4763688" y="4375955"/>
                  </a:lnTo>
                  <a:lnTo>
                    <a:pt x="4763688" y="4368954"/>
                  </a:lnTo>
                  <a:lnTo>
                    <a:pt x="4351014" y="3953318"/>
                  </a:lnTo>
                  <a:close/>
                  <a:moveTo>
                    <a:pt x="3140350" y="3838614"/>
                  </a:moveTo>
                  <a:lnTo>
                    <a:pt x="3676193" y="4376280"/>
                  </a:lnTo>
                  <a:lnTo>
                    <a:pt x="3140350" y="4914112"/>
                  </a:lnTo>
                  <a:lnTo>
                    <a:pt x="2604673" y="4376280"/>
                  </a:lnTo>
                  <a:close/>
                  <a:moveTo>
                    <a:pt x="4271438" y="3670978"/>
                  </a:moveTo>
                  <a:cubicBezTo>
                    <a:pt x="4321992" y="3670978"/>
                    <a:pt x="4362570" y="3711706"/>
                    <a:pt x="4362570" y="3762449"/>
                  </a:cubicBezTo>
                  <a:cubicBezTo>
                    <a:pt x="4362570" y="3813025"/>
                    <a:pt x="4321992" y="3852417"/>
                    <a:pt x="4271438" y="3852417"/>
                  </a:cubicBezTo>
                  <a:cubicBezTo>
                    <a:pt x="4221048" y="3852417"/>
                    <a:pt x="4181802" y="3813025"/>
                    <a:pt x="4181802" y="3762449"/>
                  </a:cubicBezTo>
                  <a:cubicBezTo>
                    <a:pt x="4181802" y="3711706"/>
                    <a:pt x="4221048" y="3670978"/>
                    <a:pt x="4271438" y="3670978"/>
                  </a:cubicBezTo>
                  <a:close/>
                  <a:moveTo>
                    <a:pt x="2540794" y="3559220"/>
                  </a:moveTo>
                  <a:lnTo>
                    <a:pt x="2649925" y="3670276"/>
                  </a:lnTo>
                  <a:lnTo>
                    <a:pt x="1950776" y="4371970"/>
                  </a:lnTo>
                  <a:lnTo>
                    <a:pt x="1840737" y="4261847"/>
                  </a:lnTo>
                  <a:close/>
                  <a:moveTo>
                    <a:pt x="4105885" y="3505546"/>
                  </a:moveTo>
                  <a:cubicBezTo>
                    <a:pt x="4156440" y="3505546"/>
                    <a:pt x="4197018" y="3546472"/>
                    <a:pt x="4197018" y="3597085"/>
                  </a:cubicBezTo>
                  <a:cubicBezTo>
                    <a:pt x="4197018" y="3647698"/>
                    <a:pt x="4156440" y="3688456"/>
                    <a:pt x="4105885" y="3688456"/>
                  </a:cubicBezTo>
                  <a:cubicBezTo>
                    <a:pt x="4056994" y="3688456"/>
                    <a:pt x="4016251" y="3647698"/>
                    <a:pt x="4016251" y="3597085"/>
                  </a:cubicBezTo>
                  <a:cubicBezTo>
                    <a:pt x="4016251" y="3546472"/>
                    <a:pt x="4056994" y="3505546"/>
                    <a:pt x="4105885" y="3505546"/>
                  </a:cubicBezTo>
                  <a:close/>
                  <a:moveTo>
                    <a:pt x="3146350" y="3397467"/>
                  </a:moveTo>
                  <a:lnTo>
                    <a:pt x="4121569" y="4376342"/>
                  </a:lnTo>
                  <a:lnTo>
                    <a:pt x="3361792" y="5139097"/>
                  </a:lnTo>
                  <a:lnTo>
                    <a:pt x="3251330" y="5028036"/>
                  </a:lnTo>
                  <a:lnTo>
                    <a:pt x="3900480" y="4376342"/>
                  </a:lnTo>
                  <a:lnTo>
                    <a:pt x="3140702" y="3613753"/>
                  </a:lnTo>
                  <a:lnTo>
                    <a:pt x="2381091" y="4376342"/>
                  </a:lnTo>
                  <a:lnTo>
                    <a:pt x="2900343" y="4897466"/>
                  </a:lnTo>
                  <a:lnTo>
                    <a:pt x="2680584" y="4897466"/>
                  </a:lnTo>
                  <a:lnTo>
                    <a:pt x="2161496" y="4376342"/>
                  </a:lnTo>
                  <a:close/>
                  <a:moveTo>
                    <a:pt x="3941068" y="3341587"/>
                  </a:moveTo>
                  <a:cubicBezTo>
                    <a:pt x="3991623" y="3341587"/>
                    <a:pt x="4032201" y="3380848"/>
                    <a:pt x="4032201" y="3431639"/>
                  </a:cubicBezTo>
                  <a:cubicBezTo>
                    <a:pt x="4032201" y="3482261"/>
                    <a:pt x="3991623" y="3523026"/>
                    <a:pt x="3941068" y="3523026"/>
                  </a:cubicBezTo>
                  <a:cubicBezTo>
                    <a:pt x="3892176" y="3523026"/>
                    <a:pt x="3851433" y="3482261"/>
                    <a:pt x="3851433" y="3431639"/>
                  </a:cubicBezTo>
                  <a:cubicBezTo>
                    <a:pt x="3851433" y="3380848"/>
                    <a:pt x="3892176" y="3341587"/>
                    <a:pt x="3941068" y="3341587"/>
                  </a:cubicBezTo>
                  <a:close/>
                  <a:moveTo>
                    <a:pt x="2441125" y="3221742"/>
                  </a:moveTo>
                  <a:cubicBezTo>
                    <a:pt x="2441624" y="3294752"/>
                    <a:pt x="2442121" y="3367762"/>
                    <a:pt x="2442620" y="3440772"/>
                  </a:cubicBezTo>
                  <a:lnTo>
                    <a:pt x="1946082" y="3939176"/>
                  </a:lnTo>
                  <a:lnTo>
                    <a:pt x="1726376" y="3939176"/>
                  </a:lnTo>
                  <a:close/>
                  <a:moveTo>
                    <a:pt x="2752724" y="3151654"/>
                  </a:moveTo>
                  <a:cubicBezTo>
                    <a:pt x="2706513" y="3151654"/>
                    <a:pt x="2669053" y="3189114"/>
                    <a:pt x="2669053" y="3235324"/>
                  </a:cubicBezTo>
                  <a:cubicBezTo>
                    <a:pt x="2669053" y="3281534"/>
                    <a:pt x="2706513" y="3318995"/>
                    <a:pt x="2752724" y="3318995"/>
                  </a:cubicBezTo>
                  <a:cubicBezTo>
                    <a:pt x="2798935" y="3318995"/>
                    <a:pt x="2836395" y="3281534"/>
                    <a:pt x="2836395" y="3235324"/>
                  </a:cubicBezTo>
                  <a:cubicBezTo>
                    <a:pt x="2836395" y="3189114"/>
                    <a:pt x="2798935" y="3151654"/>
                    <a:pt x="2752724" y="3151654"/>
                  </a:cubicBezTo>
                  <a:close/>
                  <a:moveTo>
                    <a:pt x="4914899" y="3085717"/>
                  </a:moveTo>
                  <a:lnTo>
                    <a:pt x="4914899" y="3246581"/>
                  </a:lnTo>
                  <a:lnTo>
                    <a:pt x="4890246" y="3229946"/>
                  </a:lnTo>
                  <a:cubicBezTo>
                    <a:pt x="4855252" y="3194966"/>
                    <a:pt x="4855252" y="3137333"/>
                    <a:pt x="4890246" y="3102351"/>
                  </a:cubicBezTo>
                  <a:close/>
                  <a:moveTo>
                    <a:pt x="1264865" y="3060438"/>
                  </a:moveTo>
                  <a:cubicBezTo>
                    <a:pt x="1323288" y="3060438"/>
                    <a:pt x="1370649" y="3107798"/>
                    <a:pt x="1370649" y="3166221"/>
                  </a:cubicBezTo>
                  <a:cubicBezTo>
                    <a:pt x="1370649" y="3224644"/>
                    <a:pt x="1323288" y="3272005"/>
                    <a:pt x="1264865" y="3272005"/>
                  </a:cubicBezTo>
                  <a:cubicBezTo>
                    <a:pt x="1206442" y="3272005"/>
                    <a:pt x="1159081" y="3224644"/>
                    <a:pt x="1159081" y="3166221"/>
                  </a:cubicBezTo>
                  <a:cubicBezTo>
                    <a:pt x="1159081" y="3107798"/>
                    <a:pt x="1206442" y="3060438"/>
                    <a:pt x="1264865" y="3060438"/>
                  </a:cubicBezTo>
                  <a:close/>
                  <a:moveTo>
                    <a:pt x="2754354" y="3002640"/>
                  </a:moveTo>
                  <a:cubicBezTo>
                    <a:pt x="2775444" y="3002640"/>
                    <a:pt x="2796368" y="3005307"/>
                    <a:pt x="2817457" y="3010978"/>
                  </a:cubicBezTo>
                  <a:cubicBezTo>
                    <a:pt x="2855152" y="3022151"/>
                    <a:pt x="2888696" y="3041828"/>
                    <a:pt x="2918088" y="3070010"/>
                  </a:cubicBezTo>
                  <a:cubicBezTo>
                    <a:pt x="2954289" y="3106529"/>
                    <a:pt x="2975212" y="3151387"/>
                    <a:pt x="2982186" y="3197912"/>
                  </a:cubicBezTo>
                  <a:cubicBezTo>
                    <a:pt x="2993479" y="3269451"/>
                    <a:pt x="2972390" y="3345325"/>
                    <a:pt x="2918088" y="3400022"/>
                  </a:cubicBezTo>
                  <a:lnTo>
                    <a:pt x="2717987" y="3600963"/>
                  </a:lnTo>
                  <a:lnTo>
                    <a:pt x="2717987" y="3466057"/>
                  </a:lnTo>
                  <a:cubicBezTo>
                    <a:pt x="2669167" y="3459054"/>
                    <a:pt x="2624330" y="3435207"/>
                    <a:pt x="2589457" y="3400022"/>
                  </a:cubicBezTo>
                  <a:cubicBezTo>
                    <a:pt x="2498457" y="3310139"/>
                    <a:pt x="2498457" y="3161226"/>
                    <a:pt x="2589457" y="3070010"/>
                  </a:cubicBezTo>
                  <a:cubicBezTo>
                    <a:pt x="2632799" y="3026488"/>
                    <a:pt x="2691418" y="3002640"/>
                    <a:pt x="2754354" y="3002640"/>
                  </a:cubicBezTo>
                  <a:close/>
                  <a:moveTo>
                    <a:pt x="1074813" y="2870386"/>
                  </a:moveTo>
                  <a:cubicBezTo>
                    <a:pt x="1133236" y="2870386"/>
                    <a:pt x="1180597" y="2917746"/>
                    <a:pt x="1180597" y="2976169"/>
                  </a:cubicBezTo>
                  <a:cubicBezTo>
                    <a:pt x="1180597" y="3034592"/>
                    <a:pt x="1133236" y="3081953"/>
                    <a:pt x="1074813" y="3081953"/>
                  </a:cubicBezTo>
                  <a:cubicBezTo>
                    <a:pt x="1016390" y="3081953"/>
                    <a:pt x="969029" y="3034592"/>
                    <a:pt x="969029" y="2976169"/>
                  </a:cubicBezTo>
                  <a:cubicBezTo>
                    <a:pt x="969029" y="2917746"/>
                    <a:pt x="1016390" y="2870386"/>
                    <a:pt x="1074813" y="2870386"/>
                  </a:cubicBezTo>
                  <a:close/>
                  <a:moveTo>
                    <a:pt x="4761100" y="2856042"/>
                  </a:moveTo>
                  <a:cubicBezTo>
                    <a:pt x="4819523" y="2856042"/>
                    <a:pt x="4866884" y="2903404"/>
                    <a:pt x="4866884" y="2961827"/>
                  </a:cubicBezTo>
                  <a:cubicBezTo>
                    <a:pt x="4866884" y="3020250"/>
                    <a:pt x="4819523" y="3067611"/>
                    <a:pt x="4761100" y="3067611"/>
                  </a:cubicBezTo>
                  <a:cubicBezTo>
                    <a:pt x="4702677" y="3067611"/>
                    <a:pt x="4655316" y="3020250"/>
                    <a:pt x="4655316" y="2961827"/>
                  </a:cubicBezTo>
                  <a:cubicBezTo>
                    <a:pt x="4655316" y="2903404"/>
                    <a:pt x="4702677" y="2856042"/>
                    <a:pt x="4761100" y="2856042"/>
                  </a:cubicBezTo>
                  <a:close/>
                  <a:moveTo>
                    <a:pt x="1460499" y="2703979"/>
                  </a:moveTo>
                  <a:cubicBezTo>
                    <a:pt x="1414288" y="2703979"/>
                    <a:pt x="1376828" y="2741440"/>
                    <a:pt x="1376828" y="2787650"/>
                  </a:cubicBezTo>
                  <a:cubicBezTo>
                    <a:pt x="1376828" y="2833859"/>
                    <a:pt x="1414288" y="2871320"/>
                    <a:pt x="1460499" y="2871320"/>
                  </a:cubicBezTo>
                  <a:cubicBezTo>
                    <a:pt x="1506710" y="2871320"/>
                    <a:pt x="1544170" y="2833859"/>
                    <a:pt x="1544170" y="2787650"/>
                  </a:cubicBezTo>
                  <a:cubicBezTo>
                    <a:pt x="1544170" y="2741440"/>
                    <a:pt x="1506710" y="2703979"/>
                    <a:pt x="1460499" y="2703979"/>
                  </a:cubicBezTo>
                  <a:close/>
                  <a:moveTo>
                    <a:pt x="1460765" y="2554876"/>
                  </a:moveTo>
                  <a:cubicBezTo>
                    <a:pt x="1483176" y="2554876"/>
                    <a:pt x="1504093" y="2557710"/>
                    <a:pt x="1523680" y="2563378"/>
                  </a:cubicBezTo>
                  <a:cubicBezTo>
                    <a:pt x="1561365" y="2574549"/>
                    <a:pt x="1596391" y="2594219"/>
                    <a:pt x="1625774" y="2623726"/>
                  </a:cubicBezTo>
                  <a:cubicBezTo>
                    <a:pt x="1660633" y="2658903"/>
                    <a:pt x="1683044" y="2703748"/>
                    <a:pt x="1690016" y="2751594"/>
                  </a:cubicBezTo>
                  <a:cubicBezTo>
                    <a:pt x="1701305" y="2821780"/>
                    <a:pt x="1680222" y="2897631"/>
                    <a:pt x="1625774" y="2952313"/>
                  </a:cubicBezTo>
                  <a:lnTo>
                    <a:pt x="1424411" y="3153199"/>
                  </a:lnTo>
                  <a:lnTo>
                    <a:pt x="1424411" y="3018330"/>
                  </a:lnTo>
                  <a:cubicBezTo>
                    <a:pt x="1376768" y="3011328"/>
                    <a:pt x="1332114" y="2988822"/>
                    <a:pt x="1297087" y="2952313"/>
                  </a:cubicBezTo>
                  <a:cubicBezTo>
                    <a:pt x="1206283" y="2862455"/>
                    <a:pt x="1206283" y="2713585"/>
                    <a:pt x="1297087" y="2623726"/>
                  </a:cubicBezTo>
                  <a:cubicBezTo>
                    <a:pt x="1340413" y="2578880"/>
                    <a:pt x="1399179" y="2554876"/>
                    <a:pt x="1460765" y="2554876"/>
                  </a:cubicBezTo>
                  <a:close/>
                  <a:moveTo>
                    <a:pt x="1820422" y="2518764"/>
                  </a:moveTo>
                  <a:cubicBezTo>
                    <a:pt x="1843492" y="2518764"/>
                    <a:pt x="1866560" y="2527503"/>
                    <a:pt x="1883985" y="2544982"/>
                  </a:cubicBezTo>
                  <a:cubicBezTo>
                    <a:pt x="1920330" y="2581603"/>
                    <a:pt x="1920330" y="2639031"/>
                    <a:pt x="1883985" y="2673988"/>
                  </a:cubicBezTo>
                  <a:cubicBezTo>
                    <a:pt x="1849134" y="2709112"/>
                    <a:pt x="1791712" y="2709112"/>
                    <a:pt x="1756861" y="2673988"/>
                  </a:cubicBezTo>
                  <a:cubicBezTo>
                    <a:pt x="1720517" y="2639031"/>
                    <a:pt x="1720517" y="2581603"/>
                    <a:pt x="1756861" y="2544982"/>
                  </a:cubicBezTo>
                  <a:cubicBezTo>
                    <a:pt x="1774286" y="2527503"/>
                    <a:pt x="1797355" y="2518764"/>
                    <a:pt x="1820422" y="2518764"/>
                  </a:cubicBezTo>
                  <a:close/>
                  <a:moveTo>
                    <a:pt x="4765737" y="2318729"/>
                  </a:moveTo>
                  <a:cubicBezTo>
                    <a:pt x="4718897" y="2318729"/>
                    <a:pt x="4680927" y="2356700"/>
                    <a:pt x="4680927" y="2403539"/>
                  </a:cubicBezTo>
                  <a:lnTo>
                    <a:pt x="4683661" y="2417082"/>
                  </a:lnTo>
                  <a:lnTo>
                    <a:pt x="4688686" y="2437969"/>
                  </a:lnTo>
                  <a:cubicBezTo>
                    <a:pt x="4693043" y="2447803"/>
                    <a:pt x="4699350" y="2456930"/>
                    <a:pt x="4707815" y="2464598"/>
                  </a:cubicBezTo>
                  <a:lnTo>
                    <a:pt x="4733375" y="2481814"/>
                  </a:lnTo>
                  <a:lnTo>
                    <a:pt x="4765737" y="2488348"/>
                  </a:lnTo>
                  <a:cubicBezTo>
                    <a:pt x="4812577" y="2488348"/>
                    <a:pt x="4850547" y="2450378"/>
                    <a:pt x="4850547" y="2403539"/>
                  </a:cubicBezTo>
                  <a:cubicBezTo>
                    <a:pt x="4850547" y="2356700"/>
                    <a:pt x="4812577" y="2318729"/>
                    <a:pt x="4765737" y="2318729"/>
                  </a:cubicBezTo>
                  <a:close/>
                  <a:moveTo>
                    <a:pt x="1076387" y="2318728"/>
                  </a:moveTo>
                  <a:cubicBezTo>
                    <a:pt x="1029547" y="2318728"/>
                    <a:pt x="991577" y="2356698"/>
                    <a:pt x="991577" y="2403537"/>
                  </a:cubicBezTo>
                  <a:cubicBezTo>
                    <a:pt x="991577" y="2450377"/>
                    <a:pt x="1029547" y="2488347"/>
                    <a:pt x="1076387" y="2488347"/>
                  </a:cubicBezTo>
                  <a:cubicBezTo>
                    <a:pt x="1123227" y="2488347"/>
                    <a:pt x="1161197" y="2450377"/>
                    <a:pt x="1161197" y="2403537"/>
                  </a:cubicBezTo>
                  <a:cubicBezTo>
                    <a:pt x="1161197" y="2356698"/>
                    <a:pt x="1123227" y="2318728"/>
                    <a:pt x="1076387" y="2318728"/>
                  </a:cubicBezTo>
                  <a:close/>
                  <a:moveTo>
                    <a:pt x="4765737" y="2171826"/>
                  </a:moveTo>
                  <a:cubicBezTo>
                    <a:pt x="4797730" y="2171826"/>
                    <a:pt x="4828208" y="2178310"/>
                    <a:pt x="4855930" y="2190035"/>
                  </a:cubicBezTo>
                  <a:lnTo>
                    <a:pt x="4873217" y="2201691"/>
                  </a:lnTo>
                  <a:lnTo>
                    <a:pt x="4881542" y="2205273"/>
                  </a:lnTo>
                  <a:lnTo>
                    <a:pt x="4901603" y="2220828"/>
                  </a:lnTo>
                  <a:lnTo>
                    <a:pt x="4914900" y="2229794"/>
                  </a:lnTo>
                  <a:lnTo>
                    <a:pt x="4914900" y="2577284"/>
                  </a:lnTo>
                  <a:lnTo>
                    <a:pt x="4914899" y="2577284"/>
                  </a:lnTo>
                  <a:lnTo>
                    <a:pt x="4914899" y="2578937"/>
                  </a:lnTo>
                  <a:lnTo>
                    <a:pt x="4735701" y="2766460"/>
                  </a:lnTo>
                  <a:lnTo>
                    <a:pt x="4735701" y="2632222"/>
                  </a:lnTo>
                  <a:lnTo>
                    <a:pt x="4719039" y="2630543"/>
                  </a:lnTo>
                  <a:cubicBezTo>
                    <a:pt x="4613452" y="2608936"/>
                    <a:pt x="4534025" y="2515513"/>
                    <a:pt x="4534025" y="2403539"/>
                  </a:cubicBezTo>
                  <a:cubicBezTo>
                    <a:pt x="4534025" y="2339553"/>
                    <a:pt x="4559960" y="2281624"/>
                    <a:pt x="4601892" y="2239693"/>
                  </a:cubicBezTo>
                  <a:lnTo>
                    <a:pt x="4649193" y="2207801"/>
                  </a:lnTo>
                  <a:lnTo>
                    <a:pt x="4658554" y="2200762"/>
                  </a:lnTo>
                  <a:lnTo>
                    <a:pt x="4660860" y="2199936"/>
                  </a:lnTo>
                  <a:lnTo>
                    <a:pt x="4675544" y="2190035"/>
                  </a:lnTo>
                  <a:cubicBezTo>
                    <a:pt x="4703266" y="2178310"/>
                    <a:pt x="4733744" y="2171826"/>
                    <a:pt x="4765737" y="2171826"/>
                  </a:cubicBezTo>
                  <a:close/>
                  <a:moveTo>
                    <a:pt x="1076387" y="2171826"/>
                  </a:moveTo>
                  <a:cubicBezTo>
                    <a:pt x="1108380" y="2171826"/>
                    <a:pt x="1138858" y="2178309"/>
                    <a:pt x="1166580" y="2190035"/>
                  </a:cubicBezTo>
                  <a:lnTo>
                    <a:pt x="1189055" y="2205188"/>
                  </a:lnTo>
                  <a:lnTo>
                    <a:pt x="1189253" y="2205273"/>
                  </a:lnTo>
                  <a:lnTo>
                    <a:pt x="1189731" y="2205643"/>
                  </a:lnTo>
                  <a:lnTo>
                    <a:pt x="1240232" y="2239693"/>
                  </a:lnTo>
                  <a:cubicBezTo>
                    <a:pt x="1282164" y="2281624"/>
                    <a:pt x="1308099" y="2339553"/>
                    <a:pt x="1308099" y="2403537"/>
                  </a:cubicBezTo>
                  <a:cubicBezTo>
                    <a:pt x="1307980" y="2404722"/>
                    <a:pt x="1307860" y="2405907"/>
                    <a:pt x="1307741" y="2407092"/>
                  </a:cubicBezTo>
                  <a:lnTo>
                    <a:pt x="1307938" y="2407092"/>
                  </a:lnTo>
                  <a:lnTo>
                    <a:pt x="1306504" y="2419355"/>
                  </a:lnTo>
                  <a:lnTo>
                    <a:pt x="1303392" y="2450236"/>
                  </a:lnTo>
                  <a:cubicBezTo>
                    <a:pt x="1294132" y="2495488"/>
                    <a:pt x="1271681" y="2535934"/>
                    <a:pt x="1240232" y="2567383"/>
                  </a:cubicBezTo>
                  <a:lnTo>
                    <a:pt x="1232525" y="2572579"/>
                  </a:lnTo>
                  <a:lnTo>
                    <a:pt x="1078448" y="2727135"/>
                  </a:lnTo>
                  <a:lnTo>
                    <a:pt x="1077296" y="2728291"/>
                  </a:lnTo>
                  <a:lnTo>
                    <a:pt x="1077296" y="2729956"/>
                  </a:lnTo>
                  <a:lnTo>
                    <a:pt x="1040945" y="2766460"/>
                  </a:lnTo>
                  <a:lnTo>
                    <a:pt x="1040945" y="2631781"/>
                  </a:lnTo>
                  <a:lnTo>
                    <a:pt x="1040493" y="2631632"/>
                  </a:lnTo>
                  <a:lnTo>
                    <a:pt x="1029689" y="2630542"/>
                  </a:lnTo>
                  <a:cubicBezTo>
                    <a:pt x="1014606" y="2627456"/>
                    <a:pt x="1000056" y="2622903"/>
                    <a:pt x="986195" y="2617040"/>
                  </a:cubicBezTo>
                  <a:lnTo>
                    <a:pt x="976218" y="2610314"/>
                  </a:lnTo>
                  <a:lnTo>
                    <a:pt x="971398" y="2608715"/>
                  </a:lnTo>
                  <a:lnTo>
                    <a:pt x="939949" y="2585861"/>
                  </a:lnTo>
                  <a:lnTo>
                    <a:pt x="912542" y="2567383"/>
                  </a:lnTo>
                  <a:cubicBezTo>
                    <a:pt x="870611" y="2525451"/>
                    <a:pt x="844675" y="2467523"/>
                    <a:pt x="844675" y="2403537"/>
                  </a:cubicBezTo>
                  <a:lnTo>
                    <a:pt x="848398" y="2366611"/>
                  </a:lnTo>
                  <a:lnTo>
                    <a:pt x="848638" y="2363428"/>
                  </a:lnTo>
                  <a:cubicBezTo>
                    <a:pt x="848676" y="2363315"/>
                    <a:pt x="848715" y="2363203"/>
                    <a:pt x="848753" y="2363090"/>
                  </a:cubicBezTo>
                  <a:lnTo>
                    <a:pt x="849383" y="2356840"/>
                  </a:lnTo>
                  <a:cubicBezTo>
                    <a:pt x="852470" y="2341756"/>
                    <a:pt x="857022" y="2327205"/>
                    <a:pt x="862884" y="2313345"/>
                  </a:cubicBezTo>
                  <a:lnTo>
                    <a:pt x="869921" y="2300382"/>
                  </a:lnTo>
                  <a:lnTo>
                    <a:pt x="870445" y="2298830"/>
                  </a:lnTo>
                  <a:lnTo>
                    <a:pt x="871636" y="2297222"/>
                  </a:lnTo>
                  <a:lnTo>
                    <a:pt x="884248" y="2273985"/>
                  </a:lnTo>
                  <a:cubicBezTo>
                    <a:pt x="892576" y="2261658"/>
                    <a:pt x="902059" y="2250176"/>
                    <a:pt x="912542" y="2239693"/>
                  </a:cubicBezTo>
                  <a:lnTo>
                    <a:pt x="943945" y="2218521"/>
                  </a:lnTo>
                  <a:lnTo>
                    <a:pt x="967558" y="2200763"/>
                  </a:lnTo>
                  <a:lnTo>
                    <a:pt x="973377" y="2198676"/>
                  </a:lnTo>
                  <a:lnTo>
                    <a:pt x="986195" y="2190035"/>
                  </a:lnTo>
                  <a:cubicBezTo>
                    <a:pt x="1013916" y="2178309"/>
                    <a:pt x="1044395" y="2171826"/>
                    <a:pt x="1076387" y="2171826"/>
                  </a:cubicBezTo>
                  <a:close/>
                  <a:moveTo>
                    <a:pt x="3466091" y="1746319"/>
                  </a:moveTo>
                  <a:lnTo>
                    <a:pt x="3685618" y="1746319"/>
                  </a:lnTo>
                  <a:lnTo>
                    <a:pt x="3026328" y="2407092"/>
                  </a:lnTo>
                  <a:lnTo>
                    <a:pt x="3029324" y="2407092"/>
                  </a:lnTo>
                  <a:lnTo>
                    <a:pt x="3862987" y="3242889"/>
                  </a:lnTo>
                  <a:lnTo>
                    <a:pt x="3752386" y="3352450"/>
                  </a:lnTo>
                  <a:lnTo>
                    <a:pt x="2810564" y="2407876"/>
                  </a:lnTo>
                  <a:lnTo>
                    <a:pt x="2806020" y="2407876"/>
                  </a:lnTo>
                  <a:close/>
                  <a:moveTo>
                    <a:pt x="2959162" y="1623403"/>
                  </a:moveTo>
                  <a:cubicBezTo>
                    <a:pt x="2912322" y="1623403"/>
                    <a:pt x="2874352" y="1661374"/>
                    <a:pt x="2874352" y="1708213"/>
                  </a:cubicBezTo>
                  <a:cubicBezTo>
                    <a:pt x="2874352" y="1755052"/>
                    <a:pt x="2912322" y="1793022"/>
                    <a:pt x="2959162" y="1793022"/>
                  </a:cubicBezTo>
                  <a:cubicBezTo>
                    <a:pt x="3006002" y="1793022"/>
                    <a:pt x="3043972" y="1755052"/>
                    <a:pt x="3043972" y="1708213"/>
                  </a:cubicBezTo>
                  <a:cubicBezTo>
                    <a:pt x="3043972" y="1661374"/>
                    <a:pt x="3006002" y="1623403"/>
                    <a:pt x="2959162" y="1623403"/>
                  </a:cubicBezTo>
                  <a:close/>
                  <a:moveTo>
                    <a:pt x="2556429" y="1583747"/>
                  </a:moveTo>
                  <a:cubicBezTo>
                    <a:pt x="2579481" y="1583747"/>
                    <a:pt x="2602534" y="1592488"/>
                    <a:pt x="2620694" y="1609968"/>
                  </a:cubicBezTo>
                  <a:cubicBezTo>
                    <a:pt x="2655687" y="1645097"/>
                    <a:pt x="2655687" y="1702532"/>
                    <a:pt x="2620694" y="1737661"/>
                  </a:cubicBezTo>
                  <a:cubicBezTo>
                    <a:pt x="2584374" y="1772623"/>
                    <a:pt x="2528485" y="1772623"/>
                    <a:pt x="2492166" y="1737661"/>
                  </a:cubicBezTo>
                  <a:cubicBezTo>
                    <a:pt x="2457338" y="1702532"/>
                    <a:pt x="2457338" y="1645097"/>
                    <a:pt x="2492166" y="1609968"/>
                  </a:cubicBezTo>
                  <a:cubicBezTo>
                    <a:pt x="2510325" y="1592488"/>
                    <a:pt x="2533378" y="1583747"/>
                    <a:pt x="2556429" y="1583747"/>
                  </a:cubicBezTo>
                  <a:close/>
                  <a:moveTo>
                    <a:pt x="1074715" y="1535647"/>
                  </a:moveTo>
                  <a:lnTo>
                    <a:pt x="204673" y="2407484"/>
                  </a:lnTo>
                  <a:lnTo>
                    <a:pt x="590461" y="2794715"/>
                  </a:lnTo>
                  <a:lnTo>
                    <a:pt x="698093" y="2686514"/>
                  </a:lnTo>
                  <a:lnTo>
                    <a:pt x="420494" y="2407876"/>
                  </a:lnTo>
                  <a:lnTo>
                    <a:pt x="419652" y="2407876"/>
                  </a:lnTo>
                  <a:lnTo>
                    <a:pt x="420073" y="2407456"/>
                  </a:lnTo>
                  <a:lnTo>
                    <a:pt x="419711" y="2407092"/>
                  </a:lnTo>
                  <a:lnTo>
                    <a:pt x="420436" y="2407092"/>
                  </a:lnTo>
                  <a:lnTo>
                    <a:pt x="1071400" y="1755165"/>
                  </a:lnTo>
                  <a:lnTo>
                    <a:pt x="1071400" y="1749261"/>
                  </a:lnTo>
                  <a:lnTo>
                    <a:pt x="1074348" y="1752213"/>
                  </a:lnTo>
                  <a:lnTo>
                    <a:pt x="1077296" y="1749261"/>
                  </a:lnTo>
                  <a:lnTo>
                    <a:pt x="1077296" y="1755165"/>
                  </a:lnTo>
                  <a:lnTo>
                    <a:pt x="1729041" y="2407876"/>
                  </a:lnTo>
                  <a:lnTo>
                    <a:pt x="1509440" y="2407876"/>
                  </a:lnTo>
                  <a:lnTo>
                    <a:pt x="1074350" y="1972748"/>
                  </a:lnTo>
                  <a:lnTo>
                    <a:pt x="639832" y="2407464"/>
                  </a:lnTo>
                  <a:lnTo>
                    <a:pt x="917841" y="2685181"/>
                  </a:lnTo>
                  <a:lnTo>
                    <a:pt x="700916" y="2904250"/>
                  </a:lnTo>
                  <a:lnTo>
                    <a:pt x="1077296" y="3282036"/>
                  </a:lnTo>
                  <a:lnTo>
                    <a:pt x="1077296" y="3284194"/>
                  </a:lnTo>
                  <a:lnTo>
                    <a:pt x="1293473" y="3499644"/>
                  </a:lnTo>
                  <a:lnTo>
                    <a:pt x="2161240" y="2629003"/>
                  </a:lnTo>
                  <a:close/>
                  <a:moveTo>
                    <a:pt x="4169900" y="1474636"/>
                  </a:moveTo>
                  <a:cubicBezTo>
                    <a:pt x="4193020" y="1474636"/>
                    <a:pt x="4216144" y="1483818"/>
                    <a:pt x="4233610" y="1502181"/>
                  </a:cubicBezTo>
                  <a:cubicBezTo>
                    <a:pt x="4268708" y="1537237"/>
                    <a:pt x="4268708" y="1594829"/>
                    <a:pt x="4233610" y="1630052"/>
                  </a:cubicBezTo>
                  <a:cubicBezTo>
                    <a:pt x="4198678" y="1665275"/>
                    <a:pt x="4141122" y="1665275"/>
                    <a:pt x="4106190" y="1630052"/>
                  </a:cubicBezTo>
                  <a:cubicBezTo>
                    <a:pt x="4071092" y="1594829"/>
                    <a:pt x="4071092" y="1537237"/>
                    <a:pt x="4106190" y="1502181"/>
                  </a:cubicBezTo>
                  <a:cubicBezTo>
                    <a:pt x="4123656" y="1483818"/>
                    <a:pt x="4146778" y="1474636"/>
                    <a:pt x="4169900" y="1474636"/>
                  </a:cubicBezTo>
                  <a:close/>
                  <a:moveTo>
                    <a:pt x="3936825" y="1474636"/>
                  </a:moveTo>
                  <a:cubicBezTo>
                    <a:pt x="3960062" y="1474636"/>
                    <a:pt x="3983466" y="1483818"/>
                    <a:pt x="4001640" y="1502181"/>
                  </a:cubicBezTo>
                  <a:cubicBezTo>
                    <a:pt x="4036497" y="1537237"/>
                    <a:pt x="4036497" y="1594829"/>
                    <a:pt x="4001640" y="1630052"/>
                  </a:cubicBezTo>
                  <a:cubicBezTo>
                    <a:pt x="3965291" y="1665275"/>
                    <a:pt x="3908027" y="1665275"/>
                    <a:pt x="3873005" y="1630052"/>
                  </a:cubicBezTo>
                  <a:cubicBezTo>
                    <a:pt x="3838148" y="1594829"/>
                    <a:pt x="3838148" y="1537237"/>
                    <a:pt x="3873005" y="1502181"/>
                  </a:cubicBezTo>
                  <a:cubicBezTo>
                    <a:pt x="3890515" y="1483818"/>
                    <a:pt x="3913587" y="1474636"/>
                    <a:pt x="3936825" y="1474636"/>
                  </a:cubicBezTo>
                  <a:close/>
                  <a:moveTo>
                    <a:pt x="3704310" y="1474636"/>
                  </a:moveTo>
                  <a:cubicBezTo>
                    <a:pt x="3727362" y="1474636"/>
                    <a:pt x="3750414" y="1483818"/>
                    <a:pt x="3767828" y="1502181"/>
                  </a:cubicBezTo>
                  <a:cubicBezTo>
                    <a:pt x="3802821" y="1537237"/>
                    <a:pt x="3802821" y="1594829"/>
                    <a:pt x="3767828" y="1630052"/>
                  </a:cubicBezTo>
                  <a:cubicBezTo>
                    <a:pt x="3733000" y="1665275"/>
                    <a:pt x="3675620" y="1665275"/>
                    <a:pt x="3640792" y="1630052"/>
                  </a:cubicBezTo>
                  <a:cubicBezTo>
                    <a:pt x="3604472" y="1594829"/>
                    <a:pt x="3604472" y="1537237"/>
                    <a:pt x="3640792" y="1502181"/>
                  </a:cubicBezTo>
                  <a:cubicBezTo>
                    <a:pt x="3658205" y="1483818"/>
                    <a:pt x="3681258" y="1474636"/>
                    <a:pt x="3704310" y="1474636"/>
                  </a:cubicBezTo>
                  <a:close/>
                  <a:moveTo>
                    <a:pt x="2959036" y="1471337"/>
                  </a:moveTo>
                  <a:cubicBezTo>
                    <a:pt x="3022038" y="1471337"/>
                    <a:pt x="3079388" y="1495350"/>
                    <a:pt x="3124106" y="1540204"/>
                  </a:cubicBezTo>
                  <a:cubicBezTo>
                    <a:pt x="3180209" y="1597317"/>
                    <a:pt x="3201248" y="1676314"/>
                    <a:pt x="3187222" y="1749798"/>
                  </a:cubicBezTo>
                  <a:lnTo>
                    <a:pt x="3186397" y="1752622"/>
                  </a:lnTo>
                  <a:lnTo>
                    <a:pt x="3186166" y="1754911"/>
                  </a:lnTo>
                  <a:lnTo>
                    <a:pt x="3178731" y="1778863"/>
                  </a:lnTo>
                  <a:lnTo>
                    <a:pt x="3174599" y="1793009"/>
                  </a:lnTo>
                  <a:lnTo>
                    <a:pt x="3173954" y="1794251"/>
                  </a:lnTo>
                  <a:lnTo>
                    <a:pt x="3172665" y="1798405"/>
                  </a:lnTo>
                  <a:cubicBezTo>
                    <a:pt x="3160940" y="1826127"/>
                    <a:pt x="3143973" y="1851092"/>
                    <a:pt x="3123007" y="1872058"/>
                  </a:cubicBezTo>
                  <a:lnTo>
                    <a:pt x="3120719" y="1873600"/>
                  </a:lnTo>
                  <a:lnTo>
                    <a:pt x="2923960" y="2071132"/>
                  </a:lnTo>
                  <a:lnTo>
                    <a:pt x="2923960" y="1936376"/>
                  </a:lnTo>
                  <a:lnTo>
                    <a:pt x="2912464" y="1935217"/>
                  </a:lnTo>
                  <a:cubicBezTo>
                    <a:pt x="2897380" y="1932131"/>
                    <a:pt x="2882830" y="1927578"/>
                    <a:pt x="2868969" y="1921715"/>
                  </a:cubicBezTo>
                  <a:lnTo>
                    <a:pt x="2857745" y="1914148"/>
                  </a:lnTo>
                  <a:lnTo>
                    <a:pt x="2854455" y="1913117"/>
                  </a:lnTo>
                  <a:lnTo>
                    <a:pt x="2831279" y="1896304"/>
                  </a:lnTo>
                  <a:lnTo>
                    <a:pt x="2795317" y="1872058"/>
                  </a:lnTo>
                  <a:cubicBezTo>
                    <a:pt x="2763868" y="1840609"/>
                    <a:pt x="2741417" y="1800162"/>
                    <a:pt x="2732158" y="1754911"/>
                  </a:cubicBezTo>
                  <a:cubicBezTo>
                    <a:pt x="2732054" y="1753885"/>
                    <a:pt x="2731951" y="1752859"/>
                    <a:pt x="2731847" y="1751833"/>
                  </a:cubicBezTo>
                  <a:lnTo>
                    <a:pt x="2731244" y="1749798"/>
                  </a:lnTo>
                  <a:cubicBezTo>
                    <a:pt x="2717010" y="1676314"/>
                    <a:pt x="2738361" y="1597317"/>
                    <a:pt x="2795296" y="1540204"/>
                  </a:cubicBezTo>
                  <a:cubicBezTo>
                    <a:pt x="2838683" y="1495350"/>
                    <a:pt x="2897530" y="1471337"/>
                    <a:pt x="2959036" y="1471337"/>
                  </a:cubicBezTo>
                  <a:close/>
                  <a:moveTo>
                    <a:pt x="1085446" y="1325868"/>
                  </a:moveTo>
                  <a:lnTo>
                    <a:pt x="2596536" y="2845245"/>
                  </a:lnTo>
                  <a:lnTo>
                    <a:pt x="1514359" y="3935218"/>
                  </a:lnTo>
                  <a:lnTo>
                    <a:pt x="1404409" y="3825184"/>
                  </a:lnTo>
                  <a:lnTo>
                    <a:pt x="2378224" y="2848080"/>
                  </a:lnTo>
                  <a:lnTo>
                    <a:pt x="2270397" y="2739877"/>
                  </a:lnTo>
                  <a:lnTo>
                    <a:pt x="1296497" y="3717189"/>
                  </a:lnTo>
                  <a:lnTo>
                    <a:pt x="0" y="2419696"/>
                  </a:lnTo>
                  <a:close/>
                  <a:moveTo>
                    <a:pt x="4764422" y="1312524"/>
                  </a:moveTo>
                  <a:lnTo>
                    <a:pt x="4766356" y="1314463"/>
                  </a:lnTo>
                  <a:lnTo>
                    <a:pt x="4768290" y="1312524"/>
                  </a:lnTo>
                  <a:lnTo>
                    <a:pt x="4768290" y="1316402"/>
                  </a:lnTo>
                  <a:lnTo>
                    <a:pt x="4914899" y="1463358"/>
                  </a:lnTo>
                  <a:lnTo>
                    <a:pt x="4914899" y="1683848"/>
                  </a:lnTo>
                  <a:lnTo>
                    <a:pt x="4766356" y="1535000"/>
                  </a:lnTo>
                  <a:lnTo>
                    <a:pt x="3896060" y="2407092"/>
                  </a:lnTo>
                  <a:lnTo>
                    <a:pt x="3899038" y="2407092"/>
                  </a:lnTo>
                  <a:lnTo>
                    <a:pt x="4285218" y="2794715"/>
                  </a:lnTo>
                  <a:lnTo>
                    <a:pt x="4392848" y="2686514"/>
                  </a:lnTo>
                  <a:lnTo>
                    <a:pt x="4115250" y="2407876"/>
                  </a:lnTo>
                  <a:lnTo>
                    <a:pt x="4110647" y="2407876"/>
                  </a:lnTo>
                  <a:lnTo>
                    <a:pt x="4763688" y="1753870"/>
                  </a:lnTo>
                  <a:lnTo>
                    <a:pt x="4763688" y="1749261"/>
                  </a:lnTo>
                  <a:lnTo>
                    <a:pt x="4765990" y="1751565"/>
                  </a:lnTo>
                  <a:lnTo>
                    <a:pt x="4768290" y="1749261"/>
                  </a:lnTo>
                  <a:lnTo>
                    <a:pt x="4768290" y="1753870"/>
                  </a:lnTo>
                  <a:lnTo>
                    <a:pt x="4914899" y="1900695"/>
                  </a:lnTo>
                  <a:lnTo>
                    <a:pt x="4914899" y="2121022"/>
                  </a:lnTo>
                  <a:lnTo>
                    <a:pt x="4765990" y="1972101"/>
                  </a:lnTo>
                  <a:lnTo>
                    <a:pt x="4331200" y="2407092"/>
                  </a:lnTo>
                  <a:lnTo>
                    <a:pt x="4334216" y="2407092"/>
                  </a:lnTo>
                  <a:lnTo>
                    <a:pt x="4612598" y="2685181"/>
                  </a:lnTo>
                  <a:lnTo>
                    <a:pt x="4503470" y="2796047"/>
                  </a:lnTo>
                  <a:lnTo>
                    <a:pt x="4395673" y="2904250"/>
                  </a:lnTo>
                  <a:lnTo>
                    <a:pt x="4914899" y="3432703"/>
                  </a:lnTo>
                  <a:lnTo>
                    <a:pt x="4914899" y="3787559"/>
                  </a:lnTo>
                  <a:lnTo>
                    <a:pt x="4772052" y="3930907"/>
                  </a:lnTo>
                  <a:lnTo>
                    <a:pt x="3244950" y="2407876"/>
                  </a:lnTo>
                  <a:lnTo>
                    <a:pt x="3240408" y="2407876"/>
                  </a:lnTo>
                  <a:lnTo>
                    <a:pt x="3899575" y="1746319"/>
                  </a:lnTo>
                  <a:lnTo>
                    <a:pt x="4120737" y="1746319"/>
                  </a:lnTo>
                  <a:lnTo>
                    <a:pt x="3460858" y="2407092"/>
                  </a:lnTo>
                  <a:lnTo>
                    <a:pt x="3463767" y="2407092"/>
                  </a:lnTo>
                  <a:lnTo>
                    <a:pt x="4767924" y="3714478"/>
                  </a:lnTo>
                  <a:lnTo>
                    <a:pt x="4871514" y="3610684"/>
                  </a:lnTo>
                  <a:lnTo>
                    <a:pt x="3680072" y="2407876"/>
                  </a:lnTo>
                  <a:lnTo>
                    <a:pt x="3675528" y="2407876"/>
                  </a:lnTo>
                  <a:lnTo>
                    <a:pt x="4764422" y="1316402"/>
                  </a:lnTo>
                  <a:close/>
                  <a:moveTo>
                    <a:pt x="3936825" y="1234548"/>
                  </a:moveTo>
                  <a:cubicBezTo>
                    <a:pt x="3960062" y="1234548"/>
                    <a:pt x="3983466" y="1243328"/>
                    <a:pt x="4001640" y="1260888"/>
                  </a:cubicBezTo>
                  <a:cubicBezTo>
                    <a:pt x="4036497" y="1295846"/>
                    <a:pt x="4036497" y="1353440"/>
                    <a:pt x="4001640" y="1388397"/>
                  </a:cubicBezTo>
                  <a:cubicBezTo>
                    <a:pt x="3965291" y="1424851"/>
                    <a:pt x="3908027" y="1424851"/>
                    <a:pt x="3873005" y="1388397"/>
                  </a:cubicBezTo>
                  <a:cubicBezTo>
                    <a:pt x="3838148" y="1353440"/>
                    <a:pt x="3838148" y="1295846"/>
                    <a:pt x="3873005" y="1260888"/>
                  </a:cubicBezTo>
                  <a:cubicBezTo>
                    <a:pt x="3890515" y="1243328"/>
                    <a:pt x="3913587" y="1234548"/>
                    <a:pt x="3936825" y="1234548"/>
                  </a:cubicBezTo>
                  <a:close/>
                  <a:moveTo>
                    <a:pt x="4362512" y="1093178"/>
                  </a:moveTo>
                  <a:cubicBezTo>
                    <a:pt x="4315672" y="1093178"/>
                    <a:pt x="4277702" y="1131149"/>
                    <a:pt x="4277702" y="1177988"/>
                  </a:cubicBezTo>
                  <a:cubicBezTo>
                    <a:pt x="4277702" y="1224827"/>
                    <a:pt x="4315672" y="1262797"/>
                    <a:pt x="4362512" y="1262797"/>
                  </a:cubicBezTo>
                  <a:cubicBezTo>
                    <a:pt x="4409352" y="1262797"/>
                    <a:pt x="4447322" y="1224827"/>
                    <a:pt x="4447322" y="1177988"/>
                  </a:cubicBezTo>
                  <a:cubicBezTo>
                    <a:pt x="4447322" y="1131149"/>
                    <a:pt x="4409352" y="1093178"/>
                    <a:pt x="4362512" y="1093178"/>
                  </a:cubicBezTo>
                  <a:close/>
                  <a:moveTo>
                    <a:pt x="4362512" y="946276"/>
                  </a:moveTo>
                  <a:cubicBezTo>
                    <a:pt x="4490483" y="946276"/>
                    <a:pt x="4594224" y="1050017"/>
                    <a:pt x="4594224" y="1177988"/>
                  </a:cubicBezTo>
                  <a:cubicBezTo>
                    <a:pt x="4594224" y="1241973"/>
                    <a:pt x="4568289" y="1299901"/>
                    <a:pt x="4526357" y="1341833"/>
                  </a:cubicBezTo>
                  <a:lnTo>
                    <a:pt x="4523556" y="1343721"/>
                  </a:lnTo>
                  <a:lnTo>
                    <a:pt x="4523394" y="1343920"/>
                  </a:lnTo>
                  <a:lnTo>
                    <a:pt x="4323149" y="1544696"/>
                  </a:lnTo>
                  <a:lnTo>
                    <a:pt x="4323149" y="1409955"/>
                  </a:lnTo>
                  <a:cubicBezTo>
                    <a:pt x="4275621" y="1401451"/>
                    <a:pt x="4230753" y="1378939"/>
                    <a:pt x="4195856" y="1343920"/>
                  </a:cubicBezTo>
                  <a:cubicBezTo>
                    <a:pt x="4104788" y="1252538"/>
                    <a:pt x="4104788" y="1105125"/>
                    <a:pt x="4195856" y="1013742"/>
                  </a:cubicBezTo>
                  <a:cubicBezTo>
                    <a:pt x="4217542" y="991980"/>
                    <a:pt x="4243092" y="975138"/>
                    <a:pt x="4270906" y="963736"/>
                  </a:cubicBezTo>
                  <a:lnTo>
                    <a:pt x="4281272" y="961706"/>
                  </a:lnTo>
                  <a:lnTo>
                    <a:pt x="4315814" y="950983"/>
                  </a:lnTo>
                  <a:lnTo>
                    <a:pt x="4357415" y="946790"/>
                  </a:lnTo>
                  <a:lnTo>
                    <a:pt x="4359541" y="946373"/>
                  </a:lnTo>
                  <a:lnTo>
                    <a:pt x="4360223" y="946506"/>
                  </a:lnTo>
                  <a:close/>
                  <a:moveTo>
                    <a:pt x="3136656" y="900786"/>
                  </a:moveTo>
                  <a:cubicBezTo>
                    <a:pt x="3187046" y="900786"/>
                    <a:pt x="3227789" y="941680"/>
                    <a:pt x="3227789" y="990755"/>
                  </a:cubicBezTo>
                  <a:cubicBezTo>
                    <a:pt x="3227789" y="1041498"/>
                    <a:pt x="3187046" y="1082225"/>
                    <a:pt x="3136656" y="1082225"/>
                  </a:cubicBezTo>
                  <a:cubicBezTo>
                    <a:pt x="3087765" y="1082225"/>
                    <a:pt x="3047022" y="1041498"/>
                    <a:pt x="3047022" y="990755"/>
                  </a:cubicBezTo>
                  <a:cubicBezTo>
                    <a:pt x="3047022" y="941680"/>
                    <a:pt x="3087765" y="900786"/>
                    <a:pt x="3136656" y="900786"/>
                  </a:cubicBezTo>
                  <a:close/>
                  <a:moveTo>
                    <a:pt x="1519495" y="888466"/>
                  </a:moveTo>
                  <a:lnTo>
                    <a:pt x="2813912" y="2183128"/>
                  </a:lnTo>
                  <a:lnTo>
                    <a:pt x="2590732" y="2407092"/>
                  </a:lnTo>
                  <a:lnTo>
                    <a:pt x="2593448" y="2407092"/>
                  </a:lnTo>
                  <a:lnTo>
                    <a:pt x="4556688" y="4375914"/>
                  </a:lnTo>
                  <a:lnTo>
                    <a:pt x="4335560" y="4375914"/>
                  </a:lnTo>
                  <a:lnTo>
                    <a:pt x="1192699" y="1217785"/>
                  </a:lnTo>
                  <a:lnTo>
                    <a:pt x="1302296" y="1107342"/>
                  </a:lnTo>
                  <a:lnTo>
                    <a:pt x="2484948" y="2294000"/>
                  </a:lnTo>
                  <a:lnTo>
                    <a:pt x="2592776" y="2185961"/>
                  </a:lnTo>
                  <a:lnTo>
                    <a:pt x="1409883" y="998924"/>
                  </a:lnTo>
                  <a:close/>
                  <a:moveTo>
                    <a:pt x="3136656" y="675068"/>
                  </a:moveTo>
                  <a:cubicBezTo>
                    <a:pt x="3187046" y="675068"/>
                    <a:pt x="3227789" y="715825"/>
                    <a:pt x="3227789" y="766605"/>
                  </a:cubicBezTo>
                  <a:cubicBezTo>
                    <a:pt x="3227789" y="817218"/>
                    <a:pt x="3187046" y="857975"/>
                    <a:pt x="3136656" y="857975"/>
                  </a:cubicBezTo>
                  <a:cubicBezTo>
                    <a:pt x="3087765" y="857975"/>
                    <a:pt x="3047022" y="817218"/>
                    <a:pt x="3047022" y="766605"/>
                  </a:cubicBezTo>
                  <a:cubicBezTo>
                    <a:pt x="3047022" y="715825"/>
                    <a:pt x="3087765" y="675068"/>
                    <a:pt x="3136656" y="675068"/>
                  </a:cubicBezTo>
                  <a:close/>
                  <a:moveTo>
                    <a:pt x="3136588" y="540553"/>
                  </a:moveTo>
                  <a:lnTo>
                    <a:pt x="2803888" y="875988"/>
                  </a:lnTo>
                  <a:lnTo>
                    <a:pt x="3136588" y="1210259"/>
                  </a:lnTo>
                  <a:lnTo>
                    <a:pt x="3470951" y="875988"/>
                  </a:lnTo>
                  <a:close/>
                  <a:moveTo>
                    <a:pt x="4456374" y="343469"/>
                  </a:moveTo>
                  <a:lnTo>
                    <a:pt x="4765962" y="652972"/>
                  </a:lnTo>
                  <a:lnTo>
                    <a:pt x="4914899" y="503532"/>
                  </a:lnTo>
                  <a:lnTo>
                    <a:pt x="4914899" y="723924"/>
                  </a:lnTo>
                  <a:lnTo>
                    <a:pt x="4768290" y="871046"/>
                  </a:lnTo>
                  <a:lnTo>
                    <a:pt x="4768290" y="875747"/>
                  </a:lnTo>
                  <a:lnTo>
                    <a:pt x="4768290" y="880282"/>
                  </a:lnTo>
                  <a:lnTo>
                    <a:pt x="4914899" y="1027386"/>
                  </a:lnTo>
                  <a:lnTo>
                    <a:pt x="4914899" y="1247694"/>
                  </a:lnTo>
                  <a:lnTo>
                    <a:pt x="4657674" y="985305"/>
                  </a:lnTo>
                  <a:lnTo>
                    <a:pt x="4656346" y="983804"/>
                  </a:lnTo>
                  <a:lnTo>
                    <a:pt x="4763688" y="878945"/>
                  </a:lnTo>
                  <a:lnTo>
                    <a:pt x="4763688" y="875664"/>
                  </a:lnTo>
                  <a:lnTo>
                    <a:pt x="4765346" y="877326"/>
                  </a:lnTo>
                  <a:lnTo>
                    <a:pt x="4766962" y="875747"/>
                  </a:lnTo>
                  <a:lnTo>
                    <a:pt x="4765286" y="874060"/>
                  </a:lnTo>
                  <a:lnTo>
                    <a:pt x="4763688" y="875664"/>
                  </a:lnTo>
                  <a:lnTo>
                    <a:pt x="4763688" y="872451"/>
                  </a:lnTo>
                  <a:lnTo>
                    <a:pt x="4347254" y="453027"/>
                  </a:lnTo>
                  <a:close/>
                  <a:moveTo>
                    <a:pt x="3136588" y="338323"/>
                  </a:moveTo>
                  <a:lnTo>
                    <a:pt x="3672432" y="875988"/>
                  </a:lnTo>
                  <a:lnTo>
                    <a:pt x="3136588" y="1413822"/>
                  </a:lnTo>
                  <a:lnTo>
                    <a:pt x="2600912" y="875988"/>
                  </a:lnTo>
                  <a:close/>
                  <a:moveTo>
                    <a:pt x="4267674" y="170688"/>
                  </a:moveTo>
                  <a:cubicBezTo>
                    <a:pt x="4318230" y="170688"/>
                    <a:pt x="4358808" y="211416"/>
                    <a:pt x="4358808" y="262159"/>
                  </a:cubicBezTo>
                  <a:cubicBezTo>
                    <a:pt x="4358808" y="312735"/>
                    <a:pt x="4318230" y="352126"/>
                    <a:pt x="4267674" y="352126"/>
                  </a:cubicBezTo>
                  <a:cubicBezTo>
                    <a:pt x="4217287" y="352126"/>
                    <a:pt x="4178041" y="312735"/>
                    <a:pt x="4178041" y="262159"/>
                  </a:cubicBezTo>
                  <a:cubicBezTo>
                    <a:pt x="4178041" y="211416"/>
                    <a:pt x="4217287" y="170688"/>
                    <a:pt x="4267674" y="170688"/>
                  </a:cubicBezTo>
                  <a:close/>
                  <a:moveTo>
                    <a:pt x="2537033" y="58930"/>
                  </a:moveTo>
                  <a:lnTo>
                    <a:pt x="2646164" y="169985"/>
                  </a:lnTo>
                  <a:lnTo>
                    <a:pt x="1942375" y="876336"/>
                  </a:lnTo>
                  <a:lnTo>
                    <a:pt x="2532714" y="1468962"/>
                  </a:lnTo>
                  <a:lnTo>
                    <a:pt x="2422253" y="1578517"/>
                  </a:lnTo>
                  <a:lnTo>
                    <a:pt x="1722616" y="876336"/>
                  </a:lnTo>
                  <a:close/>
                  <a:moveTo>
                    <a:pt x="4102124" y="5256"/>
                  </a:moveTo>
                  <a:cubicBezTo>
                    <a:pt x="4152680" y="5256"/>
                    <a:pt x="4193257" y="46181"/>
                    <a:pt x="4193257" y="96795"/>
                  </a:cubicBezTo>
                  <a:cubicBezTo>
                    <a:pt x="4193257" y="147407"/>
                    <a:pt x="4152680" y="188166"/>
                    <a:pt x="4102124" y="188166"/>
                  </a:cubicBezTo>
                  <a:cubicBezTo>
                    <a:pt x="4053234" y="188166"/>
                    <a:pt x="4012490" y="147407"/>
                    <a:pt x="4012490" y="96795"/>
                  </a:cubicBezTo>
                  <a:cubicBezTo>
                    <a:pt x="4012490" y="46181"/>
                    <a:pt x="4053234" y="5256"/>
                    <a:pt x="4102124" y="5256"/>
                  </a:cubicBezTo>
                  <a:close/>
                  <a:moveTo>
                    <a:pt x="4330608" y="0"/>
                  </a:moveTo>
                  <a:lnTo>
                    <a:pt x="4550504" y="0"/>
                  </a:lnTo>
                  <a:lnTo>
                    <a:pt x="4766043" y="216072"/>
                  </a:lnTo>
                  <a:lnTo>
                    <a:pt x="4871514" y="110393"/>
                  </a:lnTo>
                  <a:lnTo>
                    <a:pt x="4765678" y="0"/>
                  </a:lnTo>
                  <a:lnTo>
                    <a:pt x="4914899" y="0"/>
                  </a:lnTo>
                  <a:lnTo>
                    <a:pt x="4914899" y="287269"/>
                  </a:lnTo>
                  <a:lnTo>
                    <a:pt x="4768290" y="434391"/>
                  </a:lnTo>
                  <a:lnTo>
                    <a:pt x="4768290" y="438887"/>
                  </a:lnTo>
                  <a:lnTo>
                    <a:pt x="4766050" y="436640"/>
                  </a:lnTo>
                  <a:lnTo>
                    <a:pt x="4763688" y="439010"/>
                  </a:lnTo>
                  <a:lnTo>
                    <a:pt x="4763688" y="434272"/>
                  </a:lnTo>
                  <a:close/>
                  <a:moveTo>
                    <a:pt x="3879954" y="0"/>
                  </a:moveTo>
                  <a:lnTo>
                    <a:pt x="3995943" y="0"/>
                  </a:lnTo>
                  <a:lnTo>
                    <a:pt x="3972874" y="15575"/>
                  </a:lnTo>
                  <a:cubicBezTo>
                    <a:pt x="3961961" y="20188"/>
                    <a:pt x="3949946" y="22735"/>
                    <a:pt x="3937307" y="22735"/>
                  </a:cubicBezTo>
                  <a:cubicBezTo>
                    <a:pt x="3925084" y="22735"/>
                    <a:pt x="3913370" y="20188"/>
                    <a:pt x="3902675" y="15575"/>
                  </a:cubicBezTo>
                  <a:close/>
                  <a:moveTo>
                    <a:pt x="3463612" y="0"/>
                  </a:moveTo>
                  <a:lnTo>
                    <a:pt x="3679788" y="0"/>
                  </a:lnTo>
                  <a:lnTo>
                    <a:pt x="4552928" y="875622"/>
                  </a:lnTo>
                  <a:lnTo>
                    <a:pt x="4331799" y="875622"/>
                  </a:lnTo>
                  <a:close/>
                  <a:moveTo>
                    <a:pt x="3038011" y="0"/>
                  </a:moveTo>
                  <a:lnTo>
                    <a:pt x="3245027" y="0"/>
                  </a:lnTo>
                  <a:lnTo>
                    <a:pt x="4117808" y="876051"/>
                  </a:lnTo>
                  <a:lnTo>
                    <a:pt x="3358030" y="1638807"/>
                  </a:lnTo>
                  <a:lnTo>
                    <a:pt x="3247568" y="1527746"/>
                  </a:lnTo>
                  <a:lnTo>
                    <a:pt x="3896719" y="876051"/>
                  </a:lnTo>
                  <a:lnTo>
                    <a:pt x="3136941" y="113463"/>
                  </a:lnTo>
                  <a:lnTo>
                    <a:pt x="2377330" y="876051"/>
                  </a:lnTo>
                  <a:lnTo>
                    <a:pt x="2896582" y="1397174"/>
                  </a:lnTo>
                  <a:lnTo>
                    <a:pt x="2676822" y="1397174"/>
                  </a:lnTo>
                  <a:lnTo>
                    <a:pt x="2157735" y="876051"/>
                  </a:lnTo>
                  <a:lnTo>
                    <a:pt x="2755226" y="276386"/>
                  </a:lnTo>
                  <a:close/>
                  <a:moveTo>
                    <a:pt x="2714226" y="0"/>
                  </a:moveTo>
                  <a:lnTo>
                    <a:pt x="2814476" y="0"/>
                  </a:lnTo>
                  <a:lnTo>
                    <a:pt x="2714226" y="100672"/>
                  </a:lnTo>
                  <a:close/>
                </a:path>
              </a:pathLst>
            </a:custGeom>
            <a:solidFill>
              <a:srgbClr val="DA2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5CFF25E8-CBD1-9F7D-5910-CF27395947E2}"/>
                </a:ext>
              </a:extLst>
            </p:cNvPr>
            <p:cNvSpPr/>
            <p:nvPr userDrawn="1"/>
          </p:nvSpPr>
          <p:spPr>
            <a:xfrm>
              <a:off x="8991993" y="2504627"/>
              <a:ext cx="211568" cy="2115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66DEC6-A50F-ED1C-BBCD-B10EF0BF52EC}"/>
                </a:ext>
              </a:extLst>
            </p:cNvPr>
            <p:cNvSpPr/>
            <p:nvPr userDrawn="1"/>
          </p:nvSpPr>
          <p:spPr>
            <a:xfrm>
              <a:off x="10007644" y="1470070"/>
              <a:ext cx="463505" cy="46350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EAE3BF-F2FA-5541-DEBB-24A7B02649EA}"/>
                </a:ext>
              </a:extLst>
            </p:cNvPr>
            <p:cNvSpPr/>
            <p:nvPr userDrawn="1"/>
          </p:nvSpPr>
          <p:spPr>
            <a:xfrm>
              <a:off x="11401054" y="943020"/>
              <a:ext cx="473446" cy="47344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DF3F4AC-A104-8276-3154-48313F9DADE4}"/>
                </a:ext>
              </a:extLst>
            </p:cNvPr>
            <p:cNvSpPr/>
            <p:nvPr userDrawn="1"/>
          </p:nvSpPr>
          <p:spPr>
            <a:xfrm>
              <a:off x="11823746" y="2174920"/>
              <a:ext cx="368255" cy="441280"/>
            </a:xfrm>
            <a:custGeom>
              <a:avLst/>
              <a:gdLst>
                <a:gd name="connsiteX0" fmla="*/ 220640 w 368255"/>
                <a:gd name="connsiteY0" fmla="*/ 0 h 441280"/>
                <a:gd name="connsiteX1" fmla="*/ 306523 w 368255"/>
                <a:gd name="connsiteY1" fmla="*/ 17339 h 441280"/>
                <a:gd name="connsiteX2" fmla="*/ 368255 w 368255"/>
                <a:gd name="connsiteY2" fmla="*/ 58960 h 441280"/>
                <a:gd name="connsiteX3" fmla="*/ 368255 w 368255"/>
                <a:gd name="connsiteY3" fmla="*/ 382320 h 441280"/>
                <a:gd name="connsiteX4" fmla="*/ 306523 w 368255"/>
                <a:gd name="connsiteY4" fmla="*/ 423941 h 441280"/>
                <a:gd name="connsiteX5" fmla="*/ 220640 w 368255"/>
                <a:gd name="connsiteY5" fmla="*/ 441280 h 441280"/>
                <a:gd name="connsiteX6" fmla="*/ 0 w 368255"/>
                <a:gd name="connsiteY6" fmla="*/ 220640 h 441280"/>
                <a:gd name="connsiteX7" fmla="*/ 220640 w 368255"/>
                <a:gd name="connsiteY7" fmla="*/ 0 h 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5" h="441280">
                  <a:moveTo>
                    <a:pt x="220640" y="0"/>
                  </a:moveTo>
                  <a:cubicBezTo>
                    <a:pt x="251104" y="0"/>
                    <a:pt x="280126" y="6174"/>
                    <a:pt x="306523" y="17339"/>
                  </a:cubicBezTo>
                  <a:lnTo>
                    <a:pt x="368255" y="58960"/>
                  </a:lnTo>
                  <a:lnTo>
                    <a:pt x="368255" y="382320"/>
                  </a:lnTo>
                  <a:lnTo>
                    <a:pt x="306523" y="423941"/>
                  </a:lnTo>
                  <a:cubicBezTo>
                    <a:pt x="280126" y="435106"/>
                    <a:pt x="251104" y="441280"/>
                    <a:pt x="220640" y="441280"/>
                  </a:cubicBezTo>
                  <a:cubicBezTo>
                    <a:pt x="98784" y="441280"/>
                    <a:pt x="0" y="342496"/>
                    <a:pt x="0" y="220640"/>
                  </a:cubicBezTo>
                  <a:cubicBezTo>
                    <a:pt x="0" y="98784"/>
                    <a:pt x="98784" y="0"/>
                    <a:pt x="220640"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6EA0F7A2-5051-76D3-2723-C068DE89CB11}"/>
                </a:ext>
              </a:extLst>
            </p:cNvPr>
            <p:cNvSpPr/>
            <p:nvPr userDrawn="1"/>
          </p:nvSpPr>
          <p:spPr>
            <a:xfrm>
              <a:off x="8124272" y="2172782"/>
              <a:ext cx="456118" cy="45611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C2DEDD84-C1BF-0D6A-73F8-7CD1A3FB87FA}"/>
                </a:ext>
              </a:extLst>
            </p:cNvPr>
            <p:cNvSpPr/>
            <p:nvPr userDrawn="1"/>
          </p:nvSpPr>
          <p:spPr>
            <a:xfrm>
              <a:off x="11817396" y="5672115"/>
              <a:ext cx="374605" cy="450804"/>
            </a:xfrm>
            <a:custGeom>
              <a:avLst/>
              <a:gdLst>
                <a:gd name="connsiteX0" fmla="*/ 225402 w 374605"/>
                <a:gd name="connsiteY0" fmla="*/ 0 h 450804"/>
                <a:gd name="connsiteX1" fmla="*/ 313139 w 374605"/>
                <a:gd name="connsiteY1" fmla="*/ 17713 h 450804"/>
                <a:gd name="connsiteX2" fmla="*/ 374605 w 374605"/>
                <a:gd name="connsiteY2" fmla="*/ 59155 h 450804"/>
                <a:gd name="connsiteX3" fmla="*/ 374605 w 374605"/>
                <a:gd name="connsiteY3" fmla="*/ 391649 h 450804"/>
                <a:gd name="connsiteX4" fmla="*/ 313139 w 374605"/>
                <a:gd name="connsiteY4" fmla="*/ 433091 h 450804"/>
                <a:gd name="connsiteX5" fmla="*/ 225402 w 374605"/>
                <a:gd name="connsiteY5" fmla="*/ 450804 h 450804"/>
                <a:gd name="connsiteX6" fmla="*/ 0 w 374605"/>
                <a:gd name="connsiteY6" fmla="*/ 225402 h 450804"/>
                <a:gd name="connsiteX7" fmla="*/ 225402 w 374605"/>
                <a:gd name="connsiteY7" fmla="*/ 0 h 45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05" h="450804">
                  <a:moveTo>
                    <a:pt x="225402" y="0"/>
                  </a:moveTo>
                  <a:cubicBezTo>
                    <a:pt x="256524" y="0"/>
                    <a:pt x="286172" y="6307"/>
                    <a:pt x="313139" y="17713"/>
                  </a:cubicBezTo>
                  <a:lnTo>
                    <a:pt x="374605" y="59155"/>
                  </a:lnTo>
                  <a:lnTo>
                    <a:pt x="374605" y="391649"/>
                  </a:lnTo>
                  <a:lnTo>
                    <a:pt x="313139" y="433091"/>
                  </a:lnTo>
                  <a:cubicBezTo>
                    <a:pt x="286172" y="444497"/>
                    <a:pt x="256524" y="450804"/>
                    <a:pt x="225402" y="450804"/>
                  </a:cubicBezTo>
                  <a:cubicBezTo>
                    <a:pt x="100916" y="450804"/>
                    <a:pt x="0" y="349888"/>
                    <a:pt x="0" y="225402"/>
                  </a:cubicBezTo>
                  <a:cubicBezTo>
                    <a:pt x="0" y="100916"/>
                    <a:pt x="100916" y="0"/>
                    <a:pt x="225402"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0F121AB7-EF15-0A39-720C-62D68E09E436}"/>
                </a:ext>
              </a:extLst>
            </p:cNvPr>
            <p:cNvSpPr/>
            <p:nvPr userDrawn="1"/>
          </p:nvSpPr>
          <p:spPr>
            <a:xfrm>
              <a:off x="11947685" y="6360161"/>
              <a:ext cx="190224" cy="46993"/>
            </a:xfrm>
            <a:custGeom>
              <a:avLst/>
              <a:gdLst>
                <a:gd name="connsiteX0" fmla="*/ 95112 w 190224"/>
                <a:gd name="connsiteY0" fmla="*/ 0 h 46993"/>
                <a:gd name="connsiteX1" fmla="*/ 183118 w 190224"/>
                <a:gd name="connsiteY1" fmla="*/ 36454 h 46993"/>
                <a:gd name="connsiteX2" fmla="*/ 190224 w 190224"/>
                <a:gd name="connsiteY2" fmla="*/ 46993 h 46993"/>
                <a:gd name="connsiteX3" fmla="*/ 0 w 190224"/>
                <a:gd name="connsiteY3" fmla="*/ 46993 h 46993"/>
                <a:gd name="connsiteX4" fmla="*/ 7106 w 190224"/>
                <a:gd name="connsiteY4" fmla="*/ 36454 h 46993"/>
                <a:gd name="connsiteX5" fmla="*/ 95112 w 190224"/>
                <a:gd name="connsiteY5" fmla="*/ 0 h 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24" h="46993">
                  <a:moveTo>
                    <a:pt x="95112" y="0"/>
                  </a:moveTo>
                  <a:cubicBezTo>
                    <a:pt x="129480" y="0"/>
                    <a:pt x="160595" y="13931"/>
                    <a:pt x="183118" y="36454"/>
                  </a:cubicBezTo>
                  <a:lnTo>
                    <a:pt x="190224" y="46993"/>
                  </a:lnTo>
                  <a:lnTo>
                    <a:pt x="0" y="46993"/>
                  </a:lnTo>
                  <a:lnTo>
                    <a:pt x="7106" y="36454"/>
                  </a:lnTo>
                  <a:cubicBezTo>
                    <a:pt x="29628" y="13931"/>
                    <a:pt x="60743" y="0"/>
                    <a:pt x="9511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F4A74D0-DCF0-210A-CB11-63188F039E8B}"/>
                </a:ext>
              </a:extLst>
            </p:cNvPr>
            <p:cNvSpPr/>
            <p:nvPr userDrawn="1"/>
          </p:nvSpPr>
          <p:spPr>
            <a:xfrm>
              <a:off x="11916454" y="5773057"/>
              <a:ext cx="248920" cy="2489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aphic 35">
            <a:extLst>
              <a:ext uri="{FF2B5EF4-FFF2-40B4-BE49-F238E27FC236}">
                <a16:creationId xmlns:a16="http://schemas.microsoft.com/office/drawing/2014/main" id="{2E9E0D60-FA70-362B-35A6-AB33FBBE05DF}"/>
              </a:ext>
            </a:extLst>
          </p:cNvPr>
          <p:cNvGrpSpPr/>
          <p:nvPr userDrawn="1"/>
        </p:nvGrpSpPr>
        <p:grpSpPr>
          <a:xfrm>
            <a:off x="416719" y="1451163"/>
            <a:ext cx="1240398" cy="721619"/>
            <a:chOff x="7339992" y="4742232"/>
            <a:chExt cx="1780593" cy="1035885"/>
          </a:xfrm>
          <a:solidFill>
            <a:srgbClr val="DA291C"/>
          </a:solidFill>
        </p:grpSpPr>
        <p:sp>
          <p:nvSpPr>
            <p:cNvPr id="20" name="Freeform 19">
              <a:extLst>
                <a:ext uri="{FF2B5EF4-FFF2-40B4-BE49-F238E27FC236}">
                  <a16:creationId xmlns:a16="http://schemas.microsoft.com/office/drawing/2014/main" id="{FF5564E1-FD75-4D4F-3533-F70505611D2A}"/>
                </a:ext>
              </a:extLst>
            </p:cNvPr>
            <p:cNvSpPr/>
            <p:nvPr/>
          </p:nvSpPr>
          <p:spPr>
            <a:xfrm>
              <a:off x="7339992" y="4742232"/>
              <a:ext cx="799329" cy="1035885"/>
            </a:xfrm>
            <a:custGeom>
              <a:avLst/>
              <a:gdLst>
                <a:gd name="connsiteX0" fmla="*/ 116813 w 799329"/>
                <a:gd name="connsiteY0" fmla="*/ 688691 h 1035885"/>
                <a:gd name="connsiteX1" fmla="*/ 116813 w 799329"/>
                <a:gd name="connsiteY1" fmla="*/ 688691 h 1035885"/>
                <a:gd name="connsiteX2" fmla="*/ 461633 w 799329"/>
                <a:gd name="connsiteY2" fmla="*/ 1035886 h 1035885"/>
                <a:gd name="connsiteX3" fmla="*/ 461633 w 799329"/>
                <a:gd name="connsiteY3" fmla="*/ 802206 h 1035885"/>
                <a:gd name="connsiteX4" fmla="*/ 682489 w 799329"/>
                <a:gd name="connsiteY4" fmla="*/ 688691 h 1035885"/>
                <a:gd name="connsiteX5" fmla="*/ 682489 w 799329"/>
                <a:gd name="connsiteY5" fmla="*/ 118265 h 1035885"/>
                <a:gd name="connsiteX6" fmla="*/ 399414 w 799329"/>
                <a:gd name="connsiteY6" fmla="*/ 0 h 1035885"/>
                <a:gd name="connsiteX7" fmla="*/ 291123 w 799329"/>
                <a:gd name="connsiteY7" fmla="*/ 15199 h 1035885"/>
                <a:gd name="connsiteX8" fmla="*/ 116813 w 799329"/>
                <a:gd name="connsiteY8" fmla="*/ 118265 h 1035885"/>
                <a:gd name="connsiteX9" fmla="*/ 5198 w 799329"/>
                <a:gd name="connsiteY9" fmla="*/ 339121 h 1035885"/>
                <a:gd name="connsiteX10" fmla="*/ 116813 w 799329"/>
                <a:gd name="connsiteY10" fmla="*/ 688691 h 1035885"/>
                <a:gd name="connsiteX11" fmla="*/ 289698 w 799329"/>
                <a:gd name="connsiteY11" fmla="*/ 292575 h 1035885"/>
                <a:gd name="connsiteX12" fmla="*/ 509604 w 799329"/>
                <a:gd name="connsiteY12" fmla="*/ 292575 h 1035885"/>
                <a:gd name="connsiteX13" fmla="*/ 509604 w 799329"/>
                <a:gd name="connsiteY13" fmla="*/ 514381 h 1035885"/>
                <a:gd name="connsiteX14" fmla="*/ 289698 w 799329"/>
                <a:gd name="connsiteY14" fmla="*/ 514381 h 1035885"/>
                <a:gd name="connsiteX15" fmla="*/ 289698 w 799329"/>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329" h="1035885">
                  <a:moveTo>
                    <a:pt x="116813" y="688691"/>
                  </a:moveTo>
                  <a:lnTo>
                    <a:pt x="116813" y="688691"/>
                  </a:lnTo>
                  <a:lnTo>
                    <a:pt x="461633" y="1035886"/>
                  </a:lnTo>
                  <a:lnTo>
                    <a:pt x="461633" y="802206"/>
                  </a:lnTo>
                  <a:cubicBezTo>
                    <a:pt x="544751" y="789382"/>
                    <a:pt x="621695" y="749960"/>
                    <a:pt x="682489" y="688691"/>
                  </a:cubicBezTo>
                  <a:cubicBezTo>
                    <a:pt x="838276" y="531479"/>
                    <a:pt x="838276" y="275476"/>
                    <a:pt x="682489" y="118265"/>
                  </a:cubicBezTo>
                  <a:cubicBezTo>
                    <a:pt x="606971" y="42271"/>
                    <a:pt x="506280" y="0"/>
                    <a:pt x="399414" y="0"/>
                  </a:cubicBezTo>
                  <a:cubicBezTo>
                    <a:pt x="362367" y="0"/>
                    <a:pt x="325795" y="5225"/>
                    <a:pt x="291123" y="15199"/>
                  </a:cubicBezTo>
                  <a:cubicBezTo>
                    <a:pt x="226054" y="33722"/>
                    <a:pt x="166209" y="68869"/>
                    <a:pt x="116813" y="118265"/>
                  </a:cubicBezTo>
                  <a:cubicBezTo>
                    <a:pt x="55069" y="180484"/>
                    <a:pt x="18022" y="258378"/>
                    <a:pt x="5198" y="339121"/>
                  </a:cubicBezTo>
                  <a:cubicBezTo>
                    <a:pt x="-14750" y="463085"/>
                    <a:pt x="22772" y="593699"/>
                    <a:pt x="116813" y="688691"/>
                  </a:cubicBezTo>
                  <a:moveTo>
                    <a:pt x="289698" y="292575"/>
                  </a:moveTo>
                  <a:cubicBezTo>
                    <a:pt x="350493" y="231305"/>
                    <a:pt x="448810" y="231305"/>
                    <a:pt x="509604" y="292575"/>
                  </a:cubicBezTo>
                  <a:cubicBezTo>
                    <a:pt x="570399" y="353844"/>
                    <a:pt x="570399" y="453111"/>
                    <a:pt x="509604" y="514381"/>
                  </a:cubicBezTo>
                  <a:cubicBezTo>
                    <a:pt x="448810" y="575650"/>
                    <a:pt x="350493" y="575650"/>
                    <a:pt x="289698" y="514381"/>
                  </a:cubicBezTo>
                  <a:cubicBezTo>
                    <a:pt x="228904" y="453111"/>
                    <a:pt x="228904" y="353844"/>
                    <a:pt x="289698" y="292575"/>
                  </a:cubicBezTo>
                </a:path>
              </a:pathLst>
            </a:custGeom>
            <a:solidFill>
              <a:srgbClr val="DA291C"/>
            </a:solidFill>
            <a:ln w="473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B4AA549-7B33-916E-C85E-01DC42BBCFAF}"/>
                </a:ext>
              </a:extLst>
            </p:cNvPr>
            <p:cNvSpPr/>
            <p:nvPr/>
          </p:nvSpPr>
          <p:spPr>
            <a:xfrm>
              <a:off x="8321425" y="4742232"/>
              <a:ext cx="799160" cy="1035885"/>
            </a:xfrm>
            <a:custGeom>
              <a:avLst/>
              <a:gdLst>
                <a:gd name="connsiteX0" fmla="*/ 116645 w 799160"/>
                <a:gd name="connsiteY0" fmla="*/ 688691 h 1035885"/>
                <a:gd name="connsiteX1" fmla="*/ 116645 w 799160"/>
                <a:gd name="connsiteY1" fmla="*/ 688691 h 1035885"/>
                <a:gd name="connsiteX2" fmla="*/ 461465 w 799160"/>
                <a:gd name="connsiteY2" fmla="*/ 1035886 h 1035885"/>
                <a:gd name="connsiteX3" fmla="*/ 461465 w 799160"/>
                <a:gd name="connsiteY3" fmla="*/ 802206 h 1035885"/>
                <a:gd name="connsiteX4" fmla="*/ 682321 w 799160"/>
                <a:gd name="connsiteY4" fmla="*/ 688691 h 1035885"/>
                <a:gd name="connsiteX5" fmla="*/ 682321 w 799160"/>
                <a:gd name="connsiteY5" fmla="*/ 118265 h 1035885"/>
                <a:gd name="connsiteX6" fmla="*/ 399245 w 799160"/>
                <a:gd name="connsiteY6" fmla="*/ 0 h 1035885"/>
                <a:gd name="connsiteX7" fmla="*/ 290955 w 799160"/>
                <a:gd name="connsiteY7" fmla="*/ 15199 h 1035885"/>
                <a:gd name="connsiteX8" fmla="*/ 116645 w 799160"/>
                <a:gd name="connsiteY8" fmla="*/ 118265 h 1035885"/>
                <a:gd name="connsiteX9" fmla="*/ 5030 w 799160"/>
                <a:gd name="connsiteY9" fmla="*/ 339121 h 1035885"/>
                <a:gd name="connsiteX10" fmla="*/ 116645 w 799160"/>
                <a:gd name="connsiteY10" fmla="*/ 688691 h 1035885"/>
                <a:gd name="connsiteX11" fmla="*/ 290005 w 799160"/>
                <a:gd name="connsiteY11" fmla="*/ 292575 h 1035885"/>
                <a:gd name="connsiteX12" fmla="*/ 509911 w 799160"/>
                <a:gd name="connsiteY12" fmla="*/ 292575 h 1035885"/>
                <a:gd name="connsiteX13" fmla="*/ 509911 w 799160"/>
                <a:gd name="connsiteY13" fmla="*/ 514381 h 1035885"/>
                <a:gd name="connsiteX14" fmla="*/ 290005 w 799160"/>
                <a:gd name="connsiteY14" fmla="*/ 514381 h 1035885"/>
                <a:gd name="connsiteX15" fmla="*/ 290005 w 799160"/>
                <a:gd name="connsiteY15" fmla="*/ 292575 h 10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60" h="1035885">
                  <a:moveTo>
                    <a:pt x="116645" y="688691"/>
                  </a:moveTo>
                  <a:lnTo>
                    <a:pt x="116645" y="688691"/>
                  </a:lnTo>
                  <a:lnTo>
                    <a:pt x="461465" y="1035886"/>
                  </a:lnTo>
                  <a:lnTo>
                    <a:pt x="461465" y="802206"/>
                  </a:lnTo>
                  <a:cubicBezTo>
                    <a:pt x="544583" y="789382"/>
                    <a:pt x="621526" y="749960"/>
                    <a:pt x="682321" y="688691"/>
                  </a:cubicBezTo>
                  <a:cubicBezTo>
                    <a:pt x="838107" y="531479"/>
                    <a:pt x="838107" y="275476"/>
                    <a:pt x="682321" y="118265"/>
                  </a:cubicBezTo>
                  <a:cubicBezTo>
                    <a:pt x="606802" y="42271"/>
                    <a:pt x="506111" y="0"/>
                    <a:pt x="399245" y="0"/>
                  </a:cubicBezTo>
                  <a:cubicBezTo>
                    <a:pt x="362199" y="0"/>
                    <a:pt x="325627" y="5225"/>
                    <a:pt x="290955" y="15199"/>
                  </a:cubicBezTo>
                  <a:cubicBezTo>
                    <a:pt x="225410" y="33722"/>
                    <a:pt x="165566" y="68869"/>
                    <a:pt x="116645" y="118265"/>
                  </a:cubicBezTo>
                  <a:cubicBezTo>
                    <a:pt x="54900" y="180484"/>
                    <a:pt x="17853" y="258378"/>
                    <a:pt x="5030" y="339121"/>
                  </a:cubicBezTo>
                  <a:cubicBezTo>
                    <a:pt x="-14444" y="463085"/>
                    <a:pt x="22603" y="593699"/>
                    <a:pt x="116645" y="688691"/>
                  </a:cubicBezTo>
                  <a:moveTo>
                    <a:pt x="290005" y="292575"/>
                  </a:moveTo>
                  <a:cubicBezTo>
                    <a:pt x="350800" y="231305"/>
                    <a:pt x="449116" y="231305"/>
                    <a:pt x="509911" y="292575"/>
                  </a:cubicBezTo>
                  <a:cubicBezTo>
                    <a:pt x="570705" y="353844"/>
                    <a:pt x="570705" y="453111"/>
                    <a:pt x="509911" y="514381"/>
                  </a:cubicBezTo>
                  <a:cubicBezTo>
                    <a:pt x="449116" y="575650"/>
                    <a:pt x="350800" y="575650"/>
                    <a:pt x="290005" y="514381"/>
                  </a:cubicBezTo>
                  <a:cubicBezTo>
                    <a:pt x="229210" y="453111"/>
                    <a:pt x="229210" y="353844"/>
                    <a:pt x="290005" y="292575"/>
                  </a:cubicBezTo>
                </a:path>
              </a:pathLst>
            </a:custGeom>
            <a:solidFill>
              <a:srgbClr val="DA291C"/>
            </a:solidFill>
            <a:ln w="4739" cap="flat">
              <a:noFill/>
              <a:prstDash val="solid"/>
              <a:miter/>
            </a:ln>
          </p:spPr>
          <p:txBody>
            <a:bodyPr rtlCol="0" anchor="ctr"/>
            <a:lstStyle/>
            <a:p>
              <a:endParaRPr lang="en-US"/>
            </a:p>
          </p:txBody>
        </p:sp>
      </p:grpSp>
    </p:spTree>
    <p:extLst>
      <p:ext uri="{BB962C8B-B14F-4D97-AF65-F5344CB8AC3E}">
        <p14:creationId xmlns:p14="http://schemas.microsoft.com/office/powerpoint/2010/main" val="40327414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5303FD-F3D9-3141-B827-4E5418962B8F}"/>
              </a:ext>
            </a:extLst>
          </p:cNvPr>
          <p:cNvSpPr/>
          <p:nvPr userDrawn="1"/>
        </p:nvSpPr>
        <p:spPr>
          <a:xfrm>
            <a:off x="0" y="0"/>
            <a:ext cx="12192000" cy="6408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p:spPr>
        <p:txBody>
          <a:bodyPr anchor="t">
            <a:normAutofit/>
          </a:bodyPr>
          <a:lstStyle>
            <a:lvl1pPr>
              <a:defRPr sz="4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Slide lorem ipsum dolor sit </a:t>
            </a:r>
            <a:r>
              <a:rPr lang="en-US" dirty="0" err="1"/>
              <a:t>amit</a:t>
            </a:r>
            <a:r>
              <a:rPr lang="en-US" dirty="0"/>
              <a:t> </a:t>
            </a:r>
            <a:r>
              <a:rPr lang="en-US" dirty="0" err="1"/>
              <a:t>ut</a:t>
            </a:r>
            <a:r>
              <a:rPr lang="en-US" dirty="0"/>
              <a:t> Maecenas </a:t>
            </a:r>
            <a:r>
              <a:rPr lang="en-US" dirty="0" err="1"/>
              <a:t>ullam</a:t>
            </a:r>
            <a:r>
              <a:rPr lang="en-US" dirty="0"/>
              <a:t> </a:t>
            </a:r>
            <a:r>
              <a:rPr lang="en-US" dirty="0" err="1"/>
              <a:t>corper</a:t>
            </a:r>
            <a:r>
              <a:rPr lang="en-US" dirty="0"/>
              <a:t>, dui et </a:t>
            </a:r>
            <a:r>
              <a:rPr lang="en-US" dirty="0" err="1"/>
              <a:t>placerat</a:t>
            </a:r>
            <a:r>
              <a:rPr lang="en-US" dirty="0"/>
              <a:t> </a:t>
            </a:r>
            <a:r>
              <a:rPr lang="en-US" dirty="0" err="1"/>
              <a:t>feugiat</a:t>
            </a:r>
            <a:r>
              <a:rPr lang="en-US" dirty="0"/>
              <a:t>.</a:t>
            </a:r>
          </a:p>
        </p:txBody>
      </p:sp>
    </p:spTree>
    <p:extLst>
      <p:ext uri="{BB962C8B-B14F-4D97-AF65-F5344CB8AC3E}">
        <p14:creationId xmlns:p14="http://schemas.microsoft.com/office/powerpoint/2010/main" val="253084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73500" y="216958"/>
            <a:ext cx="10778122" cy="1036292"/>
          </a:xfrm>
          <a:prstGeom prst="rect">
            <a:avLst/>
          </a:prstGeom>
        </p:spPr>
        <p:txBody>
          <a:bodyPr anchor="ctr">
            <a:normAutofit/>
          </a:bodyPr>
          <a:lstStyle>
            <a:lvl1pPr>
              <a:defRPr sz="2667" b="1" i="0">
                <a:solidFill>
                  <a:schemeClr val="bg2">
                    <a:lumMod val="25000"/>
                  </a:schemeClr>
                </a:solidFill>
                <a:latin typeface="Arial" charset="0"/>
                <a:ea typeface="Arial" charset="0"/>
                <a:cs typeface="Arial" charset="0"/>
              </a:defRPr>
            </a:lvl1pPr>
          </a:lstStyle>
          <a:p>
            <a:r>
              <a:rPr lang="en-US" dirty="0"/>
              <a:t>CLICK TO EDIT SECONDARY SLIDE HEADER</a:t>
            </a:r>
          </a:p>
        </p:txBody>
      </p:sp>
      <p:sp>
        <p:nvSpPr>
          <p:cNvPr id="9" name="Content Placeholder 15"/>
          <p:cNvSpPr>
            <a:spLocks noGrp="1"/>
          </p:cNvSpPr>
          <p:nvPr>
            <p:ph sz="quarter" idx="10"/>
          </p:nvPr>
        </p:nvSpPr>
        <p:spPr>
          <a:xfrm>
            <a:off x="571500" y="1541100"/>
            <a:ext cx="5453466" cy="4608240"/>
          </a:xfrm>
          <a:prstGeom prst="rect">
            <a:avLst/>
          </a:prstGeom>
        </p:spPr>
        <p:txBody>
          <a:bodyPr anchor="t">
            <a:normAutofit/>
          </a:bodyPr>
          <a:lstStyle>
            <a:lvl1pPr marL="0" indent="0">
              <a:buNone/>
              <a:defRPr sz="2400" i="0">
                <a:solidFill>
                  <a:srgbClr val="58595B"/>
                </a:solidFill>
                <a:latin typeface="Arial" charset="0"/>
                <a:ea typeface="Arial" charset="0"/>
                <a:cs typeface="Arial" charset="0"/>
              </a:defRPr>
            </a:lvl1pPr>
            <a:lvl2pPr marL="457163" indent="0">
              <a:buNone/>
              <a:defRPr>
                <a:solidFill>
                  <a:srgbClr val="58595B"/>
                </a:solidFill>
              </a:defRPr>
            </a:lvl2pPr>
            <a:lvl3pPr marL="914327" indent="0">
              <a:buNone/>
              <a:defRPr>
                <a:solidFill>
                  <a:srgbClr val="58595B"/>
                </a:solidFill>
              </a:defRPr>
            </a:lvl3pPr>
            <a:lvl4pPr marL="1371490" indent="0">
              <a:buNone/>
              <a:defRPr>
                <a:solidFill>
                  <a:srgbClr val="58595B"/>
                </a:solidFill>
              </a:defRPr>
            </a:lvl4pPr>
            <a:lvl5pPr marL="1828654" indent="0">
              <a:buNone/>
              <a:defRPr>
                <a:solidFill>
                  <a:srgbClr val="58595B"/>
                </a:solidFill>
              </a:defRPr>
            </a:lvl5pPr>
          </a:lstStyle>
          <a:p>
            <a:pPr lvl="0"/>
            <a:r>
              <a:rPr lang="en-US" dirty="0"/>
              <a:t>Click to edit Master text styles</a:t>
            </a:r>
          </a:p>
        </p:txBody>
      </p:sp>
    </p:spTree>
    <p:extLst>
      <p:ext uri="{BB962C8B-B14F-4D97-AF65-F5344CB8AC3E}">
        <p14:creationId xmlns:p14="http://schemas.microsoft.com/office/powerpoint/2010/main" val="16563416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71500" y="174625"/>
            <a:ext cx="10780122" cy="1036292"/>
          </a:xfrm>
          <a:prstGeom prst="rect">
            <a:avLst/>
          </a:prstGeom>
        </p:spPr>
        <p:txBody>
          <a:bodyPr anchor="ctr">
            <a:normAutofit/>
          </a:bodyPr>
          <a:lstStyle>
            <a:lvl1pPr>
              <a:defRPr sz="2667" b="1" i="0">
                <a:solidFill>
                  <a:schemeClr val="bg2">
                    <a:lumMod val="25000"/>
                  </a:schemeClr>
                </a:solidFill>
                <a:latin typeface="Arial" charset="0"/>
                <a:ea typeface="Arial" charset="0"/>
                <a:cs typeface="Arial" charset="0"/>
              </a:defRPr>
            </a:lvl1pPr>
          </a:lstStyle>
          <a:p>
            <a:r>
              <a:rPr lang="en-US" dirty="0"/>
              <a:t>CLICK TO EDIT SECONDARY SLIDE HEADER</a:t>
            </a:r>
          </a:p>
        </p:txBody>
      </p:sp>
    </p:spTree>
    <p:extLst>
      <p:ext uri="{BB962C8B-B14F-4D97-AF65-F5344CB8AC3E}">
        <p14:creationId xmlns:p14="http://schemas.microsoft.com/office/powerpoint/2010/main" val="13295542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 Subtitle -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71555" y="174625"/>
            <a:ext cx="10780067" cy="1036292"/>
          </a:xfrm>
          <a:prstGeom prst="rect">
            <a:avLst/>
          </a:prstGeom>
        </p:spPr>
        <p:txBody>
          <a:bodyPr anchor="ctr">
            <a:normAutofit/>
          </a:bodyPr>
          <a:lstStyle>
            <a:lvl1pPr>
              <a:defRPr sz="2667" b="1" i="0">
                <a:solidFill>
                  <a:schemeClr val="bg2">
                    <a:lumMod val="25000"/>
                  </a:schemeClr>
                </a:solidFill>
                <a:latin typeface="Arial" charset="0"/>
                <a:ea typeface="Arial" charset="0"/>
                <a:cs typeface="Arial" charset="0"/>
              </a:defRPr>
            </a:lvl1pPr>
          </a:lstStyle>
          <a:p>
            <a:r>
              <a:rPr lang="en-US" dirty="0"/>
              <a:t>CLICK TO EDIT SECONDARY SLIDE HEADER</a:t>
            </a:r>
          </a:p>
        </p:txBody>
      </p:sp>
      <p:sp>
        <p:nvSpPr>
          <p:cNvPr id="4" name="Content Placeholder 2"/>
          <p:cNvSpPr>
            <a:spLocks noGrp="1"/>
          </p:cNvSpPr>
          <p:nvPr>
            <p:ph idx="1"/>
          </p:nvPr>
        </p:nvSpPr>
        <p:spPr>
          <a:xfrm>
            <a:off x="571500" y="2299062"/>
            <a:ext cx="10782300" cy="3941317"/>
          </a:xfrm>
          <a:prstGeom prst="rect">
            <a:avLst/>
          </a:prstGeom>
        </p:spPr>
        <p:txBody>
          <a:bodyPr>
            <a:normAutofit/>
          </a:bodyPr>
          <a:lstStyle>
            <a:lvl1pPr>
              <a:buClr>
                <a:srgbClr val="C00000"/>
              </a:buClr>
              <a:defRPr sz="2200">
                <a:solidFill>
                  <a:srgbClr val="58595B"/>
                </a:solidFill>
                <a:latin typeface="Arial" charset="0"/>
                <a:ea typeface="Arial" charset="0"/>
                <a:cs typeface="Arial" charset="0"/>
              </a:defRPr>
            </a:lvl1pPr>
          </a:lstStyle>
          <a:p>
            <a:endParaRPr lang="en-US" dirty="0"/>
          </a:p>
        </p:txBody>
      </p:sp>
      <p:sp>
        <p:nvSpPr>
          <p:cNvPr id="6" name="Content Placeholder 15"/>
          <p:cNvSpPr>
            <a:spLocks noGrp="1"/>
          </p:cNvSpPr>
          <p:nvPr>
            <p:ph sz="quarter" idx="10"/>
          </p:nvPr>
        </p:nvSpPr>
        <p:spPr>
          <a:xfrm>
            <a:off x="569555" y="1350450"/>
            <a:ext cx="10782068" cy="614362"/>
          </a:xfrm>
          <a:prstGeom prst="rect">
            <a:avLst/>
          </a:prstGeom>
        </p:spPr>
        <p:txBody>
          <a:bodyPr>
            <a:normAutofit/>
          </a:bodyPr>
          <a:lstStyle>
            <a:lvl1pPr marL="0" indent="0">
              <a:buNone/>
              <a:defRPr sz="2400" i="0">
                <a:solidFill>
                  <a:srgbClr val="DA291C"/>
                </a:solidFill>
                <a:latin typeface="Arial" charset="0"/>
                <a:ea typeface="Arial" charset="0"/>
                <a:cs typeface="Arial" charset="0"/>
              </a:defRPr>
            </a:lvl1pPr>
            <a:lvl2pPr marL="457163" indent="0">
              <a:buNone/>
              <a:defRPr>
                <a:solidFill>
                  <a:srgbClr val="58595B"/>
                </a:solidFill>
              </a:defRPr>
            </a:lvl2pPr>
            <a:lvl3pPr marL="914327" indent="0">
              <a:buNone/>
              <a:defRPr>
                <a:solidFill>
                  <a:srgbClr val="58595B"/>
                </a:solidFill>
              </a:defRPr>
            </a:lvl3pPr>
            <a:lvl4pPr marL="1371490" indent="0">
              <a:buNone/>
              <a:defRPr>
                <a:solidFill>
                  <a:srgbClr val="58595B"/>
                </a:solidFill>
              </a:defRPr>
            </a:lvl4pPr>
            <a:lvl5pPr marL="1828654" indent="0">
              <a:buNone/>
              <a:defRPr>
                <a:solidFill>
                  <a:srgbClr val="58595B"/>
                </a:solidFill>
              </a:defRPr>
            </a:lvl5pPr>
          </a:lstStyle>
          <a:p>
            <a:pPr lvl="0"/>
            <a:r>
              <a:rPr lang="en-US" dirty="0"/>
              <a:t>Click to edit Master text styles</a:t>
            </a:r>
          </a:p>
        </p:txBody>
      </p:sp>
    </p:spTree>
    <p:extLst>
      <p:ext uri="{BB962C8B-B14F-4D97-AF65-F5344CB8AC3E}">
        <p14:creationId xmlns:p14="http://schemas.microsoft.com/office/powerpoint/2010/main" val="37274476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Content +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7" name="Picture Placeholder 4"/>
          <p:cNvSpPr>
            <a:spLocks noGrp="1"/>
          </p:cNvSpPr>
          <p:nvPr>
            <p:ph type="pic" sz="quarter" idx="14"/>
          </p:nvPr>
        </p:nvSpPr>
        <p:spPr>
          <a:xfrm>
            <a:off x="7884591" y="1346953"/>
            <a:ext cx="3459760" cy="2519195"/>
          </a:xfrm>
        </p:spPr>
        <p:txBody>
          <a:bodyPr/>
          <a:lstStyle>
            <a:lvl1pPr marL="0" indent="0">
              <a:buNone/>
              <a:defRPr/>
            </a:lvl1pPr>
          </a:lstStyle>
          <a:p>
            <a:endParaRPr lang="en-US" dirty="0"/>
          </a:p>
        </p:txBody>
      </p:sp>
      <p:sp>
        <p:nvSpPr>
          <p:cNvPr id="9" name="Content Placeholder 2"/>
          <p:cNvSpPr>
            <a:spLocks noGrp="1"/>
          </p:cNvSpPr>
          <p:nvPr>
            <p:ph sz="half" idx="1" hasCustomPrompt="1"/>
          </p:nvPr>
        </p:nvSpPr>
        <p:spPr>
          <a:xfrm>
            <a:off x="609601" y="1558125"/>
            <a:ext cx="6577264" cy="4497771"/>
          </a:xfrm>
        </p:spPr>
        <p:txBody>
          <a:bodyPr>
            <a:noAutofit/>
          </a:bodyPr>
          <a:lstStyle>
            <a:lvl1pPr>
              <a:defRPr sz="2933"/>
            </a:lvl1pPr>
            <a:lvl2pPr>
              <a:defRPr sz="2933"/>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
          <p:cNvSpPr>
            <a:spLocks noGrp="1"/>
          </p:cNvSpPr>
          <p:nvPr>
            <p:ph type="body" sz="quarter" idx="13" hasCustomPrompt="1"/>
          </p:nvPr>
        </p:nvSpPr>
        <p:spPr>
          <a:xfrm>
            <a:off x="612826" y="1063384"/>
            <a:ext cx="6598932" cy="436563"/>
          </a:xfrm>
        </p:spPr>
        <p:txBody>
          <a:bodyPr>
            <a:noAutofit/>
          </a:bodyPr>
          <a:lstStyle>
            <a:lvl1pPr marL="0" indent="0">
              <a:spcBef>
                <a:spcPts val="0"/>
              </a:spcBef>
              <a:buNone/>
              <a:defRPr sz="3200" b="0" i="0">
                <a:solidFill>
                  <a:srgbClr val="00AEEF"/>
                </a:solidFill>
                <a:latin typeface="Calibri"/>
                <a:cs typeface="Calibri"/>
              </a:defRPr>
            </a:lvl1pPr>
          </a:lstStyle>
          <a:p>
            <a:pPr lvl="0"/>
            <a:r>
              <a:rPr lang="en-US" dirty="0"/>
              <a:t>Click to edit subhead</a:t>
            </a:r>
          </a:p>
        </p:txBody>
      </p:sp>
      <p:cxnSp>
        <p:nvCxnSpPr>
          <p:cNvPr id="12" name="Straight Connector 11"/>
          <p:cNvCxnSpPr/>
          <p:nvPr userDrawn="1"/>
        </p:nvCxnSpPr>
        <p:spPr>
          <a:xfrm>
            <a:off x="7447780" y="1291389"/>
            <a:ext cx="0" cy="4708358"/>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0131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Tree>
    <p:extLst>
      <p:ext uri="{BB962C8B-B14F-4D97-AF65-F5344CB8AC3E}">
        <p14:creationId xmlns:p14="http://schemas.microsoft.com/office/powerpoint/2010/main" val="2295528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95"/>
        <p:cNvGrpSpPr/>
        <p:nvPr/>
      </p:nvGrpSpPr>
      <p:grpSpPr>
        <a:xfrm>
          <a:off x="0" y="0"/>
          <a:ext cx="0" cy="0"/>
          <a:chOff x="0" y="0"/>
          <a:chExt cx="0" cy="0"/>
        </a:xfrm>
      </p:grpSpPr>
      <p:sp>
        <p:nvSpPr>
          <p:cNvPr id="96" name="Google Shape;96;g1f3558c874f_0_671"/>
          <p:cNvSpPr txBox="1"/>
          <p:nvPr/>
        </p:nvSpPr>
        <p:spPr>
          <a:xfrm>
            <a:off x="11023600" y="6359202"/>
            <a:ext cx="1003200" cy="36929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rgbClr val="002637"/>
              </a:buClr>
              <a:buSzPts val="600"/>
              <a:buFont typeface="Source Sans Pro"/>
              <a:buNone/>
            </a:pPr>
            <a:r>
              <a:rPr lang="en-US" sz="800" b="0" i="0" u="none" strike="noStrike" cap="none">
                <a:solidFill>
                  <a:srgbClr val="002637"/>
                </a:solidFill>
                <a:latin typeface="Source Sans Pro"/>
                <a:ea typeface="Source Sans Pro"/>
                <a:cs typeface="Source Sans Pro"/>
                <a:sym typeface="Source Sans Pro"/>
              </a:rPr>
              <a:t>Copyright 202</a:t>
            </a:r>
            <a:r>
              <a:rPr lang="en-US" sz="800">
                <a:solidFill>
                  <a:srgbClr val="002637"/>
                </a:solidFill>
                <a:latin typeface="Source Sans Pro"/>
                <a:ea typeface="Source Sans Pro"/>
                <a:cs typeface="Source Sans Pro"/>
                <a:sym typeface="Source Sans Pro"/>
              </a:rPr>
              <a:t>3</a:t>
            </a:r>
            <a:endParaRPr sz="800" b="0" i="0" u="none" strike="noStrike" cap="none">
              <a:solidFill>
                <a:srgbClr val="002637"/>
              </a:solidFill>
              <a:latin typeface="Source Sans Pro"/>
              <a:ea typeface="Source Sans Pro"/>
              <a:cs typeface="Source Sans Pro"/>
              <a:sym typeface="Source Sans Pro"/>
            </a:endParaRPr>
          </a:p>
        </p:txBody>
      </p:sp>
      <p:pic>
        <p:nvPicPr>
          <p:cNvPr id="97" name="Google Shape;97;g1f3558c874f_0_6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065900" y="6461834"/>
            <a:ext cx="922165" cy="148100"/>
          </a:xfrm>
          <a:prstGeom prst="rect">
            <a:avLst/>
          </a:prstGeom>
          <a:noFill/>
          <a:ln>
            <a:noFill/>
          </a:ln>
        </p:spPr>
      </p:pic>
      <p:sp>
        <p:nvSpPr>
          <p:cNvPr id="98" name="Google Shape;98;g1f3558c874f_0_671"/>
          <p:cNvSpPr txBox="1">
            <a:spLocks noGrp="1"/>
          </p:cNvSpPr>
          <p:nvPr>
            <p:ph type="sldNum" idx="12"/>
          </p:nvPr>
        </p:nvSpPr>
        <p:spPr>
          <a:xfrm>
            <a:off x="-184189" y="6271489"/>
            <a:ext cx="731600" cy="524800"/>
          </a:xfrm>
          <a:prstGeom prst="rect">
            <a:avLst/>
          </a:prstGeom>
          <a:noFill/>
          <a:ln>
            <a:noFill/>
          </a:ln>
        </p:spPr>
        <p:txBody>
          <a:bodyPr spcFirstLastPara="1" wrap="square" lIns="68575" tIns="68575" rIns="68575" bIns="68575" anchor="ctr" anchorCtr="0">
            <a:normAutofit/>
          </a:bodyPr>
          <a:lstStyle>
            <a:lvl1pPr marL="0" marR="0" lvl="0"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1pPr>
            <a:lvl2pPr marL="0" marR="0" lvl="1"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2pPr>
            <a:lvl3pPr marL="0" marR="0" lvl="2"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3pPr>
            <a:lvl4pPr marL="0" marR="0" lvl="3"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4pPr>
            <a:lvl5pPr marL="0" marR="0" lvl="4"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5pPr>
            <a:lvl6pPr marL="0" marR="0" lvl="5"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6pPr>
            <a:lvl7pPr marL="0" marR="0" lvl="6"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7pPr>
            <a:lvl8pPr marL="0" marR="0" lvl="7"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8pPr>
            <a:lvl9pPr marL="0" marR="0" lvl="8" indent="0" algn="r" rtl="0">
              <a:buClr>
                <a:srgbClr val="175C7D"/>
              </a:buClr>
              <a:buSzPts val="600"/>
              <a:buFont typeface="Source Sans Pro"/>
              <a:buNone/>
              <a:defRPr sz="800" b="0" i="0" u="none" strike="noStrike" cap="none">
                <a:solidFill>
                  <a:srgbClr val="175C7D"/>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2" name="Google Shape;96;g1f3558c874f_0_671">
            <a:extLst>
              <a:ext uri="{FF2B5EF4-FFF2-40B4-BE49-F238E27FC236}">
                <a16:creationId xmlns:a16="http://schemas.microsoft.com/office/drawing/2014/main" id="{9296093B-8F43-C38E-7A5D-68ABA4EFACC6}"/>
              </a:ext>
            </a:extLst>
          </p:cNvPr>
          <p:cNvSpPr txBox="1"/>
          <p:nvPr userDrawn="1"/>
        </p:nvSpPr>
        <p:spPr>
          <a:xfrm>
            <a:off x="582945" y="6359200"/>
            <a:ext cx="1003200" cy="36929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rgbClr val="002637"/>
              </a:buClr>
              <a:buSzPts val="600"/>
              <a:buFont typeface="Source Sans Pro"/>
              <a:buNone/>
            </a:pPr>
            <a:r>
              <a:rPr lang="en-US" sz="800" b="0" i="0" u="none" strike="noStrike" cap="none">
                <a:solidFill>
                  <a:srgbClr val="002637"/>
                </a:solidFill>
                <a:latin typeface="Source Sans Pro"/>
                <a:ea typeface="Source Sans Pro"/>
                <a:cs typeface="Source Sans Pro"/>
                <a:sym typeface="Source Sans Pro"/>
              </a:rPr>
              <a:t>One C1</a:t>
            </a:r>
            <a:endParaRPr sz="800" b="0" i="0" u="none" strike="noStrike" cap="none">
              <a:solidFill>
                <a:srgbClr val="002637"/>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0217365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1.tif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1BAEFB-CD13-2E5B-9954-9FD5FA6A5902}"/>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C90CF6-673F-ECDD-04CA-9D495538021F}"/>
              </a:ext>
            </a:extLst>
          </p:cNvPr>
          <p:cNvSpPr>
            <a:spLocks noGrp="1"/>
          </p:cNvSpPr>
          <p:nvPr>
            <p:ph type="body" idx="1"/>
          </p:nvPr>
        </p:nvSpPr>
        <p:spPr>
          <a:xfrm>
            <a:off x="1108898" y="1825625"/>
            <a:ext cx="10006013" cy="2329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BFF3E92-11E3-DA33-7D32-F4853117A4E1}"/>
              </a:ext>
            </a:extLst>
          </p:cNvPr>
          <p:cNvSpPr/>
          <p:nvPr userDrawn="1"/>
        </p:nvSpPr>
        <p:spPr>
          <a:xfrm flipV="1">
            <a:off x="0" y="6411074"/>
            <a:ext cx="12192000" cy="44692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01EEDD-7E0B-F680-8FAF-1B08D2625D07}"/>
              </a:ext>
            </a:extLst>
          </p:cNvPr>
          <p:cNvSpPr txBox="1"/>
          <p:nvPr userDrawn="1"/>
        </p:nvSpPr>
        <p:spPr>
          <a:xfrm>
            <a:off x="169263"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dirty="0">
                <a:solidFill>
                  <a:srgbClr val="575759">
                    <a:alpha val="80000"/>
                  </a:srgbClr>
                </a:solidFill>
                <a:latin typeface="Verdana" charset="0"/>
                <a:ea typeface="Verdana" charset="0"/>
                <a:cs typeface="Verdana" charset="0"/>
              </a:rPr>
              <a:t>©2023 Avaya LLC. All rights reserved.</a:t>
            </a:r>
          </a:p>
        </p:txBody>
      </p:sp>
      <p:grpSp>
        <p:nvGrpSpPr>
          <p:cNvPr id="6" name="Graphic 46">
            <a:extLst>
              <a:ext uri="{FF2B5EF4-FFF2-40B4-BE49-F238E27FC236}">
                <a16:creationId xmlns:a16="http://schemas.microsoft.com/office/drawing/2014/main" id="{27365EB3-B566-0F0C-7C42-BE619E583BCC}"/>
              </a:ext>
            </a:extLst>
          </p:cNvPr>
          <p:cNvGrpSpPr/>
          <p:nvPr userDrawn="1"/>
        </p:nvGrpSpPr>
        <p:grpSpPr>
          <a:xfrm>
            <a:off x="10868543" y="6515438"/>
            <a:ext cx="939282" cy="249502"/>
            <a:chOff x="3636250" y="2775488"/>
            <a:chExt cx="4920450" cy="1307023"/>
          </a:xfrm>
          <a:solidFill>
            <a:schemeClr val="accent3"/>
          </a:solidFill>
        </p:grpSpPr>
        <p:sp>
          <p:nvSpPr>
            <p:cNvPr id="7" name="Freeform 6">
              <a:extLst>
                <a:ext uri="{FF2B5EF4-FFF2-40B4-BE49-F238E27FC236}">
                  <a16:creationId xmlns:a16="http://schemas.microsoft.com/office/drawing/2014/main" id="{FE6B2B33-B984-DC53-7B55-378E401CB293}"/>
                </a:ext>
              </a:extLst>
            </p:cNvPr>
            <p:cNvSpPr/>
            <p:nvPr/>
          </p:nvSpPr>
          <p:spPr>
            <a:xfrm>
              <a:off x="7663804" y="3299244"/>
              <a:ext cx="595898" cy="155327"/>
            </a:xfrm>
            <a:custGeom>
              <a:avLst/>
              <a:gdLst>
                <a:gd name="connsiteX0" fmla="*/ 0 w 595898"/>
                <a:gd name="connsiteY0" fmla="*/ 0 h 155327"/>
                <a:gd name="connsiteX1" fmla="*/ 595899 w 595898"/>
                <a:gd name="connsiteY1" fmla="*/ 0 h 155327"/>
                <a:gd name="connsiteX2" fmla="*/ 595899 w 595898"/>
                <a:gd name="connsiteY2" fmla="*/ 155328 h 155327"/>
                <a:gd name="connsiteX3" fmla="*/ 0 w 595898"/>
                <a:gd name="connsiteY3" fmla="*/ 155328 h 155327"/>
              </a:gdLst>
              <a:ahLst/>
              <a:cxnLst>
                <a:cxn ang="0">
                  <a:pos x="connsiteX0" y="connsiteY0"/>
                </a:cxn>
                <a:cxn ang="0">
                  <a:pos x="connsiteX1" y="connsiteY1"/>
                </a:cxn>
                <a:cxn ang="0">
                  <a:pos x="connsiteX2" y="connsiteY2"/>
                </a:cxn>
                <a:cxn ang="0">
                  <a:pos x="connsiteX3" y="connsiteY3"/>
                </a:cxn>
              </a:cxnLst>
              <a:rect l="l" t="t" r="r" b="b"/>
              <a:pathLst>
                <a:path w="595898" h="155327">
                  <a:moveTo>
                    <a:pt x="0" y="0"/>
                  </a:moveTo>
                  <a:lnTo>
                    <a:pt x="595899" y="0"/>
                  </a:lnTo>
                  <a:lnTo>
                    <a:pt x="595899" y="155328"/>
                  </a:lnTo>
                  <a:lnTo>
                    <a:pt x="0" y="155328"/>
                  </a:lnTo>
                  <a:close/>
                </a:path>
              </a:pathLst>
            </a:custGeom>
            <a:grpFill/>
            <a:ln w="9507" cap="flat">
              <a:noFill/>
              <a:prstDash val="solid"/>
              <a:miter/>
            </a:ln>
          </p:spPr>
          <p:txBody>
            <a:bodyPr rtlCol="0" anchor="ctr"/>
            <a:lstStyle/>
            <a:p>
              <a:endParaRPr lang="en-CO"/>
            </a:p>
          </p:txBody>
        </p:sp>
        <p:sp>
          <p:nvSpPr>
            <p:cNvPr id="8" name="Freeform 7">
              <a:extLst>
                <a:ext uri="{FF2B5EF4-FFF2-40B4-BE49-F238E27FC236}">
                  <a16:creationId xmlns:a16="http://schemas.microsoft.com/office/drawing/2014/main" id="{40C38F88-0D8E-839E-16D3-E29EF9F68619}"/>
                </a:ext>
              </a:extLst>
            </p:cNvPr>
            <p:cNvSpPr/>
            <p:nvPr/>
          </p:nvSpPr>
          <p:spPr>
            <a:xfrm>
              <a:off x="3636250" y="3300191"/>
              <a:ext cx="595898" cy="155327"/>
            </a:xfrm>
            <a:custGeom>
              <a:avLst/>
              <a:gdLst>
                <a:gd name="connsiteX0" fmla="*/ 0 w 595898"/>
                <a:gd name="connsiteY0" fmla="*/ 0 h 155327"/>
                <a:gd name="connsiteX1" fmla="*/ 595899 w 595898"/>
                <a:gd name="connsiteY1" fmla="*/ 0 h 155327"/>
                <a:gd name="connsiteX2" fmla="*/ 595899 w 595898"/>
                <a:gd name="connsiteY2" fmla="*/ 155327 h 155327"/>
                <a:gd name="connsiteX3" fmla="*/ 0 w 595898"/>
                <a:gd name="connsiteY3" fmla="*/ 155327 h 155327"/>
              </a:gdLst>
              <a:ahLst/>
              <a:cxnLst>
                <a:cxn ang="0">
                  <a:pos x="connsiteX0" y="connsiteY0"/>
                </a:cxn>
                <a:cxn ang="0">
                  <a:pos x="connsiteX1" y="connsiteY1"/>
                </a:cxn>
                <a:cxn ang="0">
                  <a:pos x="connsiteX2" y="connsiteY2"/>
                </a:cxn>
                <a:cxn ang="0">
                  <a:pos x="connsiteX3" y="connsiteY3"/>
                </a:cxn>
              </a:cxnLst>
              <a:rect l="l" t="t" r="r" b="b"/>
              <a:pathLst>
                <a:path w="595898" h="155327">
                  <a:moveTo>
                    <a:pt x="0" y="0"/>
                  </a:moveTo>
                  <a:lnTo>
                    <a:pt x="595899" y="0"/>
                  </a:lnTo>
                  <a:lnTo>
                    <a:pt x="595899" y="155327"/>
                  </a:lnTo>
                  <a:lnTo>
                    <a:pt x="0" y="155327"/>
                  </a:lnTo>
                  <a:close/>
                </a:path>
              </a:pathLst>
            </a:custGeom>
            <a:grpFill/>
            <a:ln w="9507" cap="flat">
              <a:noFill/>
              <a:prstDash val="solid"/>
              <a:miter/>
            </a:ln>
          </p:spPr>
          <p:txBody>
            <a:bodyPr rtlCol="0" anchor="ctr"/>
            <a:lstStyle/>
            <a:p>
              <a:endParaRPr lang="en-CO"/>
            </a:p>
          </p:txBody>
        </p:sp>
        <p:sp>
          <p:nvSpPr>
            <p:cNvPr id="9" name="Freeform 8">
              <a:extLst>
                <a:ext uri="{FF2B5EF4-FFF2-40B4-BE49-F238E27FC236}">
                  <a16:creationId xmlns:a16="http://schemas.microsoft.com/office/drawing/2014/main" id="{19E4D49C-8DCB-8E76-85FD-8A962D747759}"/>
                </a:ext>
              </a:extLst>
            </p:cNvPr>
            <p:cNvSpPr/>
            <p:nvPr/>
          </p:nvSpPr>
          <p:spPr>
            <a:xfrm>
              <a:off x="6355872" y="2775488"/>
              <a:ext cx="375054" cy="329597"/>
            </a:xfrm>
            <a:custGeom>
              <a:avLst/>
              <a:gdLst>
                <a:gd name="connsiteX0" fmla="*/ 164682 w 375054"/>
                <a:gd name="connsiteY0" fmla="*/ 0 h 329597"/>
                <a:gd name="connsiteX1" fmla="*/ 0 w 375054"/>
                <a:gd name="connsiteY1" fmla="*/ 329597 h 329597"/>
                <a:gd name="connsiteX2" fmla="*/ 66634 w 375054"/>
                <a:gd name="connsiteY2" fmla="*/ 329597 h 329597"/>
                <a:gd name="connsiteX3" fmla="*/ 90432 w 375054"/>
                <a:gd name="connsiteY3" fmla="*/ 279400 h 329597"/>
                <a:gd name="connsiteX4" fmla="*/ 240835 w 375054"/>
                <a:gd name="connsiteY4" fmla="*/ 279400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2" y="0"/>
                  </a:moveTo>
                  <a:lnTo>
                    <a:pt x="0" y="329597"/>
                  </a:lnTo>
                  <a:lnTo>
                    <a:pt x="66634" y="329597"/>
                  </a:lnTo>
                  <a:lnTo>
                    <a:pt x="90432" y="279400"/>
                  </a:lnTo>
                  <a:lnTo>
                    <a:pt x="240835" y="279400"/>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12" name="Freeform 11">
              <a:extLst>
                <a:ext uri="{FF2B5EF4-FFF2-40B4-BE49-F238E27FC236}">
                  <a16:creationId xmlns:a16="http://schemas.microsoft.com/office/drawing/2014/main" id="{9AAB823C-02FB-E6CC-CF10-7604C11841BE}"/>
                </a:ext>
              </a:extLst>
            </p:cNvPr>
            <p:cNvSpPr/>
            <p:nvPr/>
          </p:nvSpPr>
          <p:spPr>
            <a:xfrm>
              <a:off x="5098392" y="2777382"/>
              <a:ext cx="375054" cy="329597"/>
            </a:xfrm>
            <a:custGeom>
              <a:avLst/>
              <a:gdLst>
                <a:gd name="connsiteX0" fmla="*/ 164681 w 375054"/>
                <a:gd name="connsiteY0" fmla="*/ 0 h 329597"/>
                <a:gd name="connsiteX1" fmla="*/ 0 w 375054"/>
                <a:gd name="connsiteY1" fmla="*/ 329597 h 329597"/>
                <a:gd name="connsiteX2" fmla="*/ 66634 w 375054"/>
                <a:gd name="connsiteY2" fmla="*/ 329597 h 329597"/>
                <a:gd name="connsiteX3" fmla="*/ 90432 w 375054"/>
                <a:gd name="connsiteY3" fmla="*/ 280347 h 329597"/>
                <a:gd name="connsiteX4" fmla="*/ 240835 w 375054"/>
                <a:gd name="connsiteY4" fmla="*/ 280347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1" y="0"/>
                  </a:moveTo>
                  <a:lnTo>
                    <a:pt x="0" y="329597"/>
                  </a:lnTo>
                  <a:lnTo>
                    <a:pt x="66634" y="329597"/>
                  </a:lnTo>
                  <a:lnTo>
                    <a:pt x="90432" y="280347"/>
                  </a:lnTo>
                  <a:lnTo>
                    <a:pt x="240835" y="280347"/>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17" name="Freeform 16">
              <a:extLst>
                <a:ext uri="{FF2B5EF4-FFF2-40B4-BE49-F238E27FC236}">
                  <a16:creationId xmlns:a16="http://schemas.microsoft.com/office/drawing/2014/main" id="{66041E8B-C65F-F7DA-0015-581FD376BBBE}"/>
                </a:ext>
              </a:extLst>
            </p:cNvPr>
            <p:cNvSpPr/>
            <p:nvPr/>
          </p:nvSpPr>
          <p:spPr>
            <a:xfrm>
              <a:off x="5724753" y="2777382"/>
              <a:ext cx="375054" cy="329597"/>
            </a:xfrm>
            <a:custGeom>
              <a:avLst/>
              <a:gdLst>
                <a:gd name="connsiteX0" fmla="*/ 164681 w 375054"/>
                <a:gd name="connsiteY0" fmla="*/ 0 h 329597"/>
                <a:gd name="connsiteX1" fmla="*/ 0 w 375054"/>
                <a:gd name="connsiteY1" fmla="*/ 329597 h 329597"/>
                <a:gd name="connsiteX2" fmla="*/ 66634 w 375054"/>
                <a:gd name="connsiteY2" fmla="*/ 329597 h 329597"/>
                <a:gd name="connsiteX3" fmla="*/ 90432 w 375054"/>
                <a:gd name="connsiteY3" fmla="*/ 280347 h 329597"/>
                <a:gd name="connsiteX4" fmla="*/ 240834 w 375054"/>
                <a:gd name="connsiteY4" fmla="*/ 280347 h 329597"/>
                <a:gd name="connsiteX5" fmla="*/ 222748 w 375054"/>
                <a:gd name="connsiteY5" fmla="*/ 235833 h 329597"/>
                <a:gd name="connsiteX6" fmla="*/ 111374 w 375054"/>
                <a:gd name="connsiteY6" fmla="*/ 235833 h 329597"/>
                <a:gd name="connsiteX7" fmla="*/ 187527 w 375054"/>
                <a:gd name="connsiteY7" fmla="*/ 74822 h 329597"/>
                <a:gd name="connsiteX8" fmla="*/ 309372 w 375054"/>
                <a:gd name="connsiteY8" fmla="*/ 329597 h 329597"/>
                <a:gd name="connsiteX9" fmla="*/ 375055 w 375054"/>
                <a:gd name="connsiteY9" fmla="*/ 329597 h 329597"/>
                <a:gd name="connsiteX10" fmla="*/ 210373 w 375054"/>
                <a:gd name="connsiteY10"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054" h="329597">
                  <a:moveTo>
                    <a:pt x="164681" y="0"/>
                  </a:moveTo>
                  <a:lnTo>
                    <a:pt x="0" y="329597"/>
                  </a:lnTo>
                  <a:lnTo>
                    <a:pt x="66634" y="329597"/>
                  </a:lnTo>
                  <a:lnTo>
                    <a:pt x="90432" y="280347"/>
                  </a:lnTo>
                  <a:lnTo>
                    <a:pt x="240834" y="280347"/>
                  </a:lnTo>
                  <a:lnTo>
                    <a:pt x="222748" y="235833"/>
                  </a:lnTo>
                  <a:lnTo>
                    <a:pt x="111374" y="235833"/>
                  </a:lnTo>
                  <a:lnTo>
                    <a:pt x="187527" y="74822"/>
                  </a:lnTo>
                  <a:lnTo>
                    <a:pt x="309372" y="329597"/>
                  </a:lnTo>
                  <a:lnTo>
                    <a:pt x="375055" y="329597"/>
                  </a:lnTo>
                  <a:lnTo>
                    <a:pt x="210373" y="0"/>
                  </a:lnTo>
                  <a:close/>
                </a:path>
              </a:pathLst>
            </a:custGeom>
            <a:grpFill/>
            <a:ln w="9507" cap="flat">
              <a:noFill/>
              <a:prstDash val="solid"/>
              <a:miter/>
            </a:ln>
          </p:spPr>
          <p:txBody>
            <a:bodyPr rtlCol="0" anchor="ctr"/>
            <a:lstStyle/>
            <a:p>
              <a:endParaRPr lang="en-CO"/>
            </a:p>
          </p:txBody>
        </p:sp>
        <p:sp>
          <p:nvSpPr>
            <p:cNvPr id="18" name="Freeform 17">
              <a:extLst>
                <a:ext uri="{FF2B5EF4-FFF2-40B4-BE49-F238E27FC236}">
                  <a16:creationId xmlns:a16="http://schemas.microsoft.com/office/drawing/2014/main" id="{6CB7B4DB-333A-7E76-365E-E09B3BA67AE0}"/>
                </a:ext>
              </a:extLst>
            </p:cNvPr>
            <p:cNvSpPr/>
            <p:nvPr/>
          </p:nvSpPr>
          <p:spPr>
            <a:xfrm>
              <a:off x="5411572" y="2776435"/>
              <a:ext cx="375054" cy="329597"/>
            </a:xfrm>
            <a:custGeom>
              <a:avLst/>
              <a:gdLst>
                <a:gd name="connsiteX0" fmla="*/ 309372 w 375054"/>
                <a:gd name="connsiteY0" fmla="*/ 0 h 329597"/>
                <a:gd name="connsiteX1" fmla="*/ 187527 w 375054"/>
                <a:gd name="connsiteY1" fmla="*/ 259511 h 329597"/>
                <a:gd name="connsiteX2" fmla="*/ 66634 w 375054"/>
                <a:gd name="connsiteY2" fmla="*/ 0 h 329597"/>
                <a:gd name="connsiteX3" fmla="*/ 0 w 375054"/>
                <a:gd name="connsiteY3" fmla="*/ 0 h 329597"/>
                <a:gd name="connsiteX4" fmla="*/ 164681 w 375054"/>
                <a:gd name="connsiteY4" fmla="*/ 329597 h 329597"/>
                <a:gd name="connsiteX5" fmla="*/ 167537 w 375054"/>
                <a:gd name="connsiteY5" fmla="*/ 329597 h 329597"/>
                <a:gd name="connsiteX6" fmla="*/ 208469 w 375054"/>
                <a:gd name="connsiteY6" fmla="*/ 329597 h 329597"/>
                <a:gd name="connsiteX7" fmla="*/ 211325 w 375054"/>
                <a:gd name="connsiteY7" fmla="*/ 329597 h 329597"/>
                <a:gd name="connsiteX8" fmla="*/ 375055 w 375054"/>
                <a:gd name="connsiteY8" fmla="*/ 0 h 3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054" h="329597">
                  <a:moveTo>
                    <a:pt x="309372" y="0"/>
                  </a:moveTo>
                  <a:lnTo>
                    <a:pt x="187527" y="259511"/>
                  </a:lnTo>
                  <a:lnTo>
                    <a:pt x="66634" y="0"/>
                  </a:lnTo>
                  <a:lnTo>
                    <a:pt x="0" y="0"/>
                  </a:lnTo>
                  <a:lnTo>
                    <a:pt x="164681" y="329597"/>
                  </a:lnTo>
                  <a:lnTo>
                    <a:pt x="167537" y="329597"/>
                  </a:lnTo>
                  <a:lnTo>
                    <a:pt x="208469" y="329597"/>
                  </a:lnTo>
                  <a:lnTo>
                    <a:pt x="211325" y="329597"/>
                  </a:lnTo>
                  <a:lnTo>
                    <a:pt x="375055" y="0"/>
                  </a:lnTo>
                  <a:close/>
                </a:path>
              </a:pathLst>
            </a:custGeom>
            <a:grpFill/>
            <a:ln w="9507" cap="flat">
              <a:noFill/>
              <a:prstDash val="solid"/>
              <a:miter/>
            </a:ln>
          </p:spPr>
          <p:txBody>
            <a:bodyPr rtlCol="0" anchor="ctr"/>
            <a:lstStyle/>
            <a:p>
              <a:endParaRPr lang="en-CO"/>
            </a:p>
          </p:txBody>
        </p:sp>
        <p:sp>
          <p:nvSpPr>
            <p:cNvPr id="19" name="Freeform 18">
              <a:extLst>
                <a:ext uri="{FF2B5EF4-FFF2-40B4-BE49-F238E27FC236}">
                  <a16:creationId xmlns:a16="http://schemas.microsoft.com/office/drawing/2014/main" id="{28711294-EA18-17AB-1056-620FB123DDC8}"/>
                </a:ext>
              </a:extLst>
            </p:cNvPr>
            <p:cNvSpPr/>
            <p:nvPr/>
          </p:nvSpPr>
          <p:spPr>
            <a:xfrm>
              <a:off x="6043644" y="2776435"/>
              <a:ext cx="376006" cy="453669"/>
            </a:xfrm>
            <a:custGeom>
              <a:avLst/>
              <a:gdLst>
                <a:gd name="connsiteX0" fmla="*/ 309372 w 376006"/>
                <a:gd name="connsiteY0" fmla="*/ 0 h 453669"/>
                <a:gd name="connsiteX1" fmla="*/ 182768 w 376006"/>
                <a:gd name="connsiteY1" fmla="*/ 264246 h 453669"/>
                <a:gd name="connsiteX2" fmla="*/ 66634 w 376006"/>
                <a:gd name="connsiteY2" fmla="*/ 0 h 453669"/>
                <a:gd name="connsiteX3" fmla="*/ 0 w 376006"/>
                <a:gd name="connsiteY3" fmla="*/ 0 h 453669"/>
                <a:gd name="connsiteX4" fmla="*/ 150403 w 376006"/>
                <a:gd name="connsiteY4" fmla="*/ 329597 h 453669"/>
                <a:gd name="connsiteX5" fmla="*/ 84720 w 376006"/>
                <a:gd name="connsiteY5" fmla="*/ 453670 h 453669"/>
                <a:gd name="connsiteX6" fmla="*/ 148499 w 376006"/>
                <a:gd name="connsiteY6" fmla="*/ 453670 h 453669"/>
                <a:gd name="connsiteX7" fmla="*/ 376007 w 376006"/>
                <a:gd name="connsiteY7" fmla="*/ 0 h 45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006" h="453669">
                  <a:moveTo>
                    <a:pt x="309372" y="0"/>
                  </a:moveTo>
                  <a:lnTo>
                    <a:pt x="182768" y="264246"/>
                  </a:lnTo>
                  <a:lnTo>
                    <a:pt x="66634" y="0"/>
                  </a:lnTo>
                  <a:lnTo>
                    <a:pt x="0" y="0"/>
                  </a:lnTo>
                  <a:lnTo>
                    <a:pt x="150403" y="329597"/>
                  </a:lnTo>
                  <a:lnTo>
                    <a:pt x="84720" y="453670"/>
                  </a:lnTo>
                  <a:lnTo>
                    <a:pt x="148499" y="453670"/>
                  </a:lnTo>
                  <a:lnTo>
                    <a:pt x="376007" y="0"/>
                  </a:lnTo>
                  <a:close/>
                </a:path>
              </a:pathLst>
            </a:custGeom>
            <a:grpFill/>
            <a:ln w="9507" cap="flat">
              <a:noFill/>
              <a:prstDash val="solid"/>
              <a:miter/>
            </a:ln>
          </p:spPr>
          <p:txBody>
            <a:bodyPr rtlCol="0" anchor="ctr"/>
            <a:lstStyle/>
            <a:p>
              <a:endParaRPr lang="en-CO"/>
            </a:p>
          </p:txBody>
        </p:sp>
        <p:sp>
          <p:nvSpPr>
            <p:cNvPr id="20" name="Freeform 19">
              <a:extLst>
                <a:ext uri="{FF2B5EF4-FFF2-40B4-BE49-F238E27FC236}">
                  <a16:creationId xmlns:a16="http://schemas.microsoft.com/office/drawing/2014/main" id="{6749E0BC-5F5A-3342-8707-6A73AB231BC4}"/>
                </a:ext>
              </a:extLst>
            </p:cNvPr>
            <p:cNvSpPr/>
            <p:nvPr/>
          </p:nvSpPr>
          <p:spPr>
            <a:xfrm>
              <a:off x="6795657" y="3292614"/>
              <a:ext cx="720599" cy="789896"/>
            </a:xfrm>
            <a:custGeom>
              <a:avLst/>
              <a:gdLst>
                <a:gd name="connsiteX0" fmla="*/ 398852 w 720599"/>
                <a:gd name="connsiteY0" fmla="*/ 789897 h 789896"/>
                <a:gd name="connsiteX1" fmla="*/ 0 w 720599"/>
                <a:gd name="connsiteY1" fmla="*/ 396843 h 789896"/>
                <a:gd name="connsiteX2" fmla="*/ 0 w 720599"/>
                <a:gd name="connsiteY2" fmla="*/ 394949 h 789896"/>
                <a:gd name="connsiteX3" fmla="*/ 393141 w 720599"/>
                <a:gd name="connsiteY3" fmla="*/ 0 h 789896"/>
                <a:gd name="connsiteX4" fmla="*/ 712985 w 720599"/>
                <a:gd name="connsiteY4" fmla="*/ 126914 h 789896"/>
                <a:gd name="connsiteX5" fmla="*/ 608274 w 720599"/>
                <a:gd name="connsiteY5" fmla="*/ 248145 h 789896"/>
                <a:gd name="connsiteX6" fmla="*/ 390285 w 720599"/>
                <a:gd name="connsiteY6" fmla="*/ 152486 h 789896"/>
                <a:gd name="connsiteX7" fmla="*/ 164681 w 720599"/>
                <a:gd name="connsiteY7" fmla="*/ 394001 h 789896"/>
                <a:gd name="connsiteX8" fmla="*/ 164681 w 720599"/>
                <a:gd name="connsiteY8" fmla="*/ 395896 h 789896"/>
                <a:gd name="connsiteX9" fmla="*/ 400756 w 720599"/>
                <a:gd name="connsiteY9" fmla="*/ 641199 h 789896"/>
                <a:gd name="connsiteX10" fmla="*/ 561630 w 720599"/>
                <a:gd name="connsiteY10" fmla="*/ 592896 h 789896"/>
                <a:gd name="connsiteX11" fmla="*/ 561630 w 720599"/>
                <a:gd name="connsiteY11" fmla="*/ 486819 h 789896"/>
                <a:gd name="connsiteX12" fmla="*/ 348401 w 720599"/>
                <a:gd name="connsiteY12" fmla="*/ 486819 h 789896"/>
                <a:gd name="connsiteX13" fmla="*/ 348401 w 720599"/>
                <a:gd name="connsiteY13" fmla="*/ 330544 h 789896"/>
                <a:gd name="connsiteX14" fmla="*/ 720600 w 720599"/>
                <a:gd name="connsiteY14" fmla="*/ 330544 h 789896"/>
                <a:gd name="connsiteX15" fmla="*/ 720600 w 720599"/>
                <a:gd name="connsiteY15" fmla="*/ 662983 h 789896"/>
                <a:gd name="connsiteX16" fmla="*/ 398852 w 720599"/>
                <a:gd name="connsiteY16" fmla="*/ 789897 h 7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599" h="789896">
                  <a:moveTo>
                    <a:pt x="398852" y="789897"/>
                  </a:moveTo>
                  <a:cubicBezTo>
                    <a:pt x="167537" y="789897"/>
                    <a:pt x="0" y="624151"/>
                    <a:pt x="0" y="396843"/>
                  </a:cubicBezTo>
                  <a:lnTo>
                    <a:pt x="0" y="394949"/>
                  </a:lnTo>
                  <a:cubicBezTo>
                    <a:pt x="0" y="172376"/>
                    <a:pt x="173249" y="0"/>
                    <a:pt x="393141" y="0"/>
                  </a:cubicBezTo>
                  <a:cubicBezTo>
                    <a:pt x="521649" y="0"/>
                    <a:pt x="613033" y="37885"/>
                    <a:pt x="712985" y="126914"/>
                  </a:cubicBezTo>
                  <a:cubicBezTo>
                    <a:pt x="678716" y="167640"/>
                    <a:pt x="647302" y="202683"/>
                    <a:pt x="608274" y="248145"/>
                  </a:cubicBezTo>
                  <a:cubicBezTo>
                    <a:pt x="529265" y="176164"/>
                    <a:pt x="477862" y="152486"/>
                    <a:pt x="390285" y="152486"/>
                  </a:cubicBezTo>
                  <a:cubicBezTo>
                    <a:pt x="263681" y="152486"/>
                    <a:pt x="164681" y="258563"/>
                    <a:pt x="164681" y="394001"/>
                  </a:cubicBezTo>
                  <a:lnTo>
                    <a:pt x="164681" y="395896"/>
                  </a:lnTo>
                  <a:cubicBezTo>
                    <a:pt x="164681" y="542699"/>
                    <a:pt x="259873" y="641199"/>
                    <a:pt x="400756" y="641199"/>
                  </a:cubicBezTo>
                  <a:cubicBezTo>
                    <a:pt x="457871" y="641199"/>
                    <a:pt x="514034" y="624151"/>
                    <a:pt x="561630" y="592896"/>
                  </a:cubicBezTo>
                  <a:lnTo>
                    <a:pt x="561630" y="486819"/>
                  </a:lnTo>
                  <a:lnTo>
                    <a:pt x="348401" y="486819"/>
                  </a:lnTo>
                  <a:lnTo>
                    <a:pt x="348401" y="330544"/>
                  </a:lnTo>
                  <a:lnTo>
                    <a:pt x="720600" y="330544"/>
                  </a:lnTo>
                  <a:lnTo>
                    <a:pt x="720600" y="662983"/>
                  </a:lnTo>
                  <a:cubicBezTo>
                    <a:pt x="634928" y="743488"/>
                    <a:pt x="518794" y="789897"/>
                    <a:pt x="398852" y="789897"/>
                  </a:cubicBezTo>
                </a:path>
              </a:pathLst>
            </a:custGeom>
            <a:grpFill/>
            <a:ln w="9507" cap="flat">
              <a:noFill/>
              <a:prstDash val="solid"/>
              <a:miter/>
            </a:ln>
          </p:spPr>
          <p:txBody>
            <a:bodyPr rtlCol="0" anchor="ctr"/>
            <a:lstStyle/>
            <a:p>
              <a:endParaRPr lang="en-CO"/>
            </a:p>
          </p:txBody>
        </p:sp>
        <p:sp>
          <p:nvSpPr>
            <p:cNvPr id="21" name="Freeform 20">
              <a:extLst>
                <a:ext uri="{FF2B5EF4-FFF2-40B4-BE49-F238E27FC236}">
                  <a16:creationId xmlns:a16="http://schemas.microsoft.com/office/drawing/2014/main" id="{34473A98-C2C4-7B2E-66B7-3E8DFB77BBD2}"/>
                </a:ext>
              </a:extLst>
            </p:cNvPr>
            <p:cNvSpPr/>
            <p:nvPr/>
          </p:nvSpPr>
          <p:spPr>
            <a:xfrm>
              <a:off x="4381600" y="3299244"/>
              <a:ext cx="673955" cy="773795"/>
            </a:xfrm>
            <a:custGeom>
              <a:avLst/>
              <a:gdLst>
                <a:gd name="connsiteX0" fmla="*/ 550207 w 673955"/>
                <a:gd name="connsiteY0" fmla="*/ 773796 h 773795"/>
                <a:gd name="connsiteX1" fmla="*/ 158970 w 673955"/>
                <a:gd name="connsiteY1" fmla="*/ 285083 h 773795"/>
                <a:gd name="connsiteX2" fmla="*/ 158970 w 673955"/>
                <a:gd name="connsiteY2" fmla="*/ 773796 h 773795"/>
                <a:gd name="connsiteX3" fmla="*/ 0 w 673955"/>
                <a:gd name="connsiteY3" fmla="*/ 773796 h 773795"/>
                <a:gd name="connsiteX4" fmla="*/ 0 w 673955"/>
                <a:gd name="connsiteY4" fmla="*/ 0 h 773795"/>
                <a:gd name="connsiteX5" fmla="*/ 134220 w 673955"/>
                <a:gd name="connsiteY5" fmla="*/ 0 h 773795"/>
                <a:gd name="connsiteX6" fmla="*/ 514986 w 673955"/>
                <a:gd name="connsiteY6" fmla="*/ 477348 h 773795"/>
                <a:gd name="connsiteX7" fmla="*/ 514986 w 673955"/>
                <a:gd name="connsiteY7" fmla="*/ 0 h 773795"/>
                <a:gd name="connsiteX8" fmla="*/ 673956 w 673955"/>
                <a:gd name="connsiteY8" fmla="*/ 0 h 773795"/>
                <a:gd name="connsiteX9" fmla="*/ 673956 w 673955"/>
                <a:gd name="connsiteY9" fmla="*/ 773796 h 7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955" h="773795">
                  <a:moveTo>
                    <a:pt x="550207" y="773796"/>
                  </a:moveTo>
                  <a:lnTo>
                    <a:pt x="158970" y="285083"/>
                  </a:lnTo>
                  <a:lnTo>
                    <a:pt x="158970" y="773796"/>
                  </a:lnTo>
                  <a:lnTo>
                    <a:pt x="0" y="773796"/>
                  </a:lnTo>
                  <a:lnTo>
                    <a:pt x="0" y="0"/>
                  </a:lnTo>
                  <a:lnTo>
                    <a:pt x="134220" y="0"/>
                  </a:lnTo>
                  <a:lnTo>
                    <a:pt x="514986" y="477348"/>
                  </a:lnTo>
                  <a:lnTo>
                    <a:pt x="514986" y="0"/>
                  </a:lnTo>
                  <a:lnTo>
                    <a:pt x="673956" y="0"/>
                  </a:lnTo>
                  <a:lnTo>
                    <a:pt x="673956" y="773796"/>
                  </a:lnTo>
                  <a:close/>
                </a:path>
              </a:pathLst>
            </a:custGeom>
            <a:grpFill/>
            <a:ln w="9507" cap="flat">
              <a:noFill/>
              <a:prstDash val="solid"/>
              <a:miter/>
            </a:ln>
          </p:spPr>
          <p:txBody>
            <a:bodyPr rtlCol="0" anchor="ctr"/>
            <a:lstStyle/>
            <a:p>
              <a:endParaRPr lang="en-CO"/>
            </a:p>
          </p:txBody>
        </p:sp>
        <p:sp>
          <p:nvSpPr>
            <p:cNvPr id="22" name="Freeform 21">
              <a:extLst>
                <a:ext uri="{FF2B5EF4-FFF2-40B4-BE49-F238E27FC236}">
                  <a16:creationId xmlns:a16="http://schemas.microsoft.com/office/drawing/2014/main" id="{97FF7A36-386F-3DB7-1FCA-3DE15DF1B521}"/>
                </a:ext>
              </a:extLst>
            </p:cNvPr>
            <p:cNvSpPr/>
            <p:nvPr/>
          </p:nvSpPr>
          <p:spPr>
            <a:xfrm>
              <a:off x="7663804" y="3608005"/>
              <a:ext cx="595898" cy="465035"/>
            </a:xfrm>
            <a:custGeom>
              <a:avLst/>
              <a:gdLst>
                <a:gd name="connsiteX0" fmla="*/ 0 w 595898"/>
                <a:gd name="connsiteY0" fmla="*/ 465035 h 465035"/>
                <a:gd name="connsiteX1" fmla="*/ 0 w 595898"/>
                <a:gd name="connsiteY1" fmla="*/ 0 h 465035"/>
                <a:gd name="connsiteX2" fmla="*/ 545447 w 595898"/>
                <a:gd name="connsiteY2" fmla="*/ 0 h 465035"/>
                <a:gd name="connsiteX3" fmla="*/ 545447 w 595898"/>
                <a:gd name="connsiteY3" fmla="*/ 155327 h 465035"/>
                <a:gd name="connsiteX4" fmla="*/ 158970 w 595898"/>
                <a:gd name="connsiteY4" fmla="*/ 155327 h 465035"/>
                <a:gd name="connsiteX5" fmla="*/ 158970 w 595898"/>
                <a:gd name="connsiteY5" fmla="*/ 309708 h 465035"/>
                <a:gd name="connsiteX6" fmla="*/ 595899 w 595898"/>
                <a:gd name="connsiteY6" fmla="*/ 309708 h 465035"/>
                <a:gd name="connsiteX7" fmla="*/ 595899 w 595898"/>
                <a:gd name="connsiteY7" fmla="*/ 465035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898" h="465035">
                  <a:moveTo>
                    <a:pt x="0" y="465035"/>
                  </a:moveTo>
                  <a:lnTo>
                    <a:pt x="0" y="0"/>
                  </a:lnTo>
                  <a:lnTo>
                    <a:pt x="545447" y="0"/>
                  </a:lnTo>
                  <a:lnTo>
                    <a:pt x="545447" y="155327"/>
                  </a:lnTo>
                  <a:lnTo>
                    <a:pt x="158970" y="155327"/>
                  </a:lnTo>
                  <a:lnTo>
                    <a:pt x="158970" y="309708"/>
                  </a:lnTo>
                  <a:lnTo>
                    <a:pt x="595899" y="309708"/>
                  </a:lnTo>
                  <a:lnTo>
                    <a:pt x="595899" y="465035"/>
                  </a:lnTo>
                  <a:close/>
                </a:path>
              </a:pathLst>
            </a:custGeom>
            <a:grpFill/>
            <a:ln w="9507" cap="flat">
              <a:noFill/>
              <a:prstDash val="solid"/>
              <a:miter/>
            </a:ln>
          </p:spPr>
          <p:txBody>
            <a:bodyPr rtlCol="0" anchor="ctr"/>
            <a:lstStyle/>
            <a:p>
              <a:endParaRPr lang="en-CO"/>
            </a:p>
          </p:txBody>
        </p:sp>
        <p:sp>
          <p:nvSpPr>
            <p:cNvPr id="23" name="Freeform 22">
              <a:extLst>
                <a:ext uri="{FF2B5EF4-FFF2-40B4-BE49-F238E27FC236}">
                  <a16:creationId xmlns:a16="http://schemas.microsoft.com/office/drawing/2014/main" id="{BEC37654-05F2-7F8E-82A0-B1F7598D20D6}"/>
                </a:ext>
              </a:extLst>
            </p:cNvPr>
            <p:cNvSpPr/>
            <p:nvPr/>
          </p:nvSpPr>
          <p:spPr>
            <a:xfrm>
              <a:off x="5966539" y="3299244"/>
              <a:ext cx="843397" cy="773795"/>
            </a:xfrm>
            <a:custGeom>
              <a:avLst/>
              <a:gdLst>
                <a:gd name="connsiteX0" fmla="*/ 492140 w 843397"/>
                <a:gd name="connsiteY0" fmla="*/ 0 h 773795"/>
                <a:gd name="connsiteX1" fmla="*/ 351257 w 843397"/>
                <a:gd name="connsiteY1" fmla="*/ 0 h 773795"/>
                <a:gd name="connsiteX2" fmla="*/ 0 w 843397"/>
                <a:gd name="connsiteY2" fmla="*/ 773796 h 773795"/>
                <a:gd name="connsiteX3" fmla="*/ 174201 w 843397"/>
                <a:gd name="connsiteY3" fmla="*/ 773796 h 773795"/>
                <a:gd name="connsiteX4" fmla="*/ 256065 w 843397"/>
                <a:gd name="connsiteY4" fmla="*/ 593843 h 773795"/>
                <a:gd name="connsiteX5" fmla="*/ 476910 w 843397"/>
                <a:gd name="connsiteY5" fmla="*/ 593843 h 773795"/>
                <a:gd name="connsiteX6" fmla="*/ 417891 w 843397"/>
                <a:gd name="connsiteY6" fmla="*/ 438516 h 773795"/>
                <a:gd name="connsiteX7" fmla="*/ 325555 w 843397"/>
                <a:gd name="connsiteY7" fmla="*/ 438516 h 773795"/>
                <a:gd name="connsiteX8" fmla="*/ 421699 w 843397"/>
                <a:gd name="connsiteY8" fmla="*/ 227308 h 773795"/>
                <a:gd name="connsiteX9" fmla="*/ 669197 w 843397"/>
                <a:gd name="connsiteY9" fmla="*/ 773796 h 773795"/>
                <a:gd name="connsiteX10" fmla="*/ 843397 w 843397"/>
                <a:gd name="connsiteY10" fmla="*/ 773796 h 7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397" h="773795">
                  <a:moveTo>
                    <a:pt x="492140" y="0"/>
                  </a:moveTo>
                  <a:lnTo>
                    <a:pt x="351257" y="0"/>
                  </a:lnTo>
                  <a:lnTo>
                    <a:pt x="0" y="773796"/>
                  </a:lnTo>
                  <a:lnTo>
                    <a:pt x="174201" y="773796"/>
                  </a:lnTo>
                  <a:lnTo>
                    <a:pt x="256065" y="593843"/>
                  </a:lnTo>
                  <a:lnTo>
                    <a:pt x="476910" y="593843"/>
                  </a:lnTo>
                  <a:lnTo>
                    <a:pt x="417891" y="438516"/>
                  </a:lnTo>
                  <a:lnTo>
                    <a:pt x="325555" y="438516"/>
                  </a:lnTo>
                  <a:lnTo>
                    <a:pt x="421699" y="227308"/>
                  </a:lnTo>
                  <a:lnTo>
                    <a:pt x="669197" y="773796"/>
                  </a:lnTo>
                  <a:lnTo>
                    <a:pt x="843397" y="773796"/>
                  </a:lnTo>
                  <a:close/>
                </a:path>
              </a:pathLst>
            </a:custGeom>
            <a:grpFill/>
            <a:ln w="9507" cap="flat">
              <a:noFill/>
              <a:prstDash val="solid"/>
              <a:miter/>
            </a:ln>
          </p:spPr>
          <p:txBody>
            <a:bodyPr rtlCol="0" anchor="ctr"/>
            <a:lstStyle/>
            <a:p>
              <a:endParaRPr lang="en-CO"/>
            </a:p>
          </p:txBody>
        </p:sp>
        <p:sp>
          <p:nvSpPr>
            <p:cNvPr id="24" name="Freeform 23">
              <a:extLst>
                <a:ext uri="{FF2B5EF4-FFF2-40B4-BE49-F238E27FC236}">
                  <a16:creationId xmlns:a16="http://schemas.microsoft.com/office/drawing/2014/main" id="{8339B5D5-448B-7274-48A8-94618B2C4283}"/>
                </a:ext>
              </a:extLst>
            </p:cNvPr>
            <p:cNvSpPr/>
            <p:nvPr/>
          </p:nvSpPr>
          <p:spPr>
            <a:xfrm>
              <a:off x="3636250" y="3608005"/>
              <a:ext cx="594947" cy="465035"/>
            </a:xfrm>
            <a:custGeom>
              <a:avLst/>
              <a:gdLst>
                <a:gd name="connsiteX0" fmla="*/ 0 w 594947"/>
                <a:gd name="connsiteY0" fmla="*/ 0 h 465035"/>
                <a:gd name="connsiteX1" fmla="*/ 0 w 594947"/>
                <a:gd name="connsiteY1" fmla="*/ 465035 h 465035"/>
                <a:gd name="connsiteX2" fmla="*/ 594947 w 594947"/>
                <a:gd name="connsiteY2" fmla="*/ 465035 h 465035"/>
                <a:gd name="connsiteX3" fmla="*/ 594947 w 594947"/>
                <a:gd name="connsiteY3" fmla="*/ 309708 h 465035"/>
                <a:gd name="connsiteX4" fmla="*/ 158018 w 594947"/>
                <a:gd name="connsiteY4" fmla="*/ 309708 h 465035"/>
                <a:gd name="connsiteX5" fmla="*/ 158018 w 594947"/>
                <a:gd name="connsiteY5" fmla="*/ 155327 h 465035"/>
                <a:gd name="connsiteX6" fmla="*/ 545448 w 594947"/>
                <a:gd name="connsiteY6" fmla="*/ 155327 h 465035"/>
                <a:gd name="connsiteX7" fmla="*/ 545448 w 594947"/>
                <a:gd name="connsiteY7" fmla="*/ 0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47" h="465035">
                  <a:moveTo>
                    <a:pt x="0" y="0"/>
                  </a:moveTo>
                  <a:lnTo>
                    <a:pt x="0" y="465035"/>
                  </a:lnTo>
                  <a:lnTo>
                    <a:pt x="594947" y="465035"/>
                  </a:lnTo>
                  <a:lnTo>
                    <a:pt x="594947" y="309708"/>
                  </a:lnTo>
                  <a:lnTo>
                    <a:pt x="158018" y="309708"/>
                  </a:lnTo>
                  <a:lnTo>
                    <a:pt x="158018" y="155327"/>
                  </a:lnTo>
                  <a:lnTo>
                    <a:pt x="545448" y="155327"/>
                  </a:lnTo>
                  <a:lnTo>
                    <a:pt x="545448" y="0"/>
                  </a:lnTo>
                  <a:close/>
                </a:path>
              </a:pathLst>
            </a:custGeom>
            <a:grpFill/>
            <a:ln w="9507" cap="flat">
              <a:noFill/>
              <a:prstDash val="solid"/>
              <a:miter/>
            </a:ln>
          </p:spPr>
          <p:txBody>
            <a:bodyPr rtlCol="0" anchor="ctr"/>
            <a:lstStyle/>
            <a:p>
              <a:endParaRPr lang="en-CO"/>
            </a:p>
          </p:txBody>
        </p:sp>
        <p:sp>
          <p:nvSpPr>
            <p:cNvPr id="25" name="Freeform 24">
              <a:extLst>
                <a:ext uri="{FF2B5EF4-FFF2-40B4-BE49-F238E27FC236}">
                  <a16:creationId xmlns:a16="http://schemas.microsoft.com/office/drawing/2014/main" id="{DD92F2EF-7A42-DA22-E7CF-D9F501A238DF}"/>
                </a:ext>
              </a:extLst>
            </p:cNvPr>
            <p:cNvSpPr/>
            <p:nvPr/>
          </p:nvSpPr>
          <p:spPr>
            <a:xfrm>
              <a:off x="5200247" y="3292614"/>
              <a:ext cx="721551" cy="789896"/>
            </a:xfrm>
            <a:custGeom>
              <a:avLst/>
              <a:gdLst>
                <a:gd name="connsiteX0" fmla="*/ 398853 w 721551"/>
                <a:gd name="connsiteY0" fmla="*/ 789897 h 789896"/>
                <a:gd name="connsiteX1" fmla="*/ 0 w 721551"/>
                <a:gd name="connsiteY1" fmla="*/ 396843 h 789896"/>
                <a:gd name="connsiteX2" fmla="*/ 0 w 721551"/>
                <a:gd name="connsiteY2" fmla="*/ 394949 h 789896"/>
                <a:gd name="connsiteX3" fmla="*/ 393141 w 721551"/>
                <a:gd name="connsiteY3" fmla="*/ 0 h 789896"/>
                <a:gd name="connsiteX4" fmla="*/ 713936 w 721551"/>
                <a:gd name="connsiteY4" fmla="*/ 126914 h 789896"/>
                <a:gd name="connsiteX5" fmla="*/ 609226 w 721551"/>
                <a:gd name="connsiteY5" fmla="*/ 248145 h 789896"/>
                <a:gd name="connsiteX6" fmla="*/ 391237 w 721551"/>
                <a:gd name="connsiteY6" fmla="*/ 152486 h 789896"/>
                <a:gd name="connsiteX7" fmla="*/ 165633 w 721551"/>
                <a:gd name="connsiteY7" fmla="*/ 394001 h 789896"/>
                <a:gd name="connsiteX8" fmla="*/ 165633 w 721551"/>
                <a:gd name="connsiteY8" fmla="*/ 395896 h 789896"/>
                <a:gd name="connsiteX9" fmla="*/ 401708 w 721551"/>
                <a:gd name="connsiteY9" fmla="*/ 641199 h 789896"/>
                <a:gd name="connsiteX10" fmla="*/ 562582 w 721551"/>
                <a:gd name="connsiteY10" fmla="*/ 592896 h 789896"/>
                <a:gd name="connsiteX11" fmla="*/ 562582 w 721551"/>
                <a:gd name="connsiteY11" fmla="*/ 486819 h 789896"/>
                <a:gd name="connsiteX12" fmla="*/ 349353 w 721551"/>
                <a:gd name="connsiteY12" fmla="*/ 486819 h 789896"/>
                <a:gd name="connsiteX13" fmla="*/ 349353 w 721551"/>
                <a:gd name="connsiteY13" fmla="*/ 330544 h 789896"/>
                <a:gd name="connsiteX14" fmla="*/ 721552 w 721551"/>
                <a:gd name="connsiteY14" fmla="*/ 330544 h 789896"/>
                <a:gd name="connsiteX15" fmla="*/ 721552 w 721551"/>
                <a:gd name="connsiteY15" fmla="*/ 662983 h 789896"/>
                <a:gd name="connsiteX16" fmla="*/ 398853 w 721551"/>
                <a:gd name="connsiteY16" fmla="*/ 789897 h 7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551" h="789896">
                  <a:moveTo>
                    <a:pt x="398853" y="789897"/>
                  </a:moveTo>
                  <a:cubicBezTo>
                    <a:pt x="167537" y="789897"/>
                    <a:pt x="0" y="624151"/>
                    <a:pt x="0" y="396843"/>
                  </a:cubicBezTo>
                  <a:lnTo>
                    <a:pt x="0" y="394949"/>
                  </a:lnTo>
                  <a:cubicBezTo>
                    <a:pt x="0" y="172376"/>
                    <a:pt x="173249" y="0"/>
                    <a:pt x="393141" y="0"/>
                  </a:cubicBezTo>
                  <a:cubicBezTo>
                    <a:pt x="521650" y="0"/>
                    <a:pt x="613034" y="37885"/>
                    <a:pt x="713936" y="126914"/>
                  </a:cubicBezTo>
                  <a:cubicBezTo>
                    <a:pt x="679668" y="167640"/>
                    <a:pt x="648254" y="202683"/>
                    <a:pt x="609226" y="248145"/>
                  </a:cubicBezTo>
                  <a:cubicBezTo>
                    <a:pt x="530217" y="176164"/>
                    <a:pt x="478813" y="152486"/>
                    <a:pt x="391237" y="152486"/>
                  </a:cubicBezTo>
                  <a:cubicBezTo>
                    <a:pt x="264632" y="152486"/>
                    <a:pt x="165633" y="258563"/>
                    <a:pt x="165633" y="394001"/>
                  </a:cubicBezTo>
                  <a:lnTo>
                    <a:pt x="165633" y="395896"/>
                  </a:lnTo>
                  <a:cubicBezTo>
                    <a:pt x="165633" y="542699"/>
                    <a:pt x="260825" y="641199"/>
                    <a:pt x="401708" y="641199"/>
                  </a:cubicBezTo>
                  <a:cubicBezTo>
                    <a:pt x="458823" y="641199"/>
                    <a:pt x="514986" y="624151"/>
                    <a:pt x="562582" y="592896"/>
                  </a:cubicBezTo>
                  <a:lnTo>
                    <a:pt x="562582" y="486819"/>
                  </a:lnTo>
                  <a:lnTo>
                    <a:pt x="349353" y="486819"/>
                  </a:lnTo>
                  <a:lnTo>
                    <a:pt x="349353" y="330544"/>
                  </a:lnTo>
                  <a:lnTo>
                    <a:pt x="721552" y="330544"/>
                  </a:lnTo>
                  <a:lnTo>
                    <a:pt x="721552" y="662983"/>
                  </a:lnTo>
                  <a:cubicBezTo>
                    <a:pt x="634928" y="743488"/>
                    <a:pt x="518794" y="789897"/>
                    <a:pt x="398853" y="789897"/>
                  </a:cubicBezTo>
                </a:path>
              </a:pathLst>
            </a:custGeom>
            <a:grpFill/>
            <a:ln w="9507" cap="flat">
              <a:noFill/>
              <a:prstDash val="solid"/>
              <a:miter/>
            </a:ln>
          </p:spPr>
          <p:txBody>
            <a:bodyPr rtlCol="0" anchor="ctr"/>
            <a:lstStyle/>
            <a:p>
              <a:endParaRPr lang="en-CO"/>
            </a:p>
          </p:txBody>
        </p:sp>
        <p:sp>
          <p:nvSpPr>
            <p:cNvPr id="26" name="Freeform 25">
              <a:extLst>
                <a:ext uri="{FF2B5EF4-FFF2-40B4-BE49-F238E27FC236}">
                  <a16:creationId xmlns:a16="http://schemas.microsoft.com/office/drawing/2014/main" id="{30E55585-EDBD-D1B1-0E9A-5B2C7B06E562}"/>
                </a:ext>
              </a:extLst>
            </p:cNvPr>
            <p:cNvSpPr/>
            <p:nvPr/>
          </p:nvSpPr>
          <p:spPr>
            <a:xfrm>
              <a:off x="8436759" y="3333341"/>
              <a:ext cx="65681" cy="82399"/>
            </a:xfrm>
            <a:custGeom>
              <a:avLst/>
              <a:gdLst>
                <a:gd name="connsiteX0" fmla="*/ 27605 w 65681"/>
                <a:gd name="connsiteY0" fmla="*/ 38832 h 82399"/>
                <a:gd name="connsiteX1" fmla="*/ 44740 w 65681"/>
                <a:gd name="connsiteY1" fmla="*/ 25572 h 82399"/>
                <a:gd name="connsiteX2" fmla="*/ 27605 w 65681"/>
                <a:gd name="connsiteY2" fmla="*/ 13260 h 82399"/>
                <a:gd name="connsiteX3" fmla="*/ 17134 w 65681"/>
                <a:gd name="connsiteY3" fmla="*/ 13260 h 82399"/>
                <a:gd name="connsiteX4" fmla="*/ 17134 w 65681"/>
                <a:gd name="connsiteY4" fmla="*/ 37885 h 82399"/>
                <a:gd name="connsiteX5" fmla="*/ 27605 w 65681"/>
                <a:gd name="connsiteY5" fmla="*/ 37885 h 82399"/>
                <a:gd name="connsiteX6" fmla="*/ 0 w 65681"/>
                <a:gd name="connsiteY6" fmla="*/ 0 h 82399"/>
                <a:gd name="connsiteX7" fmla="*/ 29509 w 65681"/>
                <a:gd name="connsiteY7" fmla="*/ 0 h 82399"/>
                <a:gd name="connsiteX8" fmla="*/ 60922 w 65681"/>
                <a:gd name="connsiteY8" fmla="*/ 24625 h 82399"/>
                <a:gd name="connsiteX9" fmla="*/ 44740 w 65681"/>
                <a:gd name="connsiteY9" fmla="*/ 48303 h 82399"/>
                <a:gd name="connsiteX10" fmla="*/ 65682 w 65681"/>
                <a:gd name="connsiteY10" fmla="*/ 82399 h 82399"/>
                <a:gd name="connsiteX11" fmla="*/ 46644 w 65681"/>
                <a:gd name="connsiteY11" fmla="*/ 82399 h 82399"/>
                <a:gd name="connsiteX12" fmla="*/ 29509 w 65681"/>
                <a:gd name="connsiteY12" fmla="*/ 51144 h 82399"/>
                <a:gd name="connsiteX13" fmla="*/ 18086 w 65681"/>
                <a:gd name="connsiteY13" fmla="*/ 51144 h 82399"/>
                <a:gd name="connsiteX14" fmla="*/ 18086 w 65681"/>
                <a:gd name="connsiteY14" fmla="*/ 82399 h 82399"/>
                <a:gd name="connsiteX15" fmla="*/ 952 w 65681"/>
                <a:gd name="connsiteY15" fmla="*/ 82399 h 82399"/>
                <a:gd name="connsiteX16" fmla="*/ 0 w 65681"/>
                <a:gd name="connsiteY16" fmla="*/ 0 h 8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681" h="82399">
                  <a:moveTo>
                    <a:pt x="27605" y="38832"/>
                  </a:moveTo>
                  <a:cubicBezTo>
                    <a:pt x="38077" y="38832"/>
                    <a:pt x="44740" y="34096"/>
                    <a:pt x="44740" y="25572"/>
                  </a:cubicBezTo>
                  <a:cubicBezTo>
                    <a:pt x="44740" y="17048"/>
                    <a:pt x="38077" y="13260"/>
                    <a:pt x="27605" y="13260"/>
                  </a:cubicBezTo>
                  <a:lnTo>
                    <a:pt x="17134" y="13260"/>
                  </a:lnTo>
                  <a:lnTo>
                    <a:pt x="17134" y="37885"/>
                  </a:lnTo>
                  <a:lnTo>
                    <a:pt x="27605" y="37885"/>
                  </a:lnTo>
                  <a:close/>
                  <a:moveTo>
                    <a:pt x="0" y="0"/>
                  </a:moveTo>
                  <a:lnTo>
                    <a:pt x="29509" y="0"/>
                  </a:lnTo>
                  <a:cubicBezTo>
                    <a:pt x="46644" y="0"/>
                    <a:pt x="60922" y="5683"/>
                    <a:pt x="60922" y="24625"/>
                  </a:cubicBezTo>
                  <a:cubicBezTo>
                    <a:pt x="61874" y="35043"/>
                    <a:pt x="55211" y="44515"/>
                    <a:pt x="44740" y="48303"/>
                  </a:cubicBezTo>
                  <a:lnTo>
                    <a:pt x="65682" y="82399"/>
                  </a:lnTo>
                  <a:lnTo>
                    <a:pt x="46644" y="82399"/>
                  </a:lnTo>
                  <a:lnTo>
                    <a:pt x="29509" y="51144"/>
                  </a:lnTo>
                  <a:lnTo>
                    <a:pt x="18086" y="51144"/>
                  </a:lnTo>
                  <a:lnTo>
                    <a:pt x="18086" y="82399"/>
                  </a:lnTo>
                  <a:lnTo>
                    <a:pt x="952" y="82399"/>
                  </a:lnTo>
                  <a:lnTo>
                    <a:pt x="0" y="0"/>
                  </a:lnTo>
                  <a:close/>
                </a:path>
              </a:pathLst>
            </a:custGeom>
            <a:grpFill/>
            <a:ln w="9507" cap="flat">
              <a:noFill/>
              <a:prstDash val="solid"/>
              <a:miter/>
            </a:ln>
          </p:spPr>
          <p:txBody>
            <a:bodyPr rtlCol="0" anchor="ctr"/>
            <a:lstStyle/>
            <a:p>
              <a:endParaRPr lang="en-CO"/>
            </a:p>
          </p:txBody>
        </p:sp>
        <p:sp>
          <p:nvSpPr>
            <p:cNvPr id="27" name="Freeform 26">
              <a:extLst>
                <a:ext uri="{FF2B5EF4-FFF2-40B4-BE49-F238E27FC236}">
                  <a16:creationId xmlns:a16="http://schemas.microsoft.com/office/drawing/2014/main" id="{EB69AB75-81BB-44B9-E9F5-F24FDE6C7E3F}"/>
                </a:ext>
              </a:extLst>
            </p:cNvPr>
            <p:cNvSpPr/>
            <p:nvPr/>
          </p:nvSpPr>
          <p:spPr>
            <a:xfrm>
              <a:off x="8370125" y="3284090"/>
              <a:ext cx="186575" cy="181846"/>
            </a:xfrm>
            <a:custGeom>
              <a:avLst/>
              <a:gdLst>
                <a:gd name="connsiteX0" fmla="*/ 93288 w 186575"/>
                <a:gd name="connsiteY0" fmla="*/ 15154 h 181846"/>
                <a:gd name="connsiteX1" fmla="*/ 16182 w 186575"/>
                <a:gd name="connsiteY1" fmla="*/ 90923 h 181846"/>
                <a:gd name="connsiteX2" fmla="*/ 94240 w 186575"/>
                <a:gd name="connsiteY2" fmla="*/ 166693 h 181846"/>
                <a:gd name="connsiteX3" fmla="*/ 171345 w 186575"/>
                <a:gd name="connsiteY3" fmla="*/ 90923 h 181846"/>
                <a:gd name="connsiteX4" fmla="*/ 171345 w 186575"/>
                <a:gd name="connsiteY4" fmla="*/ 90923 h 181846"/>
                <a:gd name="connsiteX5" fmla="*/ 93288 w 186575"/>
                <a:gd name="connsiteY5" fmla="*/ 15154 h 181846"/>
                <a:gd name="connsiteX6" fmla="*/ 93288 w 186575"/>
                <a:gd name="connsiteY6" fmla="*/ 181847 h 181846"/>
                <a:gd name="connsiteX7" fmla="*/ 0 w 186575"/>
                <a:gd name="connsiteY7" fmla="*/ 90923 h 181846"/>
                <a:gd name="connsiteX8" fmla="*/ 93288 w 186575"/>
                <a:gd name="connsiteY8" fmla="*/ 0 h 181846"/>
                <a:gd name="connsiteX9" fmla="*/ 186575 w 186575"/>
                <a:gd name="connsiteY9" fmla="*/ 90923 h 181846"/>
                <a:gd name="connsiteX10" fmla="*/ 93288 w 186575"/>
                <a:gd name="connsiteY10" fmla="*/ 181847 h 1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575" h="181846">
                  <a:moveTo>
                    <a:pt x="93288" y="15154"/>
                  </a:moveTo>
                  <a:cubicBezTo>
                    <a:pt x="50452" y="15154"/>
                    <a:pt x="16182" y="49250"/>
                    <a:pt x="16182" y="90923"/>
                  </a:cubicBezTo>
                  <a:cubicBezTo>
                    <a:pt x="16182" y="132597"/>
                    <a:pt x="51403" y="166693"/>
                    <a:pt x="94240" y="166693"/>
                  </a:cubicBezTo>
                  <a:cubicBezTo>
                    <a:pt x="137076" y="166693"/>
                    <a:pt x="171345" y="132597"/>
                    <a:pt x="171345" y="90923"/>
                  </a:cubicBezTo>
                  <a:lnTo>
                    <a:pt x="171345" y="90923"/>
                  </a:lnTo>
                  <a:cubicBezTo>
                    <a:pt x="171345" y="48303"/>
                    <a:pt x="136124" y="15154"/>
                    <a:pt x="93288" y="15154"/>
                  </a:cubicBezTo>
                  <a:moveTo>
                    <a:pt x="93288" y="181847"/>
                  </a:moveTo>
                  <a:cubicBezTo>
                    <a:pt x="41884" y="181847"/>
                    <a:pt x="0" y="141121"/>
                    <a:pt x="0" y="90923"/>
                  </a:cubicBezTo>
                  <a:cubicBezTo>
                    <a:pt x="0" y="40726"/>
                    <a:pt x="41884" y="0"/>
                    <a:pt x="93288" y="0"/>
                  </a:cubicBezTo>
                  <a:cubicBezTo>
                    <a:pt x="144691" y="0"/>
                    <a:pt x="186575" y="40726"/>
                    <a:pt x="186575" y="90923"/>
                  </a:cubicBezTo>
                  <a:cubicBezTo>
                    <a:pt x="186575" y="140174"/>
                    <a:pt x="144691" y="180900"/>
                    <a:pt x="93288" y="181847"/>
                  </a:cubicBezTo>
                </a:path>
              </a:pathLst>
            </a:custGeom>
            <a:grpFill/>
            <a:ln w="9507" cap="flat">
              <a:noFill/>
              <a:prstDash val="solid"/>
              <a:miter/>
            </a:ln>
          </p:spPr>
          <p:txBody>
            <a:bodyPr rtlCol="0" anchor="ctr"/>
            <a:lstStyle/>
            <a:p>
              <a:endParaRPr lang="en-CO"/>
            </a:p>
          </p:txBody>
        </p:sp>
      </p:grpSp>
      <p:pic>
        <p:nvPicPr>
          <p:cNvPr id="10" name="Picture 9">
            <a:extLst>
              <a:ext uri="{FF2B5EF4-FFF2-40B4-BE49-F238E27FC236}">
                <a16:creationId xmlns:a16="http://schemas.microsoft.com/office/drawing/2014/main" id="{4C660DB0-AE0F-0782-7240-DE41F61A95C1}"/>
              </a:ext>
            </a:extLst>
          </p:cNvPr>
          <p:cNvPicPr>
            <a:picLocks noChangeAspect="1"/>
          </p:cNvPicPr>
          <p:nvPr userDrawn="1"/>
        </p:nvPicPr>
        <p:blipFill rotWithShape="1">
          <a:blip r:embed="rId98" cstate="screen">
            <a:extLst>
              <a:ext uri="{28A0092B-C50C-407E-A947-70E740481C1C}">
                <a14:useLocalDpi xmlns:a14="http://schemas.microsoft.com/office/drawing/2010/main"/>
              </a:ext>
            </a:extLst>
          </a:blip>
          <a:srcRect/>
          <a:stretch/>
        </p:blipFill>
        <p:spPr>
          <a:xfrm>
            <a:off x="-276732" y="-5318"/>
            <a:ext cx="553463" cy="6411073"/>
          </a:xfrm>
          <a:prstGeom prst="rect">
            <a:avLst/>
          </a:prstGeom>
          <a:solidFill>
            <a:srgbClr val="00AEEF"/>
          </a:solidFill>
        </p:spPr>
      </p:pic>
      <p:pic>
        <p:nvPicPr>
          <p:cNvPr id="11" name="Picture 4" descr="ConvergeOne">
            <a:extLst>
              <a:ext uri="{FF2B5EF4-FFF2-40B4-BE49-F238E27FC236}">
                <a16:creationId xmlns:a16="http://schemas.microsoft.com/office/drawing/2014/main" id="{5F744F7D-01A7-5B82-78D2-60DD061F1A23}"/>
              </a:ext>
            </a:extLst>
          </p:cNvPr>
          <p:cNvPicPr>
            <a:picLocks noChangeAspect="1" noChangeArrowheads="1"/>
          </p:cNvPicPr>
          <p:nvPr userDrawn="1"/>
        </p:nvPicPr>
        <p:blipFill>
          <a:blip r:embed="rId99">
            <a:extLst>
              <a:ext uri="{28A0092B-C50C-407E-A947-70E740481C1C}">
                <a14:useLocalDpi xmlns:a14="http://schemas.microsoft.com/office/drawing/2010/main" val="0"/>
              </a:ext>
            </a:extLst>
          </a:blip>
          <a:srcRect/>
          <a:stretch>
            <a:fillRect/>
          </a:stretch>
        </p:blipFill>
        <p:spPr bwMode="auto">
          <a:xfrm>
            <a:off x="5114237" y="6492875"/>
            <a:ext cx="1995333" cy="29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83176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720" r:id="rId9"/>
    <p:sldLayoutId id="2147483937" r:id="rId10"/>
    <p:sldLayoutId id="2147483650" r:id="rId11"/>
    <p:sldLayoutId id="2147483690" r:id="rId12"/>
    <p:sldLayoutId id="2147483845" r:id="rId13"/>
    <p:sldLayoutId id="2147483689" r:id="rId14"/>
    <p:sldLayoutId id="2147483671" r:id="rId15"/>
    <p:sldLayoutId id="2147483814" r:id="rId16"/>
    <p:sldLayoutId id="2147483733" r:id="rId17"/>
    <p:sldLayoutId id="2147483811" r:id="rId18"/>
    <p:sldLayoutId id="2147483831" r:id="rId19"/>
    <p:sldLayoutId id="2147483832" r:id="rId20"/>
    <p:sldLayoutId id="2147483835" r:id="rId21"/>
    <p:sldLayoutId id="2147483836" r:id="rId22"/>
    <p:sldLayoutId id="2147483797" r:id="rId23"/>
    <p:sldLayoutId id="2147483815" r:id="rId24"/>
    <p:sldLayoutId id="2147483798" r:id="rId25"/>
    <p:sldLayoutId id="2147483816" r:id="rId26"/>
    <p:sldLayoutId id="2147483799" r:id="rId27"/>
    <p:sldLayoutId id="2147483817" r:id="rId28"/>
    <p:sldLayoutId id="2147483669" r:id="rId29"/>
    <p:sldLayoutId id="2147483810" r:id="rId30"/>
    <p:sldLayoutId id="2147483946" r:id="rId31"/>
    <p:sldLayoutId id="2147483677" r:id="rId32"/>
    <p:sldLayoutId id="2147483800" r:id="rId33"/>
    <p:sldLayoutId id="2147483781" r:id="rId34"/>
    <p:sldLayoutId id="2147483783" r:id="rId35"/>
    <p:sldLayoutId id="2147483911" r:id="rId36"/>
    <p:sldLayoutId id="2147483761" r:id="rId37"/>
    <p:sldLayoutId id="2147483760" r:id="rId38"/>
    <p:sldLayoutId id="2147483844" r:id="rId39"/>
    <p:sldLayoutId id="2147483769" r:id="rId40"/>
    <p:sldLayoutId id="2147483780" r:id="rId41"/>
    <p:sldLayoutId id="2147483918" r:id="rId42"/>
    <p:sldLayoutId id="2147483775" r:id="rId43"/>
    <p:sldLayoutId id="2147483777" r:id="rId44"/>
    <p:sldLayoutId id="2147483921" r:id="rId45"/>
    <p:sldLayoutId id="2147483923" r:id="rId46"/>
    <p:sldLayoutId id="2147483788" r:id="rId47"/>
    <p:sldLayoutId id="2147483924" r:id="rId48"/>
    <p:sldLayoutId id="2147483925" r:id="rId49"/>
    <p:sldLayoutId id="2147483926" r:id="rId50"/>
    <p:sldLayoutId id="2147483927" r:id="rId51"/>
    <p:sldLayoutId id="2147483928" r:id="rId52"/>
    <p:sldLayoutId id="2147483657" r:id="rId53"/>
    <p:sldLayoutId id="2147483932" r:id="rId54"/>
    <p:sldLayoutId id="2147483933" r:id="rId55"/>
    <p:sldLayoutId id="2147483934" r:id="rId56"/>
    <p:sldLayoutId id="2147483935" r:id="rId57"/>
    <p:sldLayoutId id="2147483936" r:id="rId58"/>
    <p:sldLayoutId id="2147483710" r:id="rId59"/>
    <p:sldLayoutId id="2147483680" r:id="rId60"/>
    <p:sldLayoutId id="2147483727" r:id="rId61"/>
    <p:sldLayoutId id="2147483712" r:id="rId62"/>
    <p:sldLayoutId id="2147483726" r:id="rId63"/>
    <p:sldLayoutId id="2147483725" r:id="rId64"/>
    <p:sldLayoutId id="2147483882" r:id="rId65"/>
    <p:sldLayoutId id="2147483876" r:id="rId66"/>
    <p:sldLayoutId id="2147483878" r:id="rId67"/>
    <p:sldLayoutId id="2147483879" r:id="rId68"/>
    <p:sldLayoutId id="2147483877" r:id="rId69"/>
    <p:sldLayoutId id="2147483881" r:id="rId70"/>
    <p:sldLayoutId id="2147483903" r:id="rId71"/>
    <p:sldLayoutId id="2147483897" r:id="rId72"/>
    <p:sldLayoutId id="2147483899" r:id="rId73"/>
    <p:sldLayoutId id="2147483900" r:id="rId74"/>
    <p:sldLayoutId id="2147483898" r:id="rId75"/>
    <p:sldLayoutId id="2147483902" r:id="rId76"/>
    <p:sldLayoutId id="2147483910" r:id="rId77"/>
    <p:sldLayoutId id="2147483904" r:id="rId78"/>
    <p:sldLayoutId id="2147483906" r:id="rId79"/>
    <p:sldLayoutId id="2147483907" r:id="rId80"/>
    <p:sldLayoutId id="2147483905" r:id="rId81"/>
    <p:sldLayoutId id="2147483909" r:id="rId82"/>
    <p:sldLayoutId id="2147483805" r:id="rId83"/>
    <p:sldLayoutId id="2147483840" r:id="rId84"/>
    <p:sldLayoutId id="2147483740" r:id="rId85"/>
    <p:sldLayoutId id="2147483741" r:id="rId86"/>
    <p:sldLayoutId id="2147483743" r:id="rId87"/>
    <p:sldLayoutId id="2147483744" r:id="rId88"/>
    <p:sldLayoutId id="2147483737" r:id="rId89"/>
    <p:sldLayoutId id="2147483865" r:id="rId90"/>
    <p:sldLayoutId id="2147483947" r:id="rId91"/>
    <p:sldLayoutId id="2147483948" r:id="rId92"/>
    <p:sldLayoutId id="2147483949" r:id="rId93"/>
    <p:sldLayoutId id="2147483950" r:id="rId94"/>
    <p:sldLayoutId id="2147483951" r:id="rId95"/>
    <p:sldLayoutId id="2147483952" r:id="rId96"/>
  </p:sldLayoutIdLst>
  <p:txStyles>
    <p:title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93.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93.xml"/><Relationship Id="rId6" Type="http://schemas.openxmlformats.org/officeDocument/2006/relationships/image" Target="../media/image62.emf"/><Relationship Id="rId5" Type="http://schemas.openxmlformats.org/officeDocument/2006/relationships/image" Target="../media/image60.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emf"/><Relationship Id="rId1" Type="http://schemas.openxmlformats.org/officeDocument/2006/relationships/slideLayout" Target="../slideLayouts/slideLayout93.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emf"/><Relationship Id="rId1" Type="http://schemas.openxmlformats.org/officeDocument/2006/relationships/slideLayout" Target="../slideLayouts/slideLayout91.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emf"/><Relationship Id="rId1" Type="http://schemas.openxmlformats.org/officeDocument/2006/relationships/slideLayout" Target="../slideLayouts/slideLayout91.xml"/><Relationship Id="rId5" Type="http://schemas.openxmlformats.org/officeDocument/2006/relationships/image" Target="../media/image69.emf"/><Relationship Id="rId4"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91.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emf"/><Relationship Id="rId1" Type="http://schemas.openxmlformats.org/officeDocument/2006/relationships/slideLayout" Target="../slideLayouts/slideLayout91.xml"/><Relationship Id="rId6" Type="http://schemas.openxmlformats.org/officeDocument/2006/relationships/image" Target="../media/image73.emf"/><Relationship Id="rId5" Type="http://schemas.openxmlformats.org/officeDocument/2006/relationships/image" Target="../media/image69.emf"/><Relationship Id="rId4" Type="http://schemas.openxmlformats.org/officeDocument/2006/relationships/image" Target="../media/image67.emf"/></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4.png"/><Relationship Id="rId1" Type="http://schemas.openxmlformats.org/officeDocument/2006/relationships/slideLayout" Target="../slideLayouts/slideLayout91.xml"/><Relationship Id="rId6" Type="http://schemas.openxmlformats.org/officeDocument/2006/relationships/image" Target="../media/image73.emf"/><Relationship Id="rId5" Type="http://schemas.openxmlformats.org/officeDocument/2006/relationships/image" Target="../media/image69.emf"/><Relationship Id="rId4" Type="http://schemas.openxmlformats.org/officeDocument/2006/relationships/image" Target="../media/image6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1.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1.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1.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cclauss@convergeone.com" TargetMode="External"/><Relationship Id="rId1" Type="http://schemas.openxmlformats.org/officeDocument/2006/relationships/slideLayout" Target="../slideLayouts/slideLayout91.xml"/><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hyperlink" Target="https://nam04.safelinks.protection.outlook.com/?url=https%3A%2F%2Fwww.bics.com%2Fwp-content%2Fuploads%2F2021%2F06%2FBICS-Whitepaper-Understanding-International-Telecoms-Fraud.pdf&amp;data=05%7C01%7Cmnewburgh%40telesign.com%7Cacd7db5ade1c4d72235a08da8a9e82ff%7Cd818b557ea1c4070a3f1928330b7a30c%7C0%7C0%7C637974710648520392%7CUnknown%7CTWFpbGZsb3d8eyJWIjoiMC4wLjAwMDAiLCJQIjoiV2luMzIiLCJBTiI6Ik1haWwiLCJXVCI6Mn0%3D%7C3000%7C%7C%7C&amp;sdata=3Q11qDB1OQsWIkLPyhWhFcuZVXqQ93ffwRSf2yfGP%2Fw%3D&amp;reserved=0" TargetMode="External"/><Relationship Id="rId2" Type="http://schemas.openxmlformats.org/officeDocument/2006/relationships/image" Target="../media/image55.png"/><Relationship Id="rId1" Type="http://schemas.openxmlformats.org/officeDocument/2006/relationships/slideLayout" Target="../slideLayouts/slideLayout9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335CA-D650-93EF-5CBF-CDA2C8893658}"/>
              </a:ext>
            </a:extLst>
          </p:cNvPr>
          <p:cNvSpPr>
            <a:spLocks noGrp="1"/>
          </p:cNvSpPr>
          <p:nvPr>
            <p:ph type="title"/>
          </p:nvPr>
        </p:nvSpPr>
        <p:spPr/>
        <p:txBody>
          <a:bodyPr>
            <a:normAutofit/>
          </a:bodyPr>
          <a:lstStyle/>
          <a:p>
            <a:r>
              <a:rPr lang="en-US" dirty="0"/>
              <a:t>Security, Certificates, and the System Administrator</a:t>
            </a:r>
          </a:p>
        </p:txBody>
      </p:sp>
    </p:spTree>
    <p:extLst>
      <p:ext uri="{BB962C8B-B14F-4D97-AF65-F5344CB8AC3E}">
        <p14:creationId xmlns:p14="http://schemas.microsoft.com/office/powerpoint/2010/main" val="92991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Are the security threats for real?</a:t>
            </a:r>
          </a:p>
        </p:txBody>
      </p:sp>
      <p:pic>
        <p:nvPicPr>
          <p:cNvPr id="6" name="Picture 5">
            <a:extLst>
              <a:ext uri="{FF2B5EF4-FFF2-40B4-BE49-F238E27FC236}">
                <a16:creationId xmlns:a16="http://schemas.microsoft.com/office/drawing/2014/main" id="{F9C2F0A1-B3D0-5679-769F-4F1FDDCEADDB}"/>
              </a:ext>
            </a:extLst>
          </p:cNvPr>
          <p:cNvPicPr>
            <a:picLocks noChangeAspect="1"/>
          </p:cNvPicPr>
          <p:nvPr/>
        </p:nvPicPr>
        <p:blipFill>
          <a:blip r:embed="rId2"/>
          <a:stretch>
            <a:fillRect/>
          </a:stretch>
        </p:blipFill>
        <p:spPr>
          <a:xfrm>
            <a:off x="2236617" y="1049581"/>
            <a:ext cx="9476560" cy="5159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01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DD4DF-DC4F-174E-AA81-C78158B3C418}"/>
              </a:ext>
            </a:extLst>
          </p:cNvPr>
          <p:cNvPicPr>
            <a:picLocks noChangeAspect="1"/>
          </p:cNvPicPr>
          <p:nvPr/>
        </p:nvPicPr>
        <p:blipFill>
          <a:blip r:embed="rId2"/>
          <a:stretch>
            <a:fillRect/>
          </a:stretch>
        </p:blipFill>
        <p:spPr>
          <a:xfrm>
            <a:off x="4160345" y="1119490"/>
            <a:ext cx="6382845" cy="5101098"/>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lstStyle/>
          <a:p>
            <a:r>
              <a:rPr lang="en-US" dirty="0"/>
              <a:t>Are the security threats for real?</a:t>
            </a:r>
          </a:p>
        </p:txBody>
      </p:sp>
      <p:sp>
        <p:nvSpPr>
          <p:cNvPr id="8" name="TextBox 7">
            <a:extLst>
              <a:ext uri="{FF2B5EF4-FFF2-40B4-BE49-F238E27FC236}">
                <a16:creationId xmlns:a16="http://schemas.microsoft.com/office/drawing/2014/main" id="{E2B96BD4-916F-4C7B-8485-80A46D36673D}"/>
              </a:ext>
            </a:extLst>
          </p:cNvPr>
          <p:cNvSpPr txBox="1"/>
          <p:nvPr/>
        </p:nvSpPr>
        <p:spPr>
          <a:xfrm>
            <a:off x="603415" y="5212769"/>
            <a:ext cx="4941802" cy="677108"/>
          </a:xfrm>
          <a:prstGeom prst="rect">
            <a:avLst/>
          </a:prstGeom>
          <a:solidFill>
            <a:schemeClr val="bg1"/>
          </a:solidFill>
          <a:ln>
            <a:solidFill>
              <a:schemeClr val="tx1">
                <a:lumMod val="95000"/>
                <a:lumOff val="5000"/>
              </a:schemeClr>
            </a:solidFill>
          </a:ln>
          <a:effectLst>
            <a:outerShdw blurRad="50800" dist="38100" dir="2700000" algn="tl" rotWithShape="0">
              <a:prstClr val="black">
                <a:alpha val="40000"/>
              </a:prstClr>
            </a:outerShdw>
          </a:effectLst>
        </p:spPr>
        <p:txBody>
          <a:bodyPr wrap="none" rtlCol="0">
            <a:spAutoFit/>
          </a:bodyPr>
          <a:lstStyle/>
          <a:p>
            <a:r>
              <a:rPr lang="en-US" sz="2600" dirty="0"/>
              <a:t>Tools are easily found online</a:t>
            </a:r>
          </a:p>
          <a:p>
            <a:r>
              <a:rPr lang="en-US" sz="1200" dirty="0"/>
              <a:t>https://www.darknet.org.uk/tag/sip/</a:t>
            </a:r>
          </a:p>
        </p:txBody>
      </p:sp>
    </p:spTree>
    <p:extLst>
      <p:ext uri="{BB962C8B-B14F-4D97-AF65-F5344CB8AC3E}">
        <p14:creationId xmlns:p14="http://schemas.microsoft.com/office/powerpoint/2010/main" val="212452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a:bodyPr>
          <a:lstStyle/>
          <a:p>
            <a:pPr eaLnBrk="1" hangingPunct="1"/>
            <a:r>
              <a:rPr lang="en-US" altLang="en-US" dirty="0"/>
              <a:t>Confidentiality Attacks – is someone listening in?</a:t>
            </a:r>
          </a:p>
        </p:txBody>
      </p:sp>
      <p:sp>
        <p:nvSpPr>
          <p:cNvPr id="165891" name="Rectangle 3"/>
          <p:cNvSpPr>
            <a:spLocks noGrp="1" noChangeArrowheads="1"/>
          </p:cNvSpPr>
          <p:nvPr>
            <p:ph idx="1"/>
          </p:nvPr>
        </p:nvSpPr>
        <p:spPr>
          <a:xfrm>
            <a:off x="571555" y="2293338"/>
            <a:ext cx="4625825" cy="3941317"/>
          </a:xfrm>
        </p:spPr>
        <p:txBody>
          <a:bodyPr/>
          <a:lstStyle/>
          <a:p>
            <a:r>
              <a:rPr altLang="en-US" dirty="0"/>
              <a:t>Eavesdropping signaling </a:t>
            </a:r>
            <a:r>
              <a:rPr lang="en-US" altLang="en-US" dirty="0"/>
              <a:t>–</a:t>
            </a:r>
            <a:br>
              <a:rPr lang="en-US" altLang="en-US" dirty="0"/>
            </a:br>
            <a:r>
              <a:rPr altLang="en-US" dirty="0"/>
              <a:t>Who calls whom and when</a:t>
            </a:r>
            <a:r>
              <a:rPr lang="en-US" altLang="en-US" dirty="0"/>
              <a:t>?</a:t>
            </a:r>
            <a:endParaRPr altLang="en-US" dirty="0"/>
          </a:p>
          <a:p>
            <a:r>
              <a:rPr altLang="en-US" dirty="0"/>
              <a:t>Eavesdropping media</a:t>
            </a:r>
            <a:r>
              <a:rPr lang="en-US" altLang="en-US" dirty="0"/>
              <a:t> –</a:t>
            </a:r>
            <a:br>
              <a:rPr lang="en-US" altLang="en-US" dirty="0"/>
            </a:br>
            <a:r>
              <a:rPr lang="en-US" altLang="en-US" dirty="0"/>
              <a:t>Obtaining voice, f</a:t>
            </a:r>
            <a:r>
              <a:rPr altLang="en-US" dirty="0"/>
              <a:t>ax, video, data.</a:t>
            </a:r>
            <a:r>
              <a:rPr lang="en-US" altLang="en-US" dirty="0"/>
              <a:t> </a:t>
            </a:r>
          </a:p>
          <a:p>
            <a:r>
              <a:rPr lang="en-US" altLang="en-US" dirty="0"/>
              <a:t>Remote software exploits –</a:t>
            </a:r>
            <a:br>
              <a:rPr lang="en-US" altLang="en-US" dirty="0"/>
            </a:br>
            <a:r>
              <a:rPr lang="en-US" altLang="en-US" dirty="0"/>
              <a:t>Theft of confidential data.</a:t>
            </a:r>
          </a:p>
          <a:p>
            <a:endParaRPr altLang="en-US" dirty="0"/>
          </a:p>
        </p:txBody>
      </p:sp>
      <p:grpSp>
        <p:nvGrpSpPr>
          <p:cNvPr id="3" name="Group 2"/>
          <p:cNvGrpSpPr/>
          <p:nvPr/>
        </p:nvGrpSpPr>
        <p:grpSpPr>
          <a:xfrm>
            <a:off x="5391900" y="1580599"/>
            <a:ext cx="5355844" cy="3696803"/>
            <a:chOff x="1483108" y="2721493"/>
            <a:chExt cx="6499490" cy="3755411"/>
          </a:xfrm>
        </p:grpSpPr>
        <p:pic>
          <p:nvPicPr>
            <p:cNvPr id="17" name="Picture 12" descr="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775" y="3499553"/>
              <a:ext cx="2187217" cy="158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6"/>
            <p:cNvSpPr>
              <a:spLocks noChangeShapeType="1"/>
            </p:cNvSpPr>
            <p:nvPr/>
          </p:nvSpPr>
          <p:spPr bwMode="auto">
            <a:xfrm>
              <a:off x="3013076" y="4232593"/>
              <a:ext cx="4571919" cy="0"/>
            </a:xfrm>
            <a:prstGeom prst="line">
              <a:avLst/>
            </a:prstGeom>
            <a:noFill/>
            <a:ln w="254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square" lIns="92802" tIns="46401" rIns="92802" bIns="46401">
              <a:spAutoFit/>
            </a:bodyPr>
            <a:lstStyle/>
            <a:p>
              <a:endParaRPr lang="en-US" sz="2600"/>
            </a:p>
          </p:txBody>
        </p:sp>
        <p:sp>
          <p:nvSpPr>
            <p:cNvPr id="21" name="Rectangle 8"/>
            <p:cNvSpPr>
              <a:spLocks noChangeArrowheads="1"/>
            </p:cNvSpPr>
            <p:nvPr/>
          </p:nvSpPr>
          <p:spPr bwMode="auto">
            <a:xfrm>
              <a:off x="3370262" y="4294505"/>
              <a:ext cx="2631526" cy="235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802" tIns="46401" rIns="92802" bIns="46401">
              <a:spAutoFit/>
            </a:bodyPr>
            <a:lstStyle>
              <a:lvl1pPr defTabSz="217488" eaLnBrk="0" hangingPunct="0">
                <a:defRPr>
                  <a:solidFill>
                    <a:schemeClr val="tx2"/>
                  </a:solidFill>
                  <a:latin typeface="Arial" panose="020B0604020202020204" pitchFamily="34" charset="0"/>
                </a:defRPr>
              </a:lvl1pPr>
              <a:lvl2pPr marL="742950" indent="-285750" defTabSz="217488" eaLnBrk="0" hangingPunct="0">
                <a:defRPr>
                  <a:solidFill>
                    <a:schemeClr val="tx2"/>
                  </a:solidFill>
                  <a:latin typeface="Arial" panose="020B0604020202020204" pitchFamily="34" charset="0"/>
                </a:defRPr>
              </a:lvl2pPr>
              <a:lvl3pPr marL="1143000" indent="-228600" defTabSz="217488" eaLnBrk="0" hangingPunct="0">
                <a:defRPr>
                  <a:solidFill>
                    <a:schemeClr val="tx2"/>
                  </a:solidFill>
                  <a:latin typeface="Arial" panose="020B0604020202020204" pitchFamily="34" charset="0"/>
                </a:defRPr>
              </a:lvl3pPr>
              <a:lvl4pPr marL="1600200" indent="-228600" defTabSz="217488" eaLnBrk="0" hangingPunct="0">
                <a:defRPr>
                  <a:solidFill>
                    <a:schemeClr val="tx2"/>
                  </a:solidFill>
                  <a:latin typeface="Arial" panose="020B0604020202020204" pitchFamily="34" charset="0"/>
                </a:defRPr>
              </a:lvl4pPr>
              <a:lvl5pPr marL="2057400" indent="-228600" defTabSz="217488" eaLnBrk="0" hangingPunct="0">
                <a:defRPr>
                  <a:solidFill>
                    <a:schemeClr val="tx2"/>
                  </a:solidFill>
                  <a:latin typeface="Arial" panose="020B0604020202020204" pitchFamily="34" charset="0"/>
                </a:defRPr>
              </a:lvl5pPr>
              <a:lvl6pPr marL="2514600" indent="-228600" defTabSz="217488" eaLnBrk="0" fontAlgn="base" hangingPunct="0">
                <a:spcBef>
                  <a:spcPct val="0"/>
                </a:spcBef>
                <a:spcAft>
                  <a:spcPct val="0"/>
                </a:spcAft>
                <a:defRPr>
                  <a:solidFill>
                    <a:schemeClr val="tx2"/>
                  </a:solidFill>
                  <a:latin typeface="Arial" panose="020B0604020202020204" pitchFamily="34" charset="0"/>
                </a:defRPr>
              </a:lvl6pPr>
              <a:lvl7pPr marL="2971800" indent="-228600" defTabSz="217488" eaLnBrk="0" fontAlgn="base" hangingPunct="0">
                <a:spcBef>
                  <a:spcPct val="0"/>
                </a:spcBef>
                <a:spcAft>
                  <a:spcPct val="0"/>
                </a:spcAft>
                <a:defRPr>
                  <a:solidFill>
                    <a:schemeClr val="tx2"/>
                  </a:solidFill>
                  <a:latin typeface="Arial" panose="020B0604020202020204" pitchFamily="34" charset="0"/>
                </a:defRPr>
              </a:lvl7pPr>
              <a:lvl8pPr marL="3429000" indent="-228600" defTabSz="217488" eaLnBrk="0" fontAlgn="base" hangingPunct="0">
                <a:spcBef>
                  <a:spcPct val="0"/>
                </a:spcBef>
                <a:spcAft>
                  <a:spcPct val="0"/>
                </a:spcAft>
                <a:defRPr>
                  <a:solidFill>
                    <a:schemeClr val="tx2"/>
                  </a:solidFill>
                  <a:latin typeface="Arial" panose="020B0604020202020204" pitchFamily="34" charset="0"/>
                </a:defRPr>
              </a:lvl8pPr>
              <a:lvl9pPr marL="3886200" indent="-228600" defTabSz="217488" eaLnBrk="0" fontAlgn="base" hangingPunct="0">
                <a:spcBef>
                  <a:spcPct val="0"/>
                </a:spcBef>
                <a:spcAft>
                  <a:spcPct val="0"/>
                </a:spcAft>
                <a:defRPr>
                  <a:solidFill>
                    <a:schemeClr val="tx2"/>
                  </a:solidFill>
                  <a:latin typeface="Arial" panose="020B0604020202020204" pitchFamily="34" charset="0"/>
                </a:defRPr>
              </a:lvl9pPr>
            </a:lstStyle>
            <a:p>
              <a:pPr algn="ctr">
                <a:lnSpc>
                  <a:spcPct val="90000"/>
                </a:lnSpc>
              </a:pPr>
              <a:r>
                <a:rPr lang="en-US" altLang="en-US" sz="1000" b="1" dirty="0">
                  <a:solidFill>
                    <a:schemeClr val="tx1"/>
                  </a:solidFill>
                </a:rPr>
                <a:t>Earnings for the year are…</a:t>
              </a:r>
            </a:p>
          </p:txBody>
        </p:sp>
        <p:sp>
          <p:nvSpPr>
            <p:cNvPr id="22" name="Freeform 21"/>
            <p:cNvSpPr/>
            <p:nvPr/>
          </p:nvSpPr>
          <p:spPr bwMode="auto">
            <a:xfrm rot="1420957">
              <a:off x="4951748" y="4978902"/>
              <a:ext cx="897919" cy="937063"/>
            </a:xfrm>
            <a:custGeom>
              <a:avLst/>
              <a:gdLst>
                <a:gd name="connsiteX0" fmla="*/ 0 w 1247775"/>
                <a:gd name="connsiteY0" fmla="*/ 0 h 0"/>
                <a:gd name="connsiteX1" fmla="*/ 1247775 w 1247775"/>
                <a:gd name="connsiteY1" fmla="*/ 0 h 0"/>
              </a:gdLst>
              <a:ahLst/>
              <a:cxnLst>
                <a:cxn ang="0">
                  <a:pos x="connsiteX0" y="connsiteY0"/>
                </a:cxn>
                <a:cxn ang="0">
                  <a:pos x="connsiteX1" y="connsiteY1"/>
                </a:cxn>
              </a:cxnLst>
              <a:rect l="l" t="t" r="r" b="b"/>
              <a:pathLst>
                <a:path w="1247775">
                  <a:moveTo>
                    <a:pt x="0" y="0"/>
                  </a:moveTo>
                  <a:lnTo>
                    <a:pt x="1247775" y="0"/>
                  </a:lnTo>
                </a:path>
              </a:pathLst>
            </a:custGeom>
            <a:ln w="25400">
              <a:solidFill>
                <a:srgbClr val="95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0" tIns="0" rIns="0" bIns="0"/>
            <a:lstStyle/>
            <a:p>
              <a:pPr>
                <a:lnSpc>
                  <a:spcPct val="90000"/>
                </a:lnSpc>
                <a:defRPr/>
              </a:pPr>
              <a:endParaRPr lang="en-US" sz="2600" dirty="0">
                <a:solidFill>
                  <a:schemeClr val="tx2"/>
                </a:solidFill>
              </a:endParaRPr>
            </a:p>
          </p:txBody>
        </p:sp>
        <p:pic>
          <p:nvPicPr>
            <p:cNvPr id="23" name="Picture 144" descr="C:\Documents and Settings\smulla\Desktop\Publish\img_budd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650" y="2742201"/>
              <a:ext cx="914948" cy="113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6"/>
            <p:cNvPicPr>
              <a:picLocks noChangeAspect="1" noChangeArrowheads="1"/>
            </p:cNvPicPr>
            <p:nvPr/>
          </p:nvPicPr>
          <p:blipFill>
            <a:blip r:embed="rId5">
              <a:extLst>
                <a:ext uri="{28A0092B-C50C-407E-A947-70E740481C1C}">
                  <a14:useLocalDpi xmlns:a14="http://schemas.microsoft.com/office/drawing/2010/main" val="0"/>
                </a:ext>
              </a:extLst>
            </a:blip>
            <a:srcRect l="4996" t="13721" r="6406" b="5853"/>
            <a:stretch>
              <a:fillRect/>
            </a:stretch>
          </p:blipFill>
          <p:spPr bwMode="auto">
            <a:xfrm>
              <a:off x="5973842" y="5066156"/>
              <a:ext cx="1108768" cy="1410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44" descr="C:\Documents and Settings\smulla\Desktop\Publish\img_budd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108" y="2721493"/>
              <a:ext cx="914948" cy="113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6"/>
            <a:stretch>
              <a:fillRect/>
            </a:stretch>
          </p:blipFill>
          <p:spPr>
            <a:xfrm>
              <a:off x="2025987" y="3669837"/>
              <a:ext cx="1279189" cy="1171347"/>
            </a:xfrm>
            <a:prstGeom prst="rect">
              <a:avLst/>
            </a:prstGeom>
          </p:spPr>
        </p:pic>
        <p:pic>
          <p:nvPicPr>
            <p:cNvPr id="27" name="Picture 26"/>
            <p:cNvPicPr>
              <a:picLocks noChangeAspect="1"/>
            </p:cNvPicPr>
            <p:nvPr/>
          </p:nvPicPr>
          <p:blipFill>
            <a:blip r:embed="rId6"/>
            <a:stretch>
              <a:fillRect/>
            </a:stretch>
          </p:blipFill>
          <p:spPr>
            <a:xfrm>
              <a:off x="6069684" y="3770419"/>
              <a:ext cx="1279189" cy="1171347"/>
            </a:xfrm>
            <a:prstGeom prst="rect">
              <a:avLst/>
            </a:prstGeom>
          </p:spPr>
        </p:pic>
      </p:grpSp>
    </p:spTree>
    <p:extLst>
      <p:ext uri="{BB962C8B-B14F-4D97-AF65-F5344CB8AC3E}">
        <p14:creationId xmlns:p14="http://schemas.microsoft.com/office/powerpoint/2010/main" val="11809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normAutofit/>
          </a:bodyPr>
          <a:lstStyle/>
          <a:p>
            <a:pPr eaLnBrk="1" hangingPunct="1"/>
            <a:r>
              <a:rPr lang="en-US" altLang="en-US" dirty="0"/>
              <a:t>Availability Attacks – Denial of Service</a:t>
            </a:r>
          </a:p>
        </p:txBody>
      </p:sp>
      <p:sp>
        <p:nvSpPr>
          <p:cNvPr id="166915" name="Rectangle 3"/>
          <p:cNvSpPr>
            <a:spLocks noGrp="1" noChangeArrowheads="1"/>
          </p:cNvSpPr>
          <p:nvPr>
            <p:ph idx="1"/>
          </p:nvPr>
        </p:nvSpPr>
        <p:spPr>
          <a:xfrm>
            <a:off x="618594" y="1713730"/>
            <a:ext cx="4750848" cy="3941317"/>
          </a:xfrm>
        </p:spPr>
        <p:txBody>
          <a:bodyPr>
            <a:normAutofit lnSpcReduction="10000"/>
          </a:bodyPr>
          <a:lstStyle/>
          <a:p>
            <a:pPr eaLnBrk="1" hangingPunct="1"/>
            <a:r>
              <a:rPr lang="en-US" altLang="en-US" dirty="0"/>
              <a:t>Denial of Service (</a:t>
            </a:r>
            <a:r>
              <a:rPr lang="en-US" altLang="en-US" dirty="0" err="1"/>
              <a:t>DoS</a:t>
            </a:r>
            <a:r>
              <a:rPr lang="en-US" altLang="en-US" dirty="0"/>
              <a:t>) and Distributed Denial of Service (</a:t>
            </a:r>
            <a:r>
              <a:rPr lang="en-US" altLang="en-US" dirty="0" err="1"/>
              <a:t>DDoS</a:t>
            </a:r>
            <a:r>
              <a:rPr lang="en-US" altLang="en-US" dirty="0"/>
              <a:t>) floods – network layer, SIP layer.</a:t>
            </a:r>
          </a:p>
          <a:p>
            <a:pPr eaLnBrk="1" hangingPunct="1"/>
            <a:r>
              <a:rPr lang="en-US" altLang="en-US" dirty="0"/>
              <a:t>Fuzzing applications that </a:t>
            </a:r>
            <a:br>
              <a:rPr lang="en-US" altLang="en-US" dirty="0"/>
            </a:br>
            <a:r>
              <a:rPr lang="en-US" altLang="en-US" dirty="0"/>
              <a:t>send malformed SIP or </a:t>
            </a:r>
            <a:br>
              <a:rPr lang="en-US" altLang="en-US" dirty="0"/>
            </a:br>
            <a:r>
              <a:rPr lang="en-US" altLang="en-US" dirty="0"/>
              <a:t>RTP to test for security vulnerabilities or crash the voice system.</a:t>
            </a:r>
          </a:p>
          <a:p>
            <a:pPr eaLnBrk="1" hangingPunct="1"/>
            <a:r>
              <a:rPr lang="en-US" altLang="en-US" dirty="0"/>
              <a:t>Stealth </a:t>
            </a:r>
            <a:r>
              <a:rPr lang="en-US" altLang="en-US" dirty="0" err="1"/>
              <a:t>DoS</a:t>
            </a:r>
            <a:r>
              <a:rPr lang="en-US" altLang="en-US" dirty="0"/>
              <a:t> such as harassment (phone rings every 5 minutes)</a:t>
            </a:r>
          </a:p>
          <a:p>
            <a:pPr lvl="1" eaLnBrk="1" hangingPunct="1"/>
            <a:endParaRPr altLang="en-US" dirty="0"/>
          </a:p>
        </p:txBody>
      </p:sp>
      <p:grpSp>
        <p:nvGrpSpPr>
          <p:cNvPr id="3" name="Group 2"/>
          <p:cNvGrpSpPr/>
          <p:nvPr/>
        </p:nvGrpSpPr>
        <p:grpSpPr>
          <a:xfrm>
            <a:off x="5865629" y="1713730"/>
            <a:ext cx="5777023" cy="3622638"/>
            <a:chOff x="1483108" y="2721493"/>
            <a:chExt cx="6974533" cy="3597712"/>
          </a:xfrm>
        </p:grpSpPr>
        <p:pic>
          <p:nvPicPr>
            <p:cNvPr id="14" name="Picture 12" descr="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775" y="3499553"/>
              <a:ext cx="2187217" cy="158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3013076" y="4232593"/>
              <a:ext cx="4571919" cy="0"/>
            </a:xfrm>
            <a:prstGeom prst="line">
              <a:avLst/>
            </a:prstGeom>
            <a:noFill/>
            <a:ln w="254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square" lIns="92802" tIns="46401" rIns="92802" bIns="46401">
              <a:spAutoFit/>
            </a:bodyPr>
            <a:lstStyle/>
            <a:p>
              <a:endParaRPr lang="en-US" sz="2600"/>
            </a:p>
          </p:txBody>
        </p:sp>
        <p:sp>
          <p:nvSpPr>
            <p:cNvPr id="16" name="Rectangle 8"/>
            <p:cNvSpPr>
              <a:spLocks noChangeArrowheads="1"/>
            </p:cNvSpPr>
            <p:nvPr/>
          </p:nvSpPr>
          <p:spPr bwMode="auto">
            <a:xfrm>
              <a:off x="3370263" y="4294506"/>
              <a:ext cx="2631527" cy="23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802" tIns="46401" rIns="92802" bIns="46401">
              <a:spAutoFit/>
            </a:bodyPr>
            <a:lstStyle>
              <a:lvl1pPr defTabSz="217488" eaLnBrk="0" hangingPunct="0">
                <a:defRPr>
                  <a:solidFill>
                    <a:schemeClr val="tx2"/>
                  </a:solidFill>
                  <a:latin typeface="Arial" panose="020B0604020202020204" pitchFamily="34" charset="0"/>
                </a:defRPr>
              </a:lvl1pPr>
              <a:lvl2pPr marL="742950" indent="-285750" defTabSz="217488" eaLnBrk="0" hangingPunct="0">
                <a:defRPr>
                  <a:solidFill>
                    <a:schemeClr val="tx2"/>
                  </a:solidFill>
                  <a:latin typeface="Arial" panose="020B0604020202020204" pitchFamily="34" charset="0"/>
                </a:defRPr>
              </a:lvl2pPr>
              <a:lvl3pPr marL="1143000" indent="-228600" defTabSz="217488" eaLnBrk="0" hangingPunct="0">
                <a:defRPr>
                  <a:solidFill>
                    <a:schemeClr val="tx2"/>
                  </a:solidFill>
                  <a:latin typeface="Arial" panose="020B0604020202020204" pitchFamily="34" charset="0"/>
                </a:defRPr>
              </a:lvl3pPr>
              <a:lvl4pPr marL="1600200" indent="-228600" defTabSz="217488" eaLnBrk="0" hangingPunct="0">
                <a:defRPr>
                  <a:solidFill>
                    <a:schemeClr val="tx2"/>
                  </a:solidFill>
                  <a:latin typeface="Arial" panose="020B0604020202020204" pitchFamily="34" charset="0"/>
                </a:defRPr>
              </a:lvl4pPr>
              <a:lvl5pPr marL="2057400" indent="-228600" defTabSz="217488" eaLnBrk="0" hangingPunct="0">
                <a:defRPr>
                  <a:solidFill>
                    <a:schemeClr val="tx2"/>
                  </a:solidFill>
                  <a:latin typeface="Arial" panose="020B0604020202020204" pitchFamily="34" charset="0"/>
                </a:defRPr>
              </a:lvl5pPr>
              <a:lvl6pPr marL="2514600" indent="-228600" defTabSz="217488" eaLnBrk="0" fontAlgn="base" hangingPunct="0">
                <a:spcBef>
                  <a:spcPct val="0"/>
                </a:spcBef>
                <a:spcAft>
                  <a:spcPct val="0"/>
                </a:spcAft>
                <a:defRPr>
                  <a:solidFill>
                    <a:schemeClr val="tx2"/>
                  </a:solidFill>
                  <a:latin typeface="Arial" panose="020B0604020202020204" pitchFamily="34" charset="0"/>
                </a:defRPr>
              </a:lvl6pPr>
              <a:lvl7pPr marL="2971800" indent="-228600" defTabSz="217488" eaLnBrk="0" fontAlgn="base" hangingPunct="0">
                <a:spcBef>
                  <a:spcPct val="0"/>
                </a:spcBef>
                <a:spcAft>
                  <a:spcPct val="0"/>
                </a:spcAft>
                <a:defRPr>
                  <a:solidFill>
                    <a:schemeClr val="tx2"/>
                  </a:solidFill>
                  <a:latin typeface="Arial" panose="020B0604020202020204" pitchFamily="34" charset="0"/>
                </a:defRPr>
              </a:lvl7pPr>
              <a:lvl8pPr marL="3429000" indent="-228600" defTabSz="217488" eaLnBrk="0" fontAlgn="base" hangingPunct="0">
                <a:spcBef>
                  <a:spcPct val="0"/>
                </a:spcBef>
                <a:spcAft>
                  <a:spcPct val="0"/>
                </a:spcAft>
                <a:defRPr>
                  <a:solidFill>
                    <a:schemeClr val="tx2"/>
                  </a:solidFill>
                  <a:latin typeface="Arial" panose="020B0604020202020204" pitchFamily="34" charset="0"/>
                </a:defRPr>
              </a:lvl8pPr>
              <a:lvl9pPr marL="3886200" indent="-228600" defTabSz="217488" eaLnBrk="0" fontAlgn="base" hangingPunct="0">
                <a:spcBef>
                  <a:spcPct val="0"/>
                </a:spcBef>
                <a:spcAft>
                  <a:spcPct val="0"/>
                </a:spcAft>
                <a:defRPr>
                  <a:solidFill>
                    <a:schemeClr val="tx2"/>
                  </a:solidFill>
                  <a:latin typeface="Arial" panose="020B0604020202020204" pitchFamily="34" charset="0"/>
                </a:defRPr>
              </a:lvl9pPr>
            </a:lstStyle>
            <a:p>
              <a:pPr algn="ctr">
                <a:lnSpc>
                  <a:spcPct val="90000"/>
                </a:lnSpc>
              </a:pPr>
              <a:r>
                <a:rPr lang="en-US" altLang="en-US" sz="1000" b="1" dirty="0">
                  <a:solidFill>
                    <a:schemeClr val="tx1"/>
                  </a:solidFill>
                </a:rPr>
                <a:t>Are you there?</a:t>
              </a:r>
            </a:p>
          </p:txBody>
        </p:sp>
        <p:pic>
          <p:nvPicPr>
            <p:cNvPr id="17" name="Picture 144" descr="C:\Documents and Settings\smulla\Desktop\Publish\img_budd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650" y="2742201"/>
              <a:ext cx="914948" cy="113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l="4996" t="13721" r="6406" b="5853"/>
            <a:stretch>
              <a:fillRect/>
            </a:stretch>
          </p:blipFill>
          <p:spPr bwMode="auto">
            <a:xfrm>
              <a:off x="7348873" y="4908457"/>
              <a:ext cx="1108768" cy="1410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44" descr="C:\Documents and Settings\smulla\Desktop\Publish\img_budd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108" y="2721493"/>
              <a:ext cx="914948" cy="113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6"/>
            <a:stretch>
              <a:fillRect/>
            </a:stretch>
          </p:blipFill>
          <p:spPr>
            <a:xfrm>
              <a:off x="2025987" y="3669837"/>
              <a:ext cx="1279189" cy="1171347"/>
            </a:xfrm>
            <a:prstGeom prst="rect">
              <a:avLst/>
            </a:prstGeom>
          </p:spPr>
        </p:pic>
        <p:pic>
          <p:nvPicPr>
            <p:cNvPr id="21" name="Picture 20"/>
            <p:cNvPicPr>
              <a:picLocks noChangeAspect="1"/>
            </p:cNvPicPr>
            <p:nvPr/>
          </p:nvPicPr>
          <p:blipFill>
            <a:blip r:embed="rId6"/>
            <a:stretch>
              <a:fillRect/>
            </a:stretch>
          </p:blipFill>
          <p:spPr>
            <a:xfrm>
              <a:off x="6069684" y="3770419"/>
              <a:ext cx="1279189" cy="1171347"/>
            </a:xfrm>
            <a:prstGeom prst="rect">
              <a:avLst/>
            </a:prstGeom>
          </p:spPr>
        </p:pic>
        <p:sp>
          <p:nvSpPr>
            <p:cNvPr id="22" name="Explosion 1 21"/>
            <p:cNvSpPr/>
            <p:nvPr/>
          </p:nvSpPr>
          <p:spPr>
            <a:xfrm>
              <a:off x="5896097" y="3446697"/>
              <a:ext cx="1753985" cy="1895302"/>
            </a:xfrm>
            <a:prstGeom prst="irregularSeal1">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grpSp>
    </p:spTree>
    <p:extLst>
      <p:ext uri="{BB962C8B-B14F-4D97-AF65-F5344CB8AC3E}">
        <p14:creationId xmlns:p14="http://schemas.microsoft.com/office/powerpoint/2010/main" val="2829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2"/>
          <p:cNvSpPr>
            <a:spLocks noGrp="1"/>
          </p:cNvSpPr>
          <p:nvPr>
            <p:ph type="title"/>
          </p:nvPr>
        </p:nvSpPr>
        <p:spPr/>
        <p:txBody>
          <a:bodyPr>
            <a:normAutofit/>
          </a:bodyPr>
          <a:lstStyle/>
          <a:p>
            <a:pPr eaLnBrk="1" hangingPunct="1"/>
            <a:r>
              <a:rPr lang="en-US" altLang="en-US" dirty="0"/>
              <a:t>Security Attacks - Authentication (e.g. Toll Fraud)</a:t>
            </a:r>
          </a:p>
        </p:txBody>
      </p:sp>
      <p:sp>
        <p:nvSpPr>
          <p:cNvPr id="167939" name="Content Placeholder 3"/>
          <p:cNvSpPr>
            <a:spLocks noGrp="1"/>
          </p:cNvSpPr>
          <p:nvPr>
            <p:ph idx="1"/>
          </p:nvPr>
        </p:nvSpPr>
        <p:spPr>
          <a:xfrm>
            <a:off x="571500" y="2299062"/>
            <a:ext cx="4350488" cy="3941317"/>
          </a:xfrm>
        </p:spPr>
        <p:txBody>
          <a:bodyPr/>
          <a:lstStyle/>
          <a:p>
            <a:pPr eaLnBrk="1" hangingPunct="1"/>
            <a:r>
              <a:rPr lang="en-US" altLang="en-US" dirty="0"/>
              <a:t>Unauthorized toll calls placed by internal or external users.</a:t>
            </a:r>
          </a:p>
          <a:p>
            <a:pPr eaLnBrk="1" hangingPunct="1"/>
            <a:r>
              <a:rPr lang="en-US" altLang="en-US" dirty="0"/>
              <a:t>Intercepting dial patterns to retrieve access codes.</a:t>
            </a:r>
          </a:p>
          <a:p>
            <a:pPr eaLnBrk="1" hangingPunct="1"/>
            <a:r>
              <a:rPr lang="en-US" altLang="en-US" dirty="0"/>
              <a:t>Using SIP methods </a:t>
            </a:r>
            <a:br>
              <a:rPr lang="en-US" altLang="en-US" dirty="0"/>
            </a:br>
            <a:r>
              <a:rPr lang="en-US" altLang="en-US" dirty="0"/>
              <a:t>to transfer sessions.</a:t>
            </a:r>
          </a:p>
        </p:txBody>
      </p:sp>
      <p:grpSp>
        <p:nvGrpSpPr>
          <p:cNvPr id="2" name="Group 1">
            <a:extLst>
              <a:ext uri="{FF2B5EF4-FFF2-40B4-BE49-F238E27FC236}">
                <a16:creationId xmlns:a16="http://schemas.microsoft.com/office/drawing/2014/main" id="{EE46CC7E-EEAC-4641-A586-AED2ADAB2A59}"/>
              </a:ext>
            </a:extLst>
          </p:cNvPr>
          <p:cNvGrpSpPr/>
          <p:nvPr/>
        </p:nvGrpSpPr>
        <p:grpSpPr>
          <a:xfrm>
            <a:off x="5291247" y="2190752"/>
            <a:ext cx="6329253" cy="2744527"/>
            <a:chOff x="6360128" y="3713424"/>
            <a:chExt cx="5379869" cy="2227482"/>
          </a:xfrm>
        </p:grpSpPr>
        <p:pic>
          <p:nvPicPr>
            <p:cNvPr id="16" name="Picture 12" descr="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789" y="4599776"/>
              <a:ext cx="1780754" cy="1341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Line 6"/>
            <p:cNvSpPr>
              <a:spLocks noChangeShapeType="1"/>
            </p:cNvSpPr>
            <p:nvPr/>
          </p:nvSpPr>
          <p:spPr bwMode="auto">
            <a:xfrm>
              <a:off x="7605774" y="5218116"/>
              <a:ext cx="3001810" cy="0"/>
            </a:xfrm>
            <a:prstGeom prst="line">
              <a:avLst/>
            </a:prstGeom>
            <a:noFill/>
            <a:ln w="254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square" lIns="92802" tIns="46401" rIns="92802" bIns="46401">
              <a:spAutoFit/>
            </a:bodyPr>
            <a:lstStyle/>
            <a:p>
              <a:endParaRPr lang="en-US" sz="2600"/>
            </a:p>
          </p:txBody>
        </p:sp>
        <p:sp>
          <p:nvSpPr>
            <p:cNvPr id="18" name="Rectangle 8"/>
            <p:cNvSpPr>
              <a:spLocks noChangeArrowheads="1"/>
            </p:cNvSpPr>
            <p:nvPr/>
          </p:nvSpPr>
          <p:spPr bwMode="auto">
            <a:xfrm>
              <a:off x="7896582" y="5270341"/>
              <a:ext cx="2142496" cy="18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802" tIns="46401" rIns="92802" bIns="46401">
              <a:spAutoFit/>
            </a:bodyPr>
            <a:lstStyle>
              <a:lvl1pPr defTabSz="217488" eaLnBrk="0" hangingPunct="0">
                <a:defRPr>
                  <a:solidFill>
                    <a:schemeClr val="tx2"/>
                  </a:solidFill>
                  <a:latin typeface="Arial" panose="020B0604020202020204" pitchFamily="34" charset="0"/>
                </a:defRPr>
              </a:lvl1pPr>
              <a:lvl2pPr marL="742950" indent="-285750" defTabSz="217488" eaLnBrk="0" hangingPunct="0">
                <a:defRPr>
                  <a:solidFill>
                    <a:schemeClr val="tx2"/>
                  </a:solidFill>
                  <a:latin typeface="Arial" panose="020B0604020202020204" pitchFamily="34" charset="0"/>
                </a:defRPr>
              </a:lvl2pPr>
              <a:lvl3pPr marL="1143000" indent="-228600" defTabSz="217488" eaLnBrk="0" hangingPunct="0">
                <a:defRPr>
                  <a:solidFill>
                    <a:schemeClr val="tx2"/>
                  </a:solidFill>
                  <a:latin typeface="Arial" panose="020B0604020202020204" pitchFamily="34" charset="0"/>
                </a:defRPr>
              </a:lvl3pPr>
              <a:lvl4pPr marL="1600200" indent="-228600" defTabSz="217488" eaLnBrk="0" hangingPunct="0">
                <a:defRPr>
                  <a:solidFill>
                    <a:schemeClr val="tx2"/>
                  </a:solidFill>
                  <a:latin typeface="Arial" panose="020B0604020202020204" pitchFamily="34" charset="0"/>
                </a:defRPr>
              </a:lvl4pPr>
              <a:lvl5pPr marL="2057400" indent="-228600" defTabSz="217488" eaLnBrk="0" hangingPunct="0">
                <a:defRPr>
                  <a:solidFill>
                    <a:schemeClr val="tx2"/>
                  </a:solidFill>
                  <a:latin typeface="Arial" panose="020B0604020202020204" pitchFamily="34" charset="0"/>
                </a:defRPr>
              </a:lvl5pPr>
              <a:lvl6pPr marL="2514600" indent="-228600" defTabSz="217488" eaLnBrk="0" fontAlgn="base" hangingPunct="0">
                <a:spcBef>
                  <a:spcPct val="0"/>
                </a:spcBef>
                <a:spcAft>
                  <a:spcPct val="0"/>
                </a:spcAft>
                <a:defRPr>
                  <a:solidFill>
                    <a:schemeClr val="tx2"/>
                  </a:solidFill>
                  <a:latin typeface="Arial" panose="020B0604020202020204" pitchFamily="34" charset="0"/>
                </a:defRPr>
              </a:lvl6pPr>
              <a:lvl7pPr marL="2971800" indent="-228600" defTabSz="217488" eaLnBrk="0" fontAlgn="base" hangingPunct="0">
                <a:spcBef>
                  <a:spcPct val="0"/>
                </a:spcBef>
                <a:spcAft>
                  <a:spcPct val="0"/>
                </a:spcAft>
                <a:defRPr>
                  <a:solidFill>
                    <a:schemeClr val="tx2"/>
                  </a:solidFill>
                  <a:latin typeface="Arial" panose="020B0604020202020204" pitchFamily="34" charset="0"/>
                </a:defRPr>
              </a:lvl7pPr>
              <a:lvl8pPr marL="3429000" indent="-228600" defTabSz="217488" eaLnBrk="0" fontAlgn="base" hangingPunct="0">
                <a:spcBef>
                  <a:spcPct val="0"/>
                </a:spcBef>
                <a:spcAft>
                  <a:spcPct val="0"/>
                </a:spcAft>
                <a:defRPr>
                  <a:solidFill>
                    <a:schemeClr val="tx2"/>
                  </a:solidFill>
                  <a:latin typeface="Arial" panose="020B0604020202020204" pitchFamily="34" charset="0"/>
                </a:defRPr>
              </a:lvl8pPr>
              <a:lvl9pPr marL="3886200" indent="-228600" defTabSz="217488" eaLnBrk="0" fontAlgn="base" hangingPunct="0">
                <a:spcBef>
                  <a:spcPct val="0"/>
                </a:spcBef>
                <a:spcAft>
                  <a:spcPct val="0"/>
                </a:spcAft>
                <a:defRPr>
                  <a:solidFill>
                    <a:schemeClr val="tx2"/>
                  </a:solidFill>
                  <a:latin typeface="Arial" panose="020B0604020202020204" pitchFamily="34" charset="0"/>
                </a:defRPr>
              </a:lvl9pPr>
            </a:lstStyle>
            <a:p>
              <a:pPr algn="ctr">
                <a:lnSpc>
                  <a:spcPct val="90000"/>
                </a:lnSpc>
              </a:pPr>
              <a:r>
                <a:rPr lang="en-US" altLang="en-US" sz="1000" b="1" dirty="0">
                  <a:solidFill>
                    <a:schemeClr val="tx1"/>
                  </a:solidFill>
                </a:rPr>
                <a:t>Is that you Bob?</a:t>
              </a:r>
            </a:p>
          </p:txBody>
        </p:sp>
        <p:pic>
          <p:nvPicPr>
            <p:cNvPr id="19" name="Picture 16"/>
            <p:cNvPicPr>
              <a:picLocks noChangeAspect="1" noChangeArrowheads="1"/>
            </p:cNvPicPr>
            <p:nvPr/>
          </p:nvPicPr>
          <p:blipFill>
            <a:blip r:embed="rId4">
              <a:extLst>
                <a:ext uri="{28A0092B-C50C-407E-A947-70E740481C1C}">
                  <a14:useLocalDpi xmlns:a14="http://schemas.microsoft.com/office/drawing/2010/main" val="0"/>
                </a:ext>
              </a:extLst>
            </a:blip>
            <a:srcRect l="4996" t="13721" r="6406" b="5853"/>
            <a:stretch>
              <a:fillRect/>
            </a:stretch>
          </p:blipFill>
          <p:spPr bwMode="auto">
            <a:xfrm>
              <a:off x="10837278" y="3713424"/>
              <a:ext cx="902719" cy="1190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44" descr="C:\Documents and Settings\smulla\Desktop\Publish\img_budd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0128" y="3943462"/>
              <a:ext cx="744918" cy="959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6"/>
            <a:stretch>
              <a:fillRect/>
            </a:stretch>
          </p:blipFill>
          <p:spPr>
            <a:xfrm>
              <a:off x="6802120" y="4743417"/>
              <a:ext cx="1041470" cy="988064"/>
            </a:xfrm>
            <a:prstGeom prst="rect">
              <a:avLst/>
            </a:prstGeom>
          </p:spPr>
        </p:pic>
        <p:pic>
          <p:nvPicPr>
            <p:cNvPr id="22" name="Picture 21"/>
            <p:cNvPicPr>
              <a:picLocks noChangeAspect="1"/>
            </p:cNvPicPr>
            <p:nvPr/>
          </p:nvPicPr>
          <p:blipFill>
            <a:blip r:embed="rId6"/>
            <a:stretch>
              <a:fillRect/>
            </a:stretch>
          </p:blipFill>
          <p:spPr>
            <a:xfrm>
              <a:off x="10094355" y="4828261"/>
              <a:ext cx="1041470" cy="988064"/>
            </a:xfrm>
            <a:prstGeom prst="rect">
              <a:avLst/>
            </a:prstGeom>
          </p:spPr>
        </p:pic>
      </p:grpSp>
    </p:spTree>
    <p:extLst>
      <p:ext uri="{BB962C8B-B14F-4D97-AF65-F5344CB8AC3E}">
        <p14:creationId xmlns:p14="http://schemas.microsoft.com/office/powerpoint/2010/main" val="24836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VOIP Trace – What’s the problem with this picture?</a:t>
            </a:r>
          </a:p>
        </p:txBody>
      </p:sp>
      <p:pic>
        <p:nvPicPr>
          <p:cNvPr id="8" name="Picture 2"/>
          <p:cNvPicPr>
            <a:picLocks noGrp="1" noChangeAspect="1" noChangeArrowheads="1"/>
          </p:cNvPicPr>
          <p:nvPr>
            <p:ph sz="quarter" idx="10"/>
          </p:nvPr>
        </p:nvPicPr>
        <p:blipFill>
          <a:blip r:embed="rId2"/>
          <a:stretch>
            <a:fillRect/>
          </a:stretch>
        </p:blipFill>
        <p:spPr>
          <a:xfrm>
            <a:off x="1228448" y="1359096"/>
            <a:ext cx="6190155" cy="4442887"/>
          </a:xfrm>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3"/>
          <a:srcRect/>
          <a:stretch>
            <a:fillRect/>
          </a:stretch>
        </p:blipFill>
        <p:spPr bwMode="auto">
          <a:xfrm>
            <a:off x="1498883" y="2738730"/>
            <a:ext cx="9953338" cy="2096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251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3D9B-171B-458C-907B-AC98E96B84A2}"/>
              </a:ext>
            </a:extLst>
          </p:cNvPr>
          <p:cNvSpPr>
            <a:spLocks noGrp="1"/>
          </p:cNvSpPr>
          <p:nvPr>
            <p:ph type="title"/>
          </p:nvPr>
        </p:nvSpPr>
        <p:spPr/>
        <p:txBody>
          <a:bodyPr/>
          <a:lstStyle/>
          <a:p>
            <a:r>
              <a:rPr lang="en-US" dirty="0"/>
              <a:t>We need to protect voice call and </a:t>
            </a:r>
            <a:r>
              <a:rPr lang="en-US" dirty="0" err="1"/>
              <a:t>signalling</a:t>
            </a:r>
            <a:endParaRPr lang="en-US" dirty="0"/>
          </a:p>
        </p:txBody>
      </p:sp>
      <p:sp>
        <p:nvSpPr>
          <p:cNvPr id="3" name="Content Placeholder 2">
            <a:extLst>
              <a:ext uri="{FF2B5EF4-FFF2-40B4-BE49-F238E27FC236}">
                <a16:creationId xmlns:a16="http://schemas.microsoft.com/office/drawing/2014/main" id="{0F23E21A-C0CB-4EF0-8047-6DADC751782F}"/>
              </a:ext>
            </a:extLst>
          </p:cNvPr>
          <p:cNvSpPr>
            <a:spLocks noGrp="1"/>
          </p:cNvSpPr>
          <p:nvPr>
            <p:ph sz="quarter" idx="10"/>
          </p:nvPr>
        </p:nvSpPr>
        <p:spPr>
          <a:xfrm>
            <a:off x="573500" y="1930961"/>
            <a:ext cx="5453466" cy="4608240"/>
          </a:xfrm>
        </p:spPr>
        <p:txBody>
          <a:bodyPr/>
          <a:lstStyle/>
          <a:p>
            <a:r>
              <a:rPr lang="en-US" dirty="0"/>
              <a:t>We can protect voice calls using encryption.</a:t>
            </a:r>
          </a:p>
          <a:p>
            <a:endParaRPr lang="en-US" dirty="0"/>
          </a:p>
          <a:p>
            <a:r>
              <a:rPr lang="en-US" dirty="0"/>
              <a:t>TLS based encryption of SIP and h.323 signaling</a:t>
            </a:r>
          </a:p>
          <a:p>
            <a:endParaRPr lang="en-US" dirty="0"/>
          </a:p>
          <a:p>
            <a:r>
              <a:rPr lang="en-US" dirty="0"/>
              <a:t>Secure RTP (SRTP) of the media path.</a:t>
            </a:r>
          </a:p>
        </p:txBody>
      </p:sp>
      <p:pic>
        <p:nvPicPr>
          <p:cNvPr id="4" name="Picture 3">
            <a:extLst>
              <a:ext uri="{FF2B5EF4-FFF2-40B4-BE49-F238E27FC236}">
                <a16:creationId xmlns:a16="http://schemas.microsoft.com/office/drawing/2014/main" id="{4A03ACBB-1BD3-4EB7-AA24-F5DDBBD88B0C}"/>
              </a:ext>
            </a:extLst>
          </p:cNvPr>
          <p:cNvPicPr>
            <a:picLocks noChangeAspect="1"/>
          </p:cNvPicPr>
          <p:nvPr/>
        </p:nvPicPr>
        <p:blipFill>
          <a:blip r:embed="rId2"/>
          <a:stretch>
            <a:fillRect/>
          </a:stretch>
        </p:blipFill>
        <p:spPr>
          <a:xfrm>
            <a:off x="6501536" y="1541100"/>
            <a:ext cx="4662650" cy="4304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768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use encryption to protect data.</a:t>
            </a:r>
            <a:br>
              <a:rPr lang="en-US" dirty="0"/>
            </a:br>
            <a:r>
              <a:rPr lang="en-US" dirty="0"/>
              <a:t>	Lock data – unlock with a key</a:t>
            </a:r>
          </a:p>
        </p:txBody>
      </p:sp>
      <p:sp>
        <p:nvSpPr>
          <p:cNvPr id="3" name="Content Placeholder 2"/>
          <p:cNvSpPr>
            <a:spLocks noGrp="1"/>
          </p:cNvSpPr>
          <p:nvPr>
            <p:ph idx="1"/>
          </p:nvPr>
        </p:nvSpPr>
        <p:spPr>
          <a:xfrm>
            <a:off x="571501" y="2299062"/>
            <a:ext cx="5319689" cy="3941317"/>
          </a:xfrm>
        </p:spPr>
        <p:txBody>
          <a:bodyPr/>
          <a:lstStyle/>
          <a:p>
            <a:r>
              <a:rPr lang="en-US" dirty="0"/>
              <a:t>The sender encrypts the data with a key. </a:t>
            </a:r>
          </a:p>
          <a:p>
            <a:r>
              <a:rPr lang="en-US" dirty="0"/>
              <a:t>The receiver uses the key to unlock the data.</a:t>
            </a:r>
          </a:p>
          <a:p>
            <a:r>
              <a:rPr lang="en-US" dirty="0"/>
              <a:t>This is symmetric encryption – both sides use the same key.</a:t>
            </a:r>
          </a:p>
          <a:p>
            <a:r>
              <a:rPr lang="en-US" dirty="0"/>
              <a:t>Problem is key distribution.  How can we share the keys in a secure fashion?</a:t>
            </a:r>
          </a:p>
        </p:txBody>
      </p:sp>
      <p:pic>
        <p:nvPicPr>
          <p:cNvPr id="5" name="Picture 4"/>
          <p:cNvPicPr>
            <a:picLocks noChangeAspect="1"/>
          </p:cNvPicPr>
          <p:nvPr/>
        </p:nvPicPr>
        <p:blipFill>
          <a:blip r:embed="rId2"/>
          <a:stretch>
            <a:fillRect/>
          </a:stretch>
        </p:blipFill>
        <p:spPr>
          <a:xfrm>
            <a:off x="6971654" y="1910251"/>
            <a:ext cx="1248526" cy="1247871"/>
          </a:xfrm>
          <a:prstGeom prst="rect">
            <a:avLst/>
          </a:prstGeom>
        </p:spPr>
      </p:pic>
      <p:sp>
        <p:nvSpPr>
          <p:cNvPr id="7" name="Right Arrow 6"/>
          <p:cNvSpPr/>
          <p:nvPr/>
        </p:nvSpPr>
        <p:spPr>
          <a:xfrm rot="2329306">
            <a:off x="8075802" y="3439901"/>
            <a:ext cx="10467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8"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027" y="1734213"/>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814" y="4963030"/>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7522414" y="2308287"/>
            <a:ext cx="716579" cy="1134579"/>
          </a:xfrm>
          <a:prstGeom prst="rect">
            <a:avLst/>
          </a:prstGeom>
        </p:spPr>
      </p:pic>
      <p:pic>
        <p:nvPicPr>
          <p:cNvPr id="14" name="Picture 13"/>
          <p:cNvPicPr>
            <a:picLocks noChangeAspect="1"/>
          </p:cNvPicPr>
          <p:nvPr/>
        </p:nvPicPr>
        <p:blipFill>
          <a:blip r:embed="rId5">
            <a:duotone>
              <a:prstClr val="black"/>
              <a:schemeClr val="accent3">
                <a:tint val="45000"/>
                <a:satMod val="400000"/>
              </a:schemeClr>
            </a:duotone>
          </a:blip>
          <a:stretch>
            <a:fillRect/>
          </a:stretch>
        </p:blipFill>
        <p:spPr>
          <a:xfrm>
            <a:off x="8409003" y="2169933"/>
            <a:ext cx="676576" cy="676221"/>
          </a:xfrm>
          <a:prstGeom prst="rect">
            <a:avLst/>
          </a:prstGeom>
        </p:spPr>
      </p:pic>
      <p:pic>
        <p:nvPicPr>
          <p:cNvPr id="15" name="Picture 14"/>
          <p:cNvPicPr>
            <a:picLocks noChangeAspect="1"/>
          </p:cNvPicPr>
          <p:nvPr/>
        </p:nvPicPr>
        <p:blipFill>
          <a:blip r:embed="rId2"/>
          <a:stretch>
            <a:fillRect/>
          </a:stretch>
        </p:blipFill>
        <p:spPr>
          <a:xfrm>
            <a:off x="9085579" y="3595266"/>
            <a:ext cx="1248526" cy="1247871"/>
          </a:xfrm>
          <a:prstGeom prst="rect">
            <a:avLst/>
          </a:prstGeom>
        </p:spPr>
      </p:pic>
      <p:pic>
        <p:nvPicPr>
          <p:cNvPr id="16" name="Picture 15"/>
          <p:cNvPicPr>
            <a:picLocks noChangeAspect="1"/>
          </p:cNvPicPr>
          <p:nvPr/>
        </p:nvPicPr>
        <p:blipFill>
          <a:blip r:embed="rId4"/>
          <a:stretch>
            <a:fillRect/>
          </a:stretch>
        </p:blipFill>
        <p:spPr>
          <a:xfrm>
            <a:off x="9636339" y="3993302"/>
            <a:ext cx="716579" cy="1134579"/>
          </a:xfrm>
          <a:prstGeom prst="rect">
            <a:avLst/>
          </a:prstGeom>
        </p:spPr>
      </p:pic>
      <p:pic>
        <p:nvPicPr>
          <p:cNvPr id="10" name="Picture 9"/>
          <p:cNvPicPr>
            <a:picLocks noChangeAspect="1"/>
          </p:cNvPicPr>
          <p:nvPr/>
        </p:nvPicPr>
        <p:blipFill>
          <a:blip r:embed="rId5">
            <a:duotone>
              <a:prstClr val="black"/>
              <a:schemeClr val="accent3">
                <a:tint val="45000"/>
                <a:satMod val="400000"/>
              </a:schemeClr>
            </a:duotone>
          </a:blip>
          <a:stretch>
            <a:fillRect/>
          </a:stretch>
        </p:blipFill>
        <p:spPr>
          <a:xfrm>
            <a:off x="7931658" y="4624921"/>
            <a:ext cx="676576" cy="676221"/>
          </a:xfrm>
          <a:prstGeom prst="rect">
            <a:avLst/>
          </a:prstGeom>
        </p:spPr>
      </p:pic>
      <p:pic>
        <p:nvPicPr>
          <p:cNvPr id="17" name="Picture 16"/>
          <p:cNvPicPr>
            <a:picLocks noChangeAspect="1"/>
          </p:cNvPicPr>
          <p:nvPr/>
        </p:nvPicPr>
        <p:blipFill>
          <a:blip r:embed="rId6">
            <a:duotone>
              <a:prstClr val="black"/>
              <a:schemeClr val="accent3">
                <a:tint val="45000"/>
                <a:satMod val="400000"/>
              </a:schemeClr>
            </a:duotone>
          </a:blip>
          <a:stretch>
            <a:fillRect/>
          </a:stretch>
        </p:blipFill>
        <p:spPr>
          <a:xfrm>
            <a:off x="9454391" y="4560590"/>
            <a:ext cx="438295" cy="447386"/>
          </a:xfrm>
          <a:prstGeom prst="rect">
            <a:avLst/>
          </a:prstGeom>
        </p:spPr>
      </p:pic>
      <p:sp>
        <p:nvSpPr>
          <p:cNvPr id="18" name="Down Arrow 17"/>
          <p:cNvSpPr/>
          <p:nvPr/>
        </p:nvSpPr>
        <p:spPr>
          <a:xfrm rot="685054">
            <a:off x="8119906" y="2985883"/>
            <a:ext cx="631783" cy="13429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spTree>
    <p:extLst>
      <p:ext uri="{BB962C8B-B14F-4D97-AF65-F5344CB8AC3E}">
        <p14:creationId xmlns:p14="http://schemas.microsoft.com/office/powerpoint/2010/main" val="28318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500" y="216958"/>
            <a:ext cx="10778122" cy="1036292"/>
          </a:xfrm>
        </p:spPr>
        <p:txBody>
          <a:bodyPr/>
          <a:lstStyle/>
          <a:p>
            <a:r>
              <a:rPr lang="en-US" dirty="0"/>
              <a:t>We use encryption to protect data.</a:t>
            </a:r>
            <a:br>
              <a:rPr lang="en-US" dirty="0"/>
            </a:br>
            <a:r>
              <a:rPr lang="en-US" dirty="0"/>
              <a:t>	Public Key Encryption</a:t>
            </a:r>
          </a:p>
        </p:txBody>
      </p:sp>
      <p:sp>
        <p:nvSpPr>
          <p:cNvPr id="3" name="Content Placeholder 2"/>
          <p:cNvSpPr>
            <a:spLocks noGrp="1"/>
          </p:cNvSpPr>
          <p:nvPr>
            <p:ph sz="quarter" idx="10"/>
          </p:nvPr>
        </p:nvSpPr>
        <p:spPr>
          <a:xfrm>
            <a:off x="571501" y="1541100"/>
            <a:ext cx="5411109" cy="4608240"/>
          </a:xfrm>
        </p:spPr>
        <p:txBody>
          <a:bodyPr/>
          <a:lstStyle/>
          <a:p>
            <a:r>
              <a:rPr lang="en-US" dirty="0"/>
              <a:t>Instead of sending a key, we send a lock.  Only the recipient has the key to unlock the data.  </a:t>
            </a:r>
          </a:p>
          <a:p>
            <a:r>
              <a:rPr lang="en-US" dirty="0"/>
              <a:t>Based on mathematic formulas that create a key pair.  One private and one public.</a:t>
            </a:r>
          </a:p>
          <a:p>
            <a:r>
              <a:rPr lang="en-US" dirty="0"/>
              <a:t>Data encrypted with one key can be decrypted with another.</a:t>
            </a:r>
          </a:p>
          <a:p>
            <a:r>
              <a:rPr lang="en-US" dirty="0"/>
              <a:t>Send uses public key to encrypt data, receiver uses private key to decrypt.</a:t>
            </a:r>
          </a:p>
        </p:txBody>
      </p:sp>
      <p:pic>
        <p:nvPicPr>
          <p:cNvPr id="5" name="Picture 4"/>
          <p:cNvPicPr>
            <a:picLocks noChangeAspect="1"/>
          </p:cNvPicPr>
          <p:nvPr/>
        </p:nvPicPr>
        <p:blipFill>
          <a:blip r:embed="rId2"/>
          <a:stretch>
            <a:fillRect/>
          </a:stretch>
        </p:blipFill>
        <p:spPr>
          <a:xfrm>
            <a:off x="6927351" y="1814201"/>
            <a:ext cx="1248526" cy="1247871"/>
          </a:xfrm>
          <a:prstGeom prst="rect">
            <a:avLst/>
          </a:prstGeom>
        </p:spPr>
      </p:pic>
      <p:sp>
        <p:nvSpPr>
          <p:cNvPr id="6" name="Right Arrow 5"/>
          <p:cNvSpPr/>
          <p:nvPr/>
        </p:nvSpPr>
        <p:spPr>
          <a:xfrm rot="2329306">
            <a:off x="8031499" y="3343851"/>
            <a:ext cx="10467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7"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24" y="1638163"/>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053" y="4936962"/>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7478111" y="2212237"/>
            <a:ext cx="716579" cy="1134579"/>
          </a:xfrm>
          <a:prstGeom prst="rect">
            <a:avLst/>
          </a:prstGeom>
        </p:spPr>
      </p:pic>
      <p:pic>
        <p:nvPicPr>
          <p:cNvPr id="10" name="Picture 9"/>
          <p:cNvPicPr>
            <a:picLocks noChangeAspect="1"/>
          </p:cNvPicPr>
          <p:nvPr/>
        </p:nvPicPr>
        <p:blipFill>
          <a:blip r:embed="rId5">
            <a:duotone>
              <a:prstClr val="black"/>
              <a:schemeClr val="accent3">
                <a:tint val="45000"/>
                <a:satMod val="400000"/>
              </a:schemeClr>
            </a:duotone>
          </a:blip>
          <a:stretch>
            <a:fillRect/>
          </a:stretch>
        </p:blipFill>
        <p:spPr>
          <a:xfrm>
            <a:off x="7647410" y="4783675"/>
            <a:ext cx="676576" cy="676221"/>
          </a:xfrm>
          <a:prstGeom prst="rect">
            <a:avLst/>
          </a:prstGeom>
        </p:spPr>
      </p:pic>
      <p:pic>
        <p:nvPicPr>
          <p:cNvPr id="11" name="Picture 10"/>
          <p:cNvPicPr>
            <a:picLocks noChangeAspect="1"/>
          </p:cNvPicPr>
          <p:nvPr/>
        </p:nvPicPr>
        <p:blipFill>
          <a:blip r:embed="rId2"/>
          <a:stretch>
            <a:fillRect/>
          </a:stretch>
        </p:blipFill>
        <p:spPr>
          <a:xfrm>
            <a:off x="9041276" y="3499216"/>
            <a:ext cx="1248526" cy="1247871"/>
          </a:xfrm>
          <a:prstGeom prst="rect">
            <a:avLst/>
          </a:prstGeom>
        </p:spPr>
      </p:pic>
      <p:pic>
        <p:nvPicPr>
          <p:cNvPr id="12" name="Picture 11"/>
          <p:cNvPicPr>
            <a:picLocks noChangeAspect="1"/>
          </p:cNvPicPr>
          <p:nvPr/>
        </p:nvPicPr>
        <p:blipFill>
          <a:blip r:embed="rId4"/>
          <a:stretch>
            <a:fillRect/>
          </a:stretch>
        </p:blipFill>
        <p:spPr>
          <a:xfrm>
            <a:off x="9592036" y="3897252"/>
            <a:ext cx="716579" cy="1134579"/>
          </a:xfrm>
          <a:prstGeom prst="rect">
            <a:avLst/>
          </a:prstGeom>
        </p:spPr>
      </p:pic>
      <p:pic>
        <p:nvPicPr>
          <p:cNvPr id="14" name="Picture 13"/>
          <p:cNvPicPr>
            <a:picLocks noChangeAspect="1"/>
          </p:cNvPicPr>
          <p:nvPr/>
        </p:nvPicPr>
        <p:blipFill>
          <a:blip r:embed="rId6">
            <a:duotone>
              <a:prstClr val="black"/>
              <a:schemeClr val="accent3">
                <a:tint val="45000"/>
                <a:satMod val="400000"/>
              </a:schemeClr>
            </a:duotone>
          </a:blip>
          <a:stretch>
            <a:fillRect/>
          </a:stretch>
        </p:blipFill>
        <p:spPr>
          <a:xfrm>
            <a:off x="9410088" y="4464540"/>
            <a:ext cx="438295" cy="447386"/>
          </a:xfrm>
          <a:prstGeom prst="rect">
            <a:avLst/>
          </a:prstGeom>
        </p:spPr>
      </p:pic>
      <p:pic>
        <p:nvPicPr>
          <p:cNvPr id="15" name="Picture 14"/>
          <p:cNvPicPr>
            <a:picLocks noChangeAspect="1"/>
          </p:cNvPicPr>
          <p:nvPr/>
        </p:nvPicPr>
        <p:blipFill>
          <a:blip r:embed="rId5">
            <a:duotone>
              <a:prstClr val="black"/>
              <a:srgbClr val="FF0000">
                <a:tint val="45000"/>
                <a:satMod val="400000"/>
              </a:srgbClr>
            </a:duotone>
          </a:blip>
          <a:stretch>
            <a:fillRect/>
          </a:stretch>
        </p:blipFill>
        <p:spPr>
          <a:xfrm>
            <a:off x="7223093" y="4607745"/>
            <a:ext cx="676576" cy="676221"/>
          </a:xfrm>
          <a:prstGeom prst="rect">
            <a:avLst/>
          </a:prstGeom>
        </p:spPr>
      </p:pic>
      <p:sp>
        <p:nvSpPr>
          <p:cNvPr id="16" name="TextBox 15"/>
          <p:cNvSpPr txBox="1"/>
          <p:nvPr/>
        </p:nvSpPr>
        <p:spPr>
          <a:xfrm>
            <a:off x="7189371" y="5358136"/>
            <a:ext cx="1202509" cy="307777"/>
          </a:xfrm>
          <a:prstGeom prst="rect">
            <a:avLst/>
          </a:prstGeom>
          <a:noFill/>
        </p:spPr>
        <p:txBody>
          <a:bodyPr wrap="none" rtlCol="0">
            <a:spAutoFit/>
          </a:bodyPr>
          <a:lstStyle/>
          <a:p>
            <a:r>
              <a:rPr lang="en-US" sz="1400" dirty="0"/>
              <a:t>Private Key</a:t>
            </a:r>
          </a:p>
        </p:txBody>
      </p:sp>
      <p:sp>
        <p:nvSpPr>
          <p:cNvPr id="18" name="TextBox 17"/>
          <p:cNvSpPr txBox="1"/>
          <p:nvPr/>
        </p:nvSpPr>
        <p:spPr>
          <a:xfrm>
            <a:off x="6779266" y="4340171"/>
            <a:ext cx="1106650" cy="307777"/>
          </a:xfrm>
          <a:prstGeom prst="rect">
            <a:avLst/>
          </a:prstGeom>
          <a:noFill/>
        </p:spPr>
        <p:txBody>
          <a:bodyPr wrap="none" rtlCol="0">
            <a:spAutoFit/>
          </a:bodyPr>
          <a:lstStyle/>
          <a:p>
            <a:r>
              <a:rPr lang="en-US" sz="1400" dirty="0"/>
              <a:t>Public Key</a:t>
            </a:r>
          </a:p>
        </p:txBody>
      </p:sp>
      <p:sp>
        <p:nvSpPr>
          <p:cNvPr id="4" name="TextBox 3"/>
          <p:cNvSpPr txBox="1"/>
          <p:nvPr/>
        </p:nvSpPr>
        <p:spPr>
          <a:xfrm>
            <a:off x="8938914" y="5596662"/>
            <a:ext cx="1009059" cy="307777"/>
          </a:xfrm>
          <a:prstGeom prst="rect">
            <a:avLst/>
          </a:prstGeom>
          <a:noFill/>
        </p:spPr>
        <p:txBody>
          <a:bodyPr wrap="none" rtlCol="0">
            <a:spAutoFit/>
          </a:bodyPr>
          <a:lstStyle/>
          <a:p>
            <a:r>
              <a:rPr lang="en-US" sz="1400" dirty="0"/>
              <a:t>Recipient</a:t>
            </a:r>
          </a:p>
        </p:txBody>
      </p:sp>
      <p:sp>
        <p:nvSpPr>
          <p:cNvPr id="21" name="TextBox 20"/>
          <p:cNvSpPr txBox="1"/>
          <p:nvPr/>
        </p:nvSpPr>
        <p:spPr>
          <a:xfrm>
            <a:off x="8231686" y="1253251"/>
            <a:ext cx="825867" cy="307777"/>
          </a:xfrm>
          <a:prstGeom prst="rect">
            <a:avLst/>
          </a:prstGeom>
          <a:noFill/>
        </p:spPr>
        <p:txBody>
          <a:bodyPr wrap="none" rtlCol="0">
            <a:spAutoFit/>
          </a:bodyPr>
          <a:lstStyle/>
          <a:p>
            <a:r>
              <a:rPr lang="en-US" sz="1400" dirty="0"/>
              <a:t>Sender</a:t>
            </a:r>
          </a:p>
        </p:txBody>
      </p:sp>
      <p:sp>
        <p:nvSpPr>
          <p:cNvPr id="22" name="Right Arrow 21"/>
          <p:cNvSpPr/>
          <p:nvPr/>
        </p:nvSpPr>
        <p:spPr>
          <a:xfrm rot="17569024">
            <a:off x="7190038" y="3099571"/>
            <a:ext cx="2358195"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23" name="Picture 22"/>
          <p:cNvPicPr>
            <a:picLocks noChangeAspect="1"/>
          </p:cNvPicPr>
          <p:nvPr/>
        </p:nvPicPr>
        <p:blipFill>
          <a:blip r:embed="rId5">
            <a:duotone>
              <a:prstClr val="black"/>
              <a:srgbClr val="FF0000">
                <a:tint val="45000"/>
                <a:satMod val="400000"/>
              </a:srgbClr>
            </a:duotone>
          </a:blip>
          <a:stretch>
            <a:fillRect/>
          </a:stretch>
        </p:blipFill>
        <p:spPr>
          <a:xfrm>
            <a:off x="8761449" y="1673618"/>
            <a:ext cx="676576" cy="676221"/>
          </a:xfrm>
          <a:prstGeom prst="rect">
            <a:avLst/>
          </a:prstGeom>
        </p:spPr>
      </p:pic>
      <p:pic>
        <p:nvPicPr>
          <p:cNvPr id="24" name="Picture 23"/>
          <p:cNvPicPr>
            <a:picLocks noChangeAspect="1"/>
          </p:cNvPicPr>
          <p:nvPr/>
        </p:nvPicPr>
        <p:blipFill>
          <a:blip r:embed="rId6">
            <a:duotone>
              <a:prstClr val="black"/>
              <a:srgbClr val="FF0000">
                <a:tint val="45000"/>
                <a:satMod val="400000"/>
              </a:srgbClr>
            </a:duotone>
          </a:blip>
          <a:stretch>
            <a:fillRect/>
          </a:stretch>
        </p:blipFill>
        <p:spPr>
          <a:xfrm>
            <a:off x="7307487" y="2787245"/>
            <a:ext cx="438295" cy="447386"/>
          </a:xfrm>
          <a:prstGeom prst="rect">
            <a:avLst/>
          </a:prstGeom>
        </p:spPr>
      </p:pic>
    </p:spTree>
    <p:extLst>
      <p:ext uri="{BB962C8B-B14F-4D97-AF65-F5344CB8AC3E}">
        <p14:creationId xmlns:p14="http://schemas.microsoft.com/office/powerpoint/2010/main" val="6410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xit" presetSubtype="0" fill="hold" grpId="1"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 provides confidentiality,</a:t>
            </a:r>
            <a:br>
              <a:rPr lang="en-US" dirty="0"/>
            </a:br>
            <a:r>
              <a:rPr lang="en-US" dirty="0"/>
              <a:t>	but does not provide authentication.</a:t>
            </a:r>
          </a:p>
        </p:txBody>
      </p:sp>
      <p:sp>
        <p:nvSpPr>
          <p:cNvPr id="3" name="Content Placeholder 2"/>
          <p:cNvSpPr>
            <a:spLocks noGrp="1"/>
          </p:cNvSpPr>
          <p:nvPr>
            <p:ph sz="quarter" idx="10"/>
          </p:nvPr>
        </p:nvSpPr>
        <p:spPr>
          <a:xfrm>
            <a:off x="571501" y="2144232"/>
            <a:ext cx="5524500" cy="4005108"/>
          </a:xfrm>
        </p:spPr>
        <p:txBody>
          <a:bodyPr/>
          <a:lstStyle/>
          <a:p>
            <a:r>
              <a:rPr lang="en-US" dirty="0"/>
              <a:t>To provide authentication, the sender can “sign” the data with their own private key.  This is the senders certificate. </a:t>
            </a:r>
          </a:p>
          <a:p>
            <a:r>
              <a:rPr lang="en-US" dirty="0"/>
              <a:t>The receiver can decrypt the signature using the sender’s public key.  </a:t>
            </a:r>
          </a:p>
          <a:p>
            <a:r>
              <a:rPr lang="en-US" dirty="0"/>
              <a:t>Problem remains, how can we be sure the sender is who they say they are?</a:t>
            </a:r>
          </a:p>
        </p:txBody>
      </p:sp>
      <p:pic>
        <p:nvPicPr>
          <p:cNvPr id="5" name="Picture 4"/>
          <p:cNvPicPr>
            <a:picLocks noChangeAspect="1"/>
          </p:cNvPicPr>
          <p:nvPr/>
        </p:nvPicPr>
        <p:blipFill>
          <a:blip r:embed="rId2"/>
          <a:stretch>
            <a:fillRect/>
          </a:stretch>
        </p:blipFill>
        <p:spPr>
          <a:xfrm>
            <a:off x="6351421" y="1919112"/>
            <a:ext cx="1248526" cy="1247871"/>
          </a:xfrm>
          <a:prstGeom prst="rect">
            <a:avLst/>
          </a:prstGeom>
        </p:spPr>
      </p:pic>
      <p:sp>
        <p:nvSpPr>
          <p:cNvPr id="6" name="Right Arrow 5"/>
          <p:cNvSpPr/>
          <p:nvPr/>
        </p:nvSpPr>
        <p:spPr>
          <a:xfrm rot="2329306">
            <a:off x="7455569" y="3448762"/>
            <a:ext cx="10467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7"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794" y="1743074"/>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582" y="4971891"/>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6902181" y="2317148"/>
            <a:ext cx="716579" cy="1134579"/>
          </a:xfrm>
          <a:prstGeom prst="rect">
            <a:avLst/>
          </a:prstGeom>
        </p:spPr>
      </p:pic>
      <p:pic>
        <p:nvPicPr>
          <p:cNvPr id="11" name="Picture 10"/>
          <p:cNvPicPr>
            <a:picLocks noChangeAspect="1"/>
          </p:cNvPicPr>
          <p:nvPr/>
        </p:nvPicPr>
        <p:blipFill>
          <a:blip r:embed="rId2"/>
          <a:stretch>
            <a:fillRect/>
          </a:stretch>
        </p:blipFill>
        <p:spPr>
          <a:xfrm>
            <a:off x="8465346" y="3604127"/>
            <a:ext cx="1248526" cy="1247871"/>
          </a:xfrm>
          <a:prstGeom prst="rect">
            <a:avLst/>
          </a:prstGeom>
        </p:spPr>
      </p:pic>
      <p:pic>
        <p:nvPicPr>
          <p:cNvPr id="12" name="Picture 11"/>
          <p:cNvPicPr>
            <a:picLocks noChangeAspect="1"/>
          </p:cNvPicPr>
          <p:nvPr/>
        </p:nvPicPr>
        <p:blipFill>
          <a:blip r:embed="rId4"/>
          <a:stretch>
            <a:fillRect/>
          </a:stretch>
        </p:blipFill>
        <p:spPr>
          <a:xfrm>
            <a:off x="9016106" y="4002163"/>
            <a:ext cx="716579" cy="1134579"/>
          </a:xfrm>
          <a:prstGeom prst="rect">
            <a:avLst/>
          </a:prstGeom>
        </p:spPr>
      </p:pic>
      <p:pic>
        <p:nvPicPr>
          <p:cNvPr id="14" name="Picture 13"/>
          <p:cNvPicPr>
            <a:picLocks noChangeAspect="1"/>
          </p:cNvPicPr>
          <p:nvPr/>
        </p:nvPicPr>
        <p:blipFill>
          <a:blip r:embed="rId5">
            <a:duotone>
              <a:prstClr val="black"/>
              <a:srgbClr val="FF0000">
                <a:tint val="45000"/>
                <a:satMod val="400000"/>
              </a:srgbClr>
            </a:duotone>
          </a:blip>
          <a:stretch>
            <a:fillRect/>
          </a:stretch>
        </p:blipFill>
        <p:spPr>
          <a:xfrm>
            <a:off x="8834158" y="4569451"/>
            <a:ext cx="438295" cy="447386"/>
          </a:xfrm>
          <a:prstGeom prst="rect">
            <a:avLst/>
          </a:prstGeom>
        </p:spPr>
      </p:pic>
      <p:sp>
        <p:nvSpPr>
          <p:cNvPr id="21" name="Horizontal Scroll 20"/>
          <p:cNvSpPr/>
          <p:nvPr/>
        </p:nvSpPr>
        <p:spPr>
          <a:xfrm>
            <a:off x="7295825" y="2719084"/>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sp>
        <p:nvSpPr>
          <p:cNvPr id="22" name="Horizontal Scroll 21"/>
          <p:cNvSpPr/>
          <p:nvPr/>
        </p:nvSpPr>
        <p:spPr>
          <a:xfrm>
            <a:off x="8921305" y="4569452"/>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sp>
        <p:nvSpPr>
          <p:cNvPr id="23" name="5-Point Star 22"/>
          <p:cNvSpPr/>
          <p:nvPr/>
        </p:nvSpPr>
        <p:spPr>
          <a:xfrm>
            <a:off x="9495076" y="4793145"/>
            <a:ext cx="554564" cy="52709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600"/>
          </a:p>
        </p:txBody>
      </p:sp>
    </p:spTree>
    <p:extLst>
      <p:ext uri="{BB962C8B-B14F-4D97-AF65-F5344CB8AC3E}">
        <p14:creationId xmlns:p14="http://schemas.microsoft.com/office/powerpoint/2010/main" val="224094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color">
            <a:extLst>
              <a:ext uri="{FF2B5EF4-FFF2-40B4-BE49-F238E27FC236}">
                <a16:creationId xmlns:a16="http://schemas.microsoft.com/office/drawing/2014/main" id="{B0146DD4-E919-82D6-2019-2EEC4039388B}"/>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dirty="0"/>
          </a:p>
        </p:txBody>
      </p:sp>
      <p:grpSp>
        <p:nvGrpSpPr>
          <p:cNvPr id="25" name="Group 24">
            <a:extLst>
              <a:ext uri="{FF2B5EF4-FFF2-40B4-BE49-F238E27FC236}">
                <a16:creationId xmlns:a16="http://schemas.microsoft.com/office/drawing/2014/main" id="{633D697B-3563-00EE-6DAC-BFA846B075EB}"/>
              </a:ext>
            </a:extLst>
          </p:cNvPr>
          <p:cNvGrpSpPr/>
          <p:nvPr/>
        </p:nvGrpSpPr>
        <p:grpSpPr>
          <a:xfrm>
            <a:off x="-24656" y="0"/>
            <a:ext cx="4959702" cy="6858000"/>
            <a:chOff x="-24656" y="0"/>
            <a:chExt cx="4959702" cy="6858000"/>
          </a:xfrm>
        </p:grpSpPr>
        <p:sp>
          <p:nvSpPr>
            <p:cNvPr id="4" name="Graphic 81">
              <a:extLst>
                <a:ext uri="{FF2B5EF4-FFF2-40B4-BE49-F238E27FC236}">
                  <a16:creationId xmlns:a16="http://schemas.microsoft.com/office/drawing/2014/main" id="{B3376944-9B21-CBE1-2460-691A59189E36}"/>
                </a:ext>
              </a:extLst>
            </p:cNvPr>
            <p:cNvSpPr/>
            <p:nvPr/>
          </p:nvSpPr>
          <p:spPr>
            <a:xfrm>
              <a:off x="-24656" y="0"/>
              <a:ext cx="4367915" cy="6858000"/>
            </a:xfrm>
            <a:custGeom>
              <a:avLst/>
              <a:gdLst>
                <a:gd name="connsiteX0" fmla="*/ 3632634 w 4367915"/>
                <a:gd name="connsiteY0" fmla="*/ 6858000 h 6858000"/>
                <a:gd name="connsiteX1" fmla="*/ 0 w 4367915"/>
                <a:gd name="connsiteY1" fmla="*/ 6858000 h 6858000"/>
                <a:gd name="connsiteX2" fmla="*/ 0 w 4367915"/>
                <a:gd name="connsiteY2" fmla="*/ 0 h 6858000"/>
                <a:gd name="connsiteX3" fmla="*/ 4367916 w 4367915"/>
                <a:gd name="connsiteY3" fmla="*/ 0 h 6858000"/>
              </a:gdLst>
              <a:ahLst/>
              <a:cxnLst>
                <a:cxn ang="0">
                  <a:pos x="connsiteX0" y="connsiteY0"/>
                </a:cxn>
                <a:cxn ang="0">
                  <a:pos x="connsiteX1" y="connsiteY1"/>
                </a:cxn>
                <a:cxn ang="0">
                  <a:pos x="connsiteX2" y="connsiteY2"/>
                </a:cxn>
                <a:cxn ang="0">
                  <a:pos x="connsiteX3" y="connsiteY3"/>
                </a:cxn>
              </a:cxnLst>
              <a:rect l="l" t="t" r="r" b="b"/>
              <a:pathLst>
                <a:path w="4367915" h="6858000">
                  <a:moveTo>
                    <a:pt x="3632634" y="6858000"/>
                  </a:moveTo>
                  <a:lnTo>
                    <a:pt x="0" y="6858000"/>
                  </a:lnTo>
                  <a:lnTo>
                    <a:pt x="0" y="0"/>
                  </a:lnTo>
                  <a:lnTo>
                    <a:pt x="4367916" y="0"/>
                  </a:lnTo>
                  <a:close/>
                </a:path>
              </a:pathLst>
            </a:custGeom>
            <a:solidFill>
              <a:schemeClr val="accent5"/>
            </a:solidFill>
            <a:ln w="6341" cap="flat">
              <a:noFill/>
              <a:prstDash val="solid"/>
              <a:miter/>
            </a:ln>
          </p:spPr>
          <p:txBody>
            <a:bodyPr rtlCol="0" anchor="ctr"/>
            <a:lstStyle/>
            <a:p>
              <a:endParaRPr lang="en-CO"/>
            </a:p>
          </p:txBody>
        </p:sp>
        <p:sp>
          <p:nvSpPr>
            <p:cNvPr id="5" name="Freeform 4">
              <a:extLst>
                <a:ext uri="{FF2B5EF4-FFF2-40B4-BE49-F238E27FC236}">
                  <a16:creationId xmlns:a16="http://schemas.microsoft.com/office/drawing/2014/main" id="{9877A709-B8A1-0F7B-8969-CAE6C07FF321}"/>
                </a:ext>
              </a:extLst>
            </p:cNvPr>
            <p:cNvSpPr/>
            <p:nvPr/>
          </p:nvSpPr>
          <p:spPr>
            <a:xfrm>
              <a:off x="3282072" y="0"/>
              <a:ext cx="1652974" cy="6858000"/>
            </a:xfrm>
            <a:custGeom>
              <a:avLst/>
              <a:gdLst>
                <a:gd name="connsiteX0" fmla="*/ 1019879 w 1652974"/>
                <a:gd name="connsiteY0" fmla="*/ 49530 h 6858000"/>
                <a:gd name="connsiteX1" fmla="*/ 1012894 w 1652974"/>
                <a:gd name="connsiteY1" fmla="*/ 62230 h 6858000"/>
                <a:gd name="connsiteX2" fmla="*/ 1022419 w 1652974"/>
                <a:gd name="connsiteY2" fmla="*/ 3810 h 6858000"/>
                <a:gd name="connsiteX3" fmla="*/ 1022419 w 1652974"/>
                <a:gd name="connsiteY3" fmla="*/ 3810 h 6858000"/>
                <a:gd name="connsiteX4" fmla="*/ 1005909 w 1652974"/>
                <a:gd name="connsiteY4" fmla="*/ 3810 h 6858000"/>
                <a:gd name="connsiteX5" fmla="*/ 1002099 w 1652974"/>
                <a:gd name="connsiteY5" fmla="*/ 3810 h 6858000"/>
                <a:gd name="connsiteX6" fmla="*/ 989399 w 1652974"/>
                <a:gd name="connsiteY6" fmla="*/ 45720 h 6858000"/>
                <a:gd name="connsiteX7" fmla="*/ 1000194 w 1652974"/>
                <a:gd name="connsiteY7" fmla="*/ 33655 h 6858000"/>
                <a:gd name="connsiteX8" fmla="*/ 999559 w 1652974"/>
                <a:gd name="connsiteY8" fmla="*/ 121920 h 6858000"/>
                <a:gd name="connsiteX9" fmla="*/ 966539 w 1652974"/>
                <a:gd name="connsiteY9" fmla="*/ 173990 h 6858000"/>
                <a:gd name="connsiteX10" fmla="*/ 791914 w 1652974"/>
                <a:gd name="connsiteY10" fmla="*/ 1007745 h 6858000"/>
                <a:gd name="connsiteX11" fmla="*/ 785564 w 1652974"/>
                <a:gd name="connsiteY11" fmla="*/ 996315 h 6858000"/>
                <a:gd name="connsiteX12" fmla="*/ 747464 w 1652974"/>
                <a:gd name="connsiteY12" fmla="*/ 1240790 h 6858000"/>
                <a:gd name="connsiteX13" fmla="*/ 719524 w 1652974"/>
                <a:gd name="connsiteY13" fmla="*/ 1271270 h 6858000"/>
                <a:gd name="connsiteX14" fmla="*/ 686504 w 1652974"/>
                <a:gd name="connsiteY14" fmla="*/ 1488440 h 6858000"/>
                <a:gd name="connsiteX15" fmla="*/ 656024 w 1652974"/>
                <a:gd name="connsiteY15" fmla="*/ 1645285 h 6858000"/>
                <a:gd name="connsiteX16" fmla="*/ 639514 w 1652974"/>
                <a:gd name="connsiteY16" fmla="*/ 1720215 h 6858000"/>
                <a:gd name="connsiteX17" fmla="*/ 664279 w 1652974"/>
                <a:gd name="connsiteY17" fmla="*/ 1731010 h 6858000"/>
                <a:gd name="connsiteX18" fmla="*/ 620464 w 1652974"/>
                <a:gd name="connsiteY18" fmla="*/ 1831975 h 6858000"/>
                <a:gd name="connsiteX19" fmla="*/ 605224 w 1652974"/>
                <a:gd name="connsiteY19" fmla="*/ 1996440 h 6858000"/>
                <a:gd name="connsiteX20" fmla="*/ 582999 w 1652974"/>
                <a:gd name="connsiteY20" fmla="*/ 2030095 h 6858000"/>
                <a:gd name="connsiteX21" fmla="*/ 580459 w 1652974"/>
                <a:gd name="connsiteY21" fmla="*/ 2097405 h 6858000"/>
                <a:gd name="connsiteX22" fmla="*/ 595064 w 1652974"/>
                <a:gd name="connsiteY22" fmla="*/ 2085975 h 6858000"/>
                <a:gd name="connsiteX23" fmla="*/ 591889 w 1652974"/>
                <a:gd name="connsiteY23" fmla="*/ 2144395 h 6858000"/>
                <a:gd name="connsiteX24" fmla="*/ 570934 w 1652974"/>
                <a:gd name="connsiteY24" fmla="*/ 2144395 h 6858000"/>
                <a:gd name="connsiteX25" fmla="*/ 553789 w 1652974"/>
                <a:gd name="connsiteY25" fmla="*/ 2225040 h 6858000"/>
                <a:gd name="connsiteX26" fmla="*/ 529659 w 1652974"/>
                <a:gd name="connsiteY26" fmla="*/ 2345690 h 6858000"/>
                <a:gd name="connsiteX27" fmla="*/ 502354 w 1652974"/>
                <a:gd name="connsiteY27" fmla="*/ 2494280 h 6858000"/>
                <a:gd name="connsiteX28" fmla="*/ 487749 w 1652974"/>
                <a:gd name="connsiteY28" fmla="*/ 2574290 h 6858000"/>
                <a:gd name="connsiteX29" fmla="*/ 480129 w 1652974"/>
                <a:gd name="connsiteY29" fmla="*/ 2614930 h 6858000"/>
                <a:gd name="connsiteX30" fmla="*/ 473144 w 1652974"/>
                <a:gd name="connsiteY30" fmla="*/ 2656205 h 6858000"/>
                <a:gd name="connsiteX31" fmla="*/ 447109 w 1652974"/>
                <a:gd name="connsiteY31" fmla="*/ 2818765 h 6858000"/>
                <a:gd name="connsiteX32" fmla="*/ 424884 w 1652974"/>
                <a:gd name="connsiteY32" fmla="*/ 2968625 h 6858000"/>
                <a:gd name="connsiteX33" fmla="*/ 400754 w 1652974"/>
                <a:gd name="connsiteY33" fmla="*/ 3177540 h 6858000"/>
                <a:gd name="connsiteX34" fmla="*/ 440759 w 1652974"/>
                <a:gd name="connsiteY34" fmla="*/ 3091180 h 6858000"/>
                <a:gd name="connsiteX35" fmla="*/ 439489 w 1652974"/>
                <a:gd name="connsiteY35" fmla="*/ 3174365 h 6858000"/>
                <a:gd name="connsiteX36" fmla="*/ 410279 w 1652974"/>
                <a:gd name="connsiteY36" fmla="*/ 3228975 h 6858000"/>
                <a:gd name="connsiteX37" fmla="*/ 379799 w 1652974"/>
                <a:gd name="connsiteY37" fmla="*/ 3295015 h 6858000"/>
                <a:gd name="connsiteX38" fmla="*/ 398214 w 1652974"/>
                <a:gd name="connsiteY38" fmla="*/ 3309620 h 6858000"/>
                <a:gd name="connsiteX39" fmla="*/ 383609 w 1652974"/>
                <a:gd name="connsiteY39" fmla="*/ 3329305 h 6858000"/>
                <a:gd name="connsiteX40" fmla="*/ 364559 w 1652974"/>
                <a:gd name="connsiteY40" fmla="*/ 3538855 h 6858000"/>
                <a:gd name="connsiteX41" fmla="*/ 364559 w 1652974"/>
                <a:gd name="connsiteY41" fmla="*/ 3733800 h 6858000"/>
                <a:gd name="connsiteX42" fmla="*/ 382339 w 1652974"/>
                <a:gd name="connsiteY42" fmla="*/ 3733800 h 6858000"/>
                <a:gd name="connsiteX43" fmla="*/ 368369 w 1652974"/>
                <a:gd name="connsiteY43" fmla="*/ 3811270 h 6858000"/>
                <a:gd name="connsiteX44" fmla="*/ 384244 w 1652974"/>
                <a:gd name="connsiteY44" fmla="*/ 3890010 h 6858000"/>
                <a:gd name="connsiteX45" fmla="*/ 352494 w 1652974"/>
                <a:gd name="connsiteY45" fmla="*/ 3928745 h 6858000"/>
                <a:gd name="connsiteX46" fmla="*/ 346779 w 1652974"/>
                <a:gd name="connsiteY46" fmla="*/ 3992245 h 6858000"/>
                <a:gd name="connsiteX47" fmla="*/ 356939 w 1652974"/>
                <a:gd name="connsiteY47" fmla="*/ 3962400 h 6858000"/>
                <a:gd name="connsiteX48" fmla="*/ 344874 w 1652974"/>
                <a:gd name="connsiteY48" fmla="*/ 4138295 h 6858000"/>
                <a:gd name="connsiteX49" fmla="*/ 357574 w 1652974"/>
                <a:gd name="connsiteY49" fmla="*/ 4109720 h 6858000"/>
                <a:gd name="connsiteX50" fmla="*/ 325189 w 1652974"/>
                <a:gd name="connsiteY50" fmla="*/ 4213225 h 6858000"/>
                <a:gd name="connsiteX51" fmla="*/ 323284 w 1652974"/>
                <a:gd name="connsiteY51" fmla="*/ 4163695 h 6858000"/>
                <a:gd name="connsiteX52" fmla="*/ 316934 w 1652974"/>
                <a:gd name="connsiteY52" fmla="*/ 4357370 h 6858000"/>
                <a:gd name="connsiteX53" fmla="*/ 320109 w 1652974"/>
                <a:gd name="connsiteY53" fmla="*/ 4333875 h 6858000"/>
                <a:gd name="connsiteX54" fmla="*/ 324554 w 1652974"/>
                <a:gd name="connsiteY54" fmla="*/ 4453890 h 6858000"/>
                <a:gd name="connsiteX55" fmla="*/ 320744 w 1652974"/>
                <a:gd name="connsiteY55" fmla="*/ 4638675 h 6858000"/>
                <a:gd name="connsiteX56" fmla="*/ 318839 w 1652974"/>
                <a:gd name="connsiteY56" fmla="*/ 4735195 h 6858000"/>
                <a:gd name="connsiteX57" fmla="*/ 317569 w 1652974"/>
                <a:gd name="connsiteY57" fmla="*/ 4822825 h 6858000"/>
                <a:gd name="connsiteX58" fmla="*/ 324554 w 1652974"/>
                <a:gd name="connsiteY58" fmla="*/ 4939030 h 6858000"/>
                <a:gd name="connsiteX59" fmla="*/ 347414 w 1652974"/>
                <a:gd name="connsiteY59" fmla="*/ 4906010 h 6858000"/>
                <a:gd name="connsiteX60" fmla="*/ 355034 w 1652974"/>
                <a:gd name="connsiteY60" fmla="*/ 4972685 h 6858000"/>
                <a:gd name="connsiteX61" fmla="*/ 305504 w 1652974"/>
                <a:gd name="connsiteY61" fmla="*/ 4930775 h 6858000"/>
                <a:gd name="connsiteX62" fmla="*/ 297249 w 1652974"/>
                <a:gd name="connsiteY62" fmla="*/ 5006975 h 6858000"/>
                <a:gd name="connsiteX63" fmla="*/ 283279 w 1652974"/>
                <a:gd name="connsiteY63" fmla="*/ 5126355 h 6858000"/>
                <a:gd name="connsiteX64" fmla="*/ 265499 w 1652974"/>
                <a:gd name="connsiteY64" fmla="*/ 5273040 h 6858000"/>
                <a:gd name="connsiteX65" fmla="*/ 260419 w 1652974"/>
                <a:gd name="connsiteY65" fmla="*/ 5312410 h 6858000"/>
                <a:gd name="connsiteX66" fmla="*/ 254704 w 1652974"/>
                <a:gd name="connsiteY66" fmla="*/ 5352415 h 6858000"/>
                <a:gd name="connsiteX67" fmla="*/ 243274 w 1652974"/>
                <a:gd name="connsiteY67" fmla="*/ 5433060 h 6858000"/>
                <a:gd name="connsiteX68" fmla="*/ 220414 w 1652974"/>
                <a:gd name="connsiteY68" fmla="*/ 5591810 h 6858000"/>
                <a:gd name="connsiteX69" fmla="*/ 196284 w 1652974"/>
                <a:gd name="connsiteY69" fmla="*/ 5735320 h 6858000"/>
                <a:gd name="connsiteX70" fmla="*/ 175329 w 1652974"/>
                <a:gd name="connsiteY70" fmla="*/ 5850255 h 6858000"/>
                <a:gd name="connsiteX71" fmla="*/ 166439 w 1652974"/>
                <a:gd name="connsiteY71" fmla="*/ 5892800 h 6858000"/>
                <a:gd name="connsiteX72" fmla="*/ 158819 w 1652974"/>
                <a:gd name="connsiteY72" fmla="*/ 5922645 h 6858000"/>
                <a:gd name="connsiteX73" fmla="*/ 125164 w 1652974"/>
                <a:gd name="connsiteY73" fmla="*/ 5925185 h 6858000"/>
                <a:gd name="connsiteX74" fmla="*/ 127704 w 1652974"/>
                <a:gd name="connsiteY74" fmla="*/ 6008370 h 6858000"/>
                <a:gd name="connsiteX75" fmla="*/ 113099 w 1652974"/>
                <a:gd name="connsiteY75" fmla="*/ 5993765 h 6858000"/>
                <a:gd name="connsiteX76" fmla="*/ 108654 w 1652974"/>
                <a:gd name="connsiteY76" fmla="*/ 6040755 h 6858000"/>
                <a:gd name="connsiteX77" fmla="*/ 158184 w 1652974"/>
                <a:gd name="connsiteY77" fmla="*/ 6020435 h 6858000"/>
                <a:gd name="connsiteX78" fmla="*/ 142944 w 1652974"/>
                <a:gd name="connsiteY78" fmla="*/ 6088380 h 6858000"/>
                <a:gd name="connsiteX79" fmla="*/ 128974 w 1652974"/>
                <a:gd name="connsiteY79" fmla="*/ 6082665 h 6858000"/>
                <a:gd name="connsiteX80" fmla="*/ 139769 w 1652974"/>
                <a:gd name="connsiteY80" fmla="*/ 6194425 h 6858000"/>
                <a:gd name="connsiteX81" fmla="*/ 97859 w 1652974"/>
                <a:gd name="connsiteY81" fmla="*/ 6367145 h 6858000"/>
                <a:gd name="connsiteX82" fmla="*/ 78809 w 1652974"/>
                <a:gd name="connsiteY82" fmla="*/ 6454775 h 6858000"/>
                <a:gd name="connsiteX83" fmla="*/ 68014 w 1652974"/>
                <a:gd name="connsiteY83" fmla="*/ 6497955 h 6858000"/>
                <a:gd name="connsiteX84" fmla="*/ 56584 w 1652974"/>
                <a:gd name="connsiteY84" fmla="*/ 6539865 h 6858000"/>
                <a:gd name="connsiteX85" fmla="*/ 50234 w 1652974"/>
                <a:gd name="connsiteY85" fmla="*/ 6486525 h 6858000"/>
                <a:gd name="connsiteX86" fmla="*/ 33089 w 1652974"/>
                <a:gd name="connsiteY86" fmla="*/ 6536690 h 6858000"/>
                <a:gd name="connsiteX87" fmla="*/ 42614 w 1652974"/>
                <a:gd name="connsiteY87" fmla="*/ 6566535 h 6858000"/>
                <a:gd name="connsiteX88" fmla="*/ 26104 w 1652974"/>
                <a:gd name="connsiteY88" fmla="*/ 6704965 h 6858000"/>
                <a:gd name="connsiteX89" fmla="*/ 17214 w 1652974"/>
                <a:gd name="connsiteY89" fmla="*/ 6738620 h 6858000"/>
                <a:gd name="connsiteX90" fmla="*/ 12769 w 1652974"/>
                <a:gd name="connsiteY90" fmla="*/ 6755131 h 6858000"/>
                <a:gd name="connsiteX91" fmla="*/ 8324 w 1652974"/>
                <a:gd name="connsiteY91" fmla="*/ 6771006 h 6858000"/>
                <a:gd name="connsiteX92" fmla="*/ 69 w 1652974"/>
                <a:gd name="connsiteY92" fmla="*/ 6832600 h 6858000"/>
                <a:gd name="connsiteX93" fmla="*/ 42614 w 1652974"/>
                <a:gd name="connsiteY93" fmla="*/ 6858000 h 6858000"/>
                <a:gd name="connsiteX94" fmla="*/ 640149 w 1652974"/>
                <a:gd name="connsiteY94" fmla="*/ 6858000 h 6858000"/>
                <a:gd name="connsiteX95" fmla="*/ 672534 w 1652974"/>
                <a:gd name="connsiteY95" fmla="*/ 6680200 h 6858000"/>
                <a:gd name="connsiteX96" fmla="*/ 675709 w 1652974"/>
                <a:gd name="connsiteY96" fmla="*/ 6690360 h 6858000"/>
                <a:gd name="connsiteX97" fmla="*/ 694759 w 1652974"/>
                <a:gd name="connsiteY97" fmla="*/ 6628765 h 6858000"/>
                <a:gd name="connsiteX98" fmla="*/ 716349 w 1652974"/>
                <a:gd name="connsiteY98" fmla="*/ 6548756 h 6858000"/>
                <a:gd name="connsiteX99" fmla="*/ 699839 w 1652974"/>
                <a:gd name="connsiteY99" fmla="*/ 6541135 h 6858000"/>
                <a:gd name="connsiteX100" fmla="*/ 745559 w 1652974"/>
                <a:gd name="connsiteY100" fmla="*/ 6393815 h 6858000"/>
                <a:gd name="connsiteX101" fmla="*/ 739209 w 1652974"/>
                <a:gd name="connsiteY101" fmla="*/ 6346825 h 6858000"/>
                <a:gd name="connsiteX102" fmla="*/ 761434 w 1652974"/>
                <a:gd name="connsiteY102" fmla="*/ 6238240 h 6858000"/>
                <a:gd name="connsiteX103" fmla="*/ 789374 w 1652974"/>
                <a:gd name="connsiteY103" fmla="*/ 6084570 h 6858000"/>
                <a:gd name="connsiteX104" fmla="*/ 804614 w 1652974"/>
                <a:gd name="connsiteY104" fmla="*/ 5995670 h 6858000"/>
                <a:gd name="connsiteX105" fmla="*/ 819219 w 1652974"/>
                <a:gd name="connsiteY105" fmla="*/ 5901055 h 6858000"/>
                <a:gd name="connsiteX106" fmla="*/ 849064 w 1652974"/>
                <a:gd name="connsiteY106" fmla="*/ 5702300 h 6858000"/>
                <a:gd name="connsiteX107" fmla="*/ 874464 w 1652974"/>
                <a:gd name="connsiteY107" fmla="*/ 5503545 h 6858000"/>
                <a:gd name="connsiteX108" fmla="*/ 886529 w 1652974"/>
                <a:gd name="connsiteY108" fmla="*/ 5408930 h 6858000"/>
                <a:gd name="connsiteX109" fmla="*/ 896689 w 1652974"/>
                <a:gd name="connsiteY109" fmla="*/ 5320030 h 6858000"/>
                <a:gd name="connsiteX110" fmla="*/ 913834 w 1652974"/>
                <a:gd name="connsiteY110" fmla="*/ 5166360 h 6858000"/>
                <a:gd name="connsiteX111" fmla="*/ 920819 w 1652974"/>
                <a:gd name="connsiteY111" fmla="*/ 5105400 h 6858000"/>
                <a:gd name="connsiteX112" fmla="*/ 925899 w 1652974"/>
                <a:gd name="connsiteY112" fmla="*/ 5057775 h 6858000"/>
                <a:gd name="connsiteX113" fmla="*/ 927169 w 1652974"/>
                <a:gd name="connsiteY113" fmla="*/ 5066665 h 6858000"/>
                <a:gd name="connsiteX114" fmla="*/ 958919 w 1652974"/>
                <a:gd name="connsiteY114" fmla="*/ 4765675 h 6858000"/>
                <a:gd name="connsiteX115" fmla="*/ 977334 w 1652974"/>
                <a:gd name="connsiteY115" fmla="*/ 4586605 h 6858000"/>
                <a:gd name="connsiteX116" fmla="*/ 986859 w 1652974"/>
                <a:gd name="connsiteY116" fmla="*/ 4493260 h 6858000"/>
                <a:gd name="connsiteX117" fmla="*/ 995749 w 1652974"/>
                <a:gd name="connsiteY117" fmla="*/ 4399280 h 6858000"/>
                <a:gd name="connsiteX118" fmla="*/ 1012894 w 1652974"/>
                <a:gd name="connsiteY118" fmla="*/ 4211955 h 6858000"/>
                <a:gd name="connsiteX119" fmla="*/ 1028134 w 1652974"/>
                <a:gd name="connsiteY119" fmla="*/ 4032885 h 6858000"/>
                <a:gd name="connsiteX120" fmla="*/ 1048454 w 1652974"/>
                <a:gd name="connsiteY120" fmla="*/ 3728720 h 6858000"/>
                <a:gd name="connsiteX121" fmla="*/ 1085284 w 1652974"/>
                <a:gd name="connsiteY121" fmla="*/ 3553460 h 6858000"/>
                <a:gd name="connsiteX122" fmla="*/ 1068139 w 1652974"/>
                <a:gd name="connsiteY122" fmla="*/ 3547745 h 6858000"/>
                <a:gd name="connsiteX123" fmla="*/ 1070679 w 1652974"/>
                <a:gd name="connsiteY123" fmla="*/ 3368675 h 6858000"/>
                <a:gd name="connsiteX124" fmla="*/ 1092904 w 1652974"/>
                <a:gd name="connsiteY124" fmla="*/ 3141345 h 6858000"/>
                <a:gd name="connsiteX125" fmla="*/ 1113859 w 1652974"/>
                <a:gd name="connsiteY125" fmla="*/ 2985135 h 6858000"/>
                <a:gd name="connsiteX126" fmla="*/ 1139894 w 1652974"/>
                <a:gd name="connsiteY126" fmla="*/ 2818130 h 6858000"/>
                <a:gd name="connsiteX127" fmla="*/ 1153229 w 1652974"/>
                <a:gd name="connsiteY127" fmla="*/ 2734310 h 6858000"/>
                <a:gd name="connsiteX128" fmla="*/ 1167834 w 1652974"/>
                <a:gd name="connsiteY128" fmla="*/ 2653030 h 6858000"/>
                <a:gd name="connsiteX129" fmla="*/ 1196409 w 1652974"/>
                <a:gd name="connsiteY129" fmla="*/ 2501900 h 6858000"/>
                <a:gd name="connsiteX130" fmla="*/ 1209109 w 1652974"/>
                <a:gd name="connsiteY130" fmla="*/ 2435860 h 6858000"/>
                <a:gd name="connsiteX131" fmla="*/ 1221809 w 1652974"/>
                <a:gd name="connsiteY131" fmla="*/ 2378075 h 6858000"/>
                <a:gd name="connsiteX132" fmla="*/ 1242129 w 1652974"/>
                <a:gd name="connsiteY132" fmla="*/ 2292985 h 6858000"/>
                <a:gd name="connsiteX133" fmla="*/ 1254829 w 1652974"/>
                <a:gd name="connsiteY133" fmla="*/ 2145665 h 6858000"/>
                <a:gd name="connsiteX134" fmla="*/ 1275149 w 1652974"/>
                <a:gd name="connsiteY134" fmla="*/ 2000250 h 6858000"/>
                <a:gd name="connsiteX135" fmla="*/ 1278959 w 1652974"/>
                <a:gd name="connsiteY135" fmla="*/ 2010410 h 6858000"/>
                <a:gd name="connsiteX136" fmla="*/ 1352619 w 1652974"/>
                <a:gd name="connsiteY136" fmla="*/ 1646555 h 6858000"/>
                <a:gd name="connsiteX137" fmla="*/ 1431359 w 1652974"/>
                <a:gd name="connsiteY137" fmla="*/ 1268730 h 6858000"/>
                <a:gd name="connsiteX138" fmla="*/ 1425009 w 1652974"/>
                <a:gd name="connsiteY138" fmla="*/ 1282700 h 6858000"/>
                <a:gd name="connsiteX139" fmla="*/ 1475809 w 1652974"/>
                <a:gd name="connsiteY139" fmla="*/ 1125855 h 6858000"/>
                <a:gd name="connsiteX140" fmla="*/ 1453584 w 1652974"/>
                <a:gd name="connsiteY140" fmla="*/ 1012190 h 6858000"/>
                <a:gd name="connsiteX141" fmla="*/ 1459299 w 1652974"/>
                <a:gd name="connsiteY141" fmla="*/ 1014730 h 6858000"/>
                <a:gd name="connsiteX142" fmla="*/ 1464379 w 1652974"/>
                <a:gd name="connsiteY142" fmla="*/ 904875 h 6858000"/>
                <a:gd name="connsiteX143" fmla="*/ 1473904 w 1652974"/>
                <a:gd name="connsiteY143" fmla="*/ 771525 h 6858000"/>
                <a:gd name="connsiteX144" fmla="*/ 1487874 w 1652974"/>
                <a:gd name="connsiteY144" fmla="*/ 777240 h 6858000"/>
                <a:gd name="connsiteX145" fmla="*/ 1500574 w 1652974"/>
                <a:gd name="connsiteY145" fmla="*/ 648335 h 6858000"/>
                <a:gd name="connsiteX146" fmla="*/ 1520259 w 1652974"/>
                <a:gd name="connsiteY146" fmla="*/ 535305 h 6858000"/>
                <a:gd name="connsiteX147" fmla="*/ 1598999 w 1652974"/>
                <a:gd name="connsiteY147" fmla="*/ 107315 h 6858000"/>
                <a:gd name="connsiteX148" fmla="*/ 1652974 w 1652974"/>
                <a:gd name="connsiteY148" fmla="*/ 15875 h 6858000"/>
                <a:gd name="connsiteX149" fmla="*/ 1650434 w 1652974"/>
                <a:gd name="connsiteY149" fmla="*/ 1270 h 6858000"/>
                <a:gd name="connsiteX150" fmla="*/ 1647259 w 1652974"/>
                <a:gd name="connsiteY150" fmla="*/ 0 h 6858000"/>
                <a:gd name="connsiteX151" fmla="*/ 1024959 w 1652974"/>
                <a:gd name="connsiteY151" fmla="*/ 0 h 6858000"/>
                <a:gd name="connsiteX152" fmla="*/ 1019879 w 1652974"/>
                <a:gd name="connsiteY152" fmla="*/ 495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652974" h="6858000">
                  <a:moveTo>
                    <a:pt x="1019879" y="49530"/>
                  </a:moveTo>
                  <a:cubicBezTo>
                    <a:pt x="1019879" y="60325"/>
                    <a:pt x="1019879" y="64770"/>
                    <a:pt x="1012894" y="62230"/>
                  </a:cubicBezTo>
                  <a:cubicBezTo>
                    <a:pt x="1016069" y="42545"/>
                    <a:pt x="1019879" y="22860"/>
                    <a:pt x="1022419" y="3810"/>
                  </a:cubicBezTo>
                  <a:lnTo>
                    <a:pt x="1022419" y="3810"/>
                  </a:lnTo>
                  <a:cubicBezTo>
                    <a:pt x="1014164" y="39370"/>
                    <a:pt x="1010354" y="20955"/>
                    <a:pt x="1005909" y="3810"/>
                  </a:cubicBezTo>
                  <a:lnTo>
                    <a:pt x="1002099" y="3810"/>
                  </a:lnTo>
                  <a:cubicBezTo>
                    <a:pt x="998924" y="19050"/>
                    <a:pt x="995114" y="33655"/>
                    <a:pt x="989399" y="45720"/>
                  </a:cubicBezTo>
                  <a:cubicBezTo>
                    <a:pt x="993844" y="55245"/>
                    <a:pt x="996384" y="40005"/>
                    <a:pt x="1000194" y="33655"/>
                  </a:cubicBezTo>
                  <a:cubicBezTo>
                    <a:pt x="1002099" y="58420"/>
                    <a:pt x="1010354" y="93345"/>
                    <a:pt x="999559" y="121920"/>
                  </a:cubicBezTo>
                  <a:cubicBezTo>
                    <a:pt x="991939" y="167005"/>
                    <a:pt x="976064" y="121285"/>
                    <a:pt x="966539" y="173990"/>
                  </a:cubicBezTo>
                  <a:cubicBezTo>
                    <a:pt x="912564" y="452120"/>
                    <a:pt x="845889" y="720725"/>
                    <a:pt x="791914" y="1007745"/>
                  </a:cubicBezTo>
                  <a:cubicBezTo>
                    <a:pt x="784929" y="1012825"/>
                    <a:pt x="786199" y="1005205"/>
                    <a:pt x="785564" y="996315"/>
                  </a:cubicBezTo>
                  <a:cubicBezTo>
                    <a:pt x="774769" y="1083945"/>
                    <a:pt x="756989" y="1160145"/>
                    <a:pt x="747464" y="1240790"/>
                  </a:cubicBezTo>
                  <a:cubicBezTo>
                    <a:pt x="736669" y="1261745"/>
                    <a:pt x="726509" y="1265555"/>
                    <a:pt x="719524" y="1271270"/>
                  </a:cubicBezTo>
                  <a:cubicBezTo>
                    <a:pt x="726509" y="1266190"/>
                    <a:pt x="708094" y="1375410"/>
                    <a:pt x="686504" y="1488440"/>
                  </a:cubicBezTo>
                  <a:cubicBezTo>
                    <a:pt x="675709" y="1544320"/>
                    <a:pt x="664914" y="1602105"/>
                    <a:pt x="656024" y="1645285"/>
                  </a:cubicBezTo>
                  <a:cubicBezTo>
                    <a:pt x="647134" y="1688465"/>
                    <a:pt x="640784" y="1718310"/>
                    <a:pt x="639514" y="1720215"/>
                  </a:cubicBezTo>
                  <a:lnTo>
                    <a:pt x="664279" y="1731010"/>
                  </a:lnTo>
                  <a:cubicBezTo>
                    <a:pt x="647769" y="1818005"/>
                    <a:pt x="629989" y="1750695"/>
                    <a:pt x="620464" y="1831975"/>
                  </a:cubicBezTo>
                  <a:cubicBezTo>
                    <a:pt x="650944" y="1870075"/>
                    <a:pt x="591254" y="1965325"/>
                    <a:pt x="605224" y="1996440"/>
                  </a:cubicBezTo>
                  <a:cubicBezTo>
                    <a:pt x="602684" y="1995170"/>
                    <a:pt x="593794" y="2034540"/>
                    <a:pt x="582999" y="2030095"/>
                  </a:cubicBezTo>
                  <a:cubicBezTo>
                    <a:pt x="600779" y="2045970"/>
                    <a:pt x="580459" y="2072005"/>
                    <a:pt x="580459" y="2097405"/>
                  </a:cubicBezTo>
                  <a:cubicBezTo>
                    <a:pt x="584269" y="2107565"/>
                    <a:pt x="587444" y="2091690"/>
                    <a:pt x="595064" y="2085975"/>
                  </a:cubicBezTo>
                  <a:lnTo>
                    <a:pt x="591889" y="2144395"/>
                  </a:lnTo>
                  <a:cubicBezTo>
                    <a:pt x="581729" y="2165350"/>
                    <a:pt x="568394" y="2169160"/>
                    <a:pt x="570934" y="2144395"/>
                  </a:cubicBezTo>
                  <a:cubicBezTo>
                    <a:pt x="566489" y="2162810"/>
                    <a:pt x="560774" y="2190750"/>
                    <a:pt x="553789" y="2225040"/>
                  </a:cubicBezTo>
                  <a:cubicBezTo>
                    <a:pt x="546804" y="2259330"/>
                    <a:pt x="537914" y="2300605"/>
                    <a:pt x="529659" y="2345690"/>
                  </a:cubicBezTo>
                  <a:cubicBezTo>
                    <a:pt x="521404" y="2391410"/>
                    <a:pt x="511879" y="2441575"/>
                    <a:pt x="502354" y="2494280"/>
                  </a:cubicBezTo>
                  <a:cubicBezTo>
                    <a:pt x="497274" y="2520315"/>
                    <a:pt x="492829" y="2547620"/>
                    <a:pt x="487749" y="2574290"/>
                  </a:cubicBezTo>
                  <a:cubicBezTo>
                    <a:pt x="485209" y="2587625"/>
                    <a:pt x="482669" y="2601595"/>
                    <a:pt x="480129" y="2614930"/>
                  </a:cubicBezTo>
                  <a:cubicBezTo>
                    <a:pt x="477589" y="2628900"/>
                    <a:pt x="475684" y="2642235"/>
                    <a:pt x="473144" y="2656205"/>
                  </a:cubicBezTo>
                  <a:cubicBezTo>
                    <a:pt x="464254" y="2710815"/>
                    <a:pt x="455999" y="2766060"/>
                    <a:pt x="447109" y="2818765"/>
                  </a:cubicBezTo>
                  <a:cubicBezTo>
                    <a:pt x="438854" y="2871470"/>
                    <a:pt x="430599" y="2922270"/>
                    <a:pt x="424884" y="2968625"/>
                  </a:cubicBezTo>
                  <a:cubicBezTo>
                    <a:pt x="412819" y="3061335"/>
                    <a:pt x="403929" y="3136900"/>
                    <a:pt x="400754" y="3177540"/>
                  </a:cubicBezTo>
                  <a:cubicBezTo>
                    <a:pt x="418534" y="3158490"/>
                    <a:pt x="414724" y="3107055"/>
                    <a:pt x="440759" y="3091180"/>
                  </a:cubicBezTo>
                  <a:cubicBezTo>
                    <a:pt x="448379" y="3135630"/>
                    <a:pt x="428059" y="3153410"/>
                    <a:pt x="439489" y="3174365"/>
                  </a:cubicBezTo>
                  <a:cubicBezTo>
                    <a:pt x="421074" y="3180080"/>
                    <a:pt x="415359" y="3203575"/>
                    <a:pt x="410279" y="3228975"/>
                  </a:cubicBezTo>
                  <a:cubicBezTo>
                    <a:pt x="405199" y="3254375"/>
                    <a:pt x="399484" y="3281045"/>
                    <a:pt x="379799" y="3295015"/>
                  </a:cubicBezTo>
                  <a:lnTo>
                    <a:pt x="398214" y="3309620"/>
                  </a:lnTo>
                  <a:lnTo>
                    <a:pt x="383609" y="3329305"/>
                  </a:lnTo>
                  <a:cubicBezTo>
                    <a:pt x="382339" y="3519170"/>
                    <a:pt x="388689" y="3373120"/>
                    <a:pt x="364559" y="3538855"/>
                  </a:cubicBezTo>
                  <a:cubicBezTo>
                    <a:pt x="356939" y="3633470"/>
                    <a:pt x="379164" y="3682365"/>
                    <a:pt x="364559" y="3733800"/>
                  </a:cubicBezTo>
                  <a:cubicBezTo>
                    <a:pt x="367734" y="3724910"/>
                    <a:pt x="379799" y="3710940"/>
                    <a:pt x="382339" y="3733800"/>
                  </a:cubicBezTo>
                  <a:cubicBezTo>
                    <a:pt x="363924" y="3736340"/>
                    <a:pt x="387419" y="3801110"/>
                    <a:pt x="368369" y="3811270"/>
                  </a:cubicBezTo>
                  <a:cubicBezTo>
                    <a:pt x="367734" y="3836035"/>
                    <a:pt x="356939" y="3914140"/>
                    <a:pt x="384244" y="3890010"/>
                  </a:cubicBezTo>
                  <a:cubicBezTo>
                    <a:pt x="370909" y="3902075"/>
                    <a:pt x="358209" y="3971290"/>
                    <a:pt x="352494" y="3928745"/>
                  </a:cubicBezTo>
                  <a:cubicBezTo>
                    <a:pt x="349319" y="3952240"/>
                    <a:pt x="342969" y="3975100"/>
                    <a:pt x="346779" y="3992245"/>
                  </a:cubicBezTo>
                  <a:lnTo>
                    <a:pt x="356939" y="3962400"/>
                  </a:lnTo>
                  <a:cubicBezTo>
                    <a:pt x="351859" y="4042410"/>
                    <a:pt x="328364" y="4084320"/>
                    <a:pt x="344874" y="4138295"/>
                  </a:cubicBezTo>
                  <a:lnTo>
                    <a:pt x="357574" y="4109720"/>
                  </a:lnTo>
                  <a:cubicBezTo>
                    <a:pt x="353764" y="4157345"/>
                    <a:pt x="351224" y="4197350"/>
                    <a:pt x="325189" y="4213225"/>
                  </a:cubicBezTo>
                  <a:lnTo>
                    <a:pt x="323284" y="4163695"/>
                  </a:lnTo>
                  <a:cubicBezTo>
                    <a:pt x="315029" y="4242435"/>
                    <a:pt x="311854" y="4290060"/>
                    <a:pt x="316934" y="4357370"/>
                  </a:cubicBezTo>
                  <a:lnTo>
                    <a:pt x="320109" y="4333875"/>
                  </a:lnTo>
                  <a:cubicBezTo>
                    <a:pt x="323919" y="4355465"/>
                    <a:pt x="324554" y="4399280"/>
                    <a:pt x="324554" y="4453890"/>
                  </a:cubicBezTo>
                  <a:cubicBezTo>
                    <a:pt x="323919" y="4508500"/>
                    <a:pt x="322014" y="4573905"/>
                    <a:pt x="320744" y="4638675"/>
                  </a:cubicBezTo>
                  <a:cubicBezTo>
                    <a:pt x="320109" y="4671060"/>
                    <a:pt x="319474" y="4704080"/>
                    <a:pt x="318839" y="4735195"/>
                  </a:cubicBezTo>
                  <a:cubicBezTo>
                    <a:pt x="318204" y="4766310"/>
                    <a:pt x="317569" y="4795520"/>
                    <a:pt x="317569" y="4822825"/>
                  </a:cubicBezTo>
                  <a:cubicBezTo>
                    <a:pt x="317569" y="4876165"/>
                    <a:pt x="319474" y="4918710"/>
                    <a:pt x="324554" y="4939030"/>
                  </a:cubicBezTo>
                  <a:lnTo>
                    <a:pt x="347414" y="4906010"/>
                  </a:lnTo>
                  <a:lnTo>
                    <a:pt x="355034" y="4972685"/>
                  </a:lnTo>
                  <a:cubicBezTo>
                    <a:pt x="352494" y="4964430"/>
                    <a:pt x="309314" y="4939665"/>
                    <a:pt x="305504" y="4930775"/>
                  </a:cubicBezTo>
                  <a:cubicBezTo>
                    <a:pt x="303599" y="4948555"/>
                    <a:pt x="301059" y="4974590"/>
                    <a:pt x="297249" y="5006975"/>
                  </a:cubicBezTo>
                  <a:cubicBezTo>
                    <a:pt x="293439" y="5040630"/>
                    <a:pt x="288359" y="5081270"/>
                    <a:pt x="283279" y="5126355"/>
                  </a:cubicBezTo>
                  <a:cubicBezTo>
                    <a:pt x="277564" y="5171440"/>
                    <a:pt x="271849" y="5220970"/>
                    <a:pt x="265499" y="5273040"/>
                  </a:cubicBezTo>
                  <a:cubicBezTo>
                    <a:pt x="264229" y="5285740"/>
                    <a:pt x="262324" y="5299075"/>
                    <a:pt x="260419" y="5312410"/>
                  </a:cubicBezTo>
                  <a:cubicBezTo>
                    <a:pt x="258514" y="5325745"/>
                    <a:pt x="256609" y="5339080"/>
                    <a:pt x="254704" y="5352415"/>
                  </a:cubicBezTo>
                  <a:cubicBezTo>
                    <a:pt x="250894" y="5379085"/>
                    <a:pt x="247084" y="5405755"/>
                    <a:pt x="243274" y="5433060"/>
                  </a:cubicBezTo>
                  <a:cubicBezTo>
                    <a:pt x="235654" y="5487035"/>
                    <a:pt x="228034" y="5540375"/>
                    <a:pt x="220414" y="5591810"/>
                  </a:cubicBezTo>
                  <a:cubicBezTo>
                    <a:pt x="212794" y="5643245"/>
                    <a:pt x="203904" y="5691505"/>
                    <a:pt x="196284" y="5735320"/>
                  </a:cubicBezTo>
                  <a:cubicBezTo>
                    <a:pt x="188664" y="5779135"/>
                    <a:pt x="181679" y="5818505"/>
                    <a:pt x="175329" y="5850255"/>
                  </a:cubicBezTo>
                  <a:cubicBezTo>
                    <a:pt x="172154" y="5866130"/>
                    <a:pt x="168979" y="5880735"/>
                    <a:pt x="166439" y="5892800"/>
                  </a:cubicBezTo>
                  <a:cubicBezTo>
                    <a:pt x="163899" y="5904865"/>
                    <a:pt x="160724" y="5915025"/>
                    <a:pt x="158819" y="5922645"/>
                  </a:cubicBezTo>
                  <a:cubicBezTo>
                    <a:pt x="138499" y="5972175"/>
                    <a:pt x="127704" y="5926455"/>
                    <a:pt x="125164" y="5925185"/>
                  </a:cubicBezTo>
                  <a:cubicBezTo>
                    <a:pt x="120084" y="5988685"/>
                    <a:pt x="139134" y="5955665"/>
                    <a:pt x="127704" y="6008370"/>
                  </a:cubicBezTo>
                  <a:cubicBezTo>
                    <a:pt x="121354" y="6022340"/>
                    <a:pt x="113734" y="6002655"/>
                    <a:pt x="113099" y="5993765"/>
                  </a:cubicBezTo>
                  <a:cubicBezTo>
                    <a:pt x="110559" y="6017260"/>
                    <a:pt x="100399" y="6037580"/>
                    <a:pt x="108654" y="6040755"/>
                  </a:cubicBezTo>
                  <a:cubicBezTo>
                    <a:pt x="120719" y="6012815"/>
                    <a:pt x="141039" y="6029960"/>
                    <a:pt x="158184" y="6020435"/>
                  </a:cubicBezTo>
                  <a:lnTo>
                    <a:pt x="142944" y="6088380"/>
                  </a:lnTo>
                  <a:lnTo>
                    <a:pt x="128974" y="6082665"/>
                  </a:lnTo>
                  <a:cubicBezTo>
                    <a:pt x="125799" y="6097905"/>
                    <a:pt x="160724" y="6129020"/>
                    <a:pt x="139769" y="6194425"/>
                  </a:cubicBezTo>
                  <a:cubicBezTo>
                    <a:pt x="124529" y="6249670"/>
                    <a:pt x="111194" y="6308725"/>
                    <a:pt x="97859" y="6367145"/>
                  </a:cubicBezTo>
                  <a:cubicBezTo>
                    <a:pt x="91509" y="6396355"/>
                    <a:pt x="85159" y="6425565"/>
                    <a:pt x="78809" y="6454775"/>
                  </a:cubicBezTo>
                  <a:cubicBezTo>
                    <a:pt x="75634" y="6469380"/>
                    <a:pt x="71824" y="6483350"/>
                    <a:pt x="68014" y="6497955"/>
                  </a:cubicBezTo>
                  <a:cubicBezTo>
                    <a:pt x="64204" y="6511925"/>
                    <a:pt x="60394" y="6525895"/>
                    <a:pt x="56584" y="6539865"/>
                  </a:cubicBezTo>
                  <a:cubicBezTo>
                    <a:pt x="48329" y="6536056"/>
                    <a:pt x="49599" y="6511290"/>
                    <a:pt x="50234" y="6486525"/>
                  </a:cubicBezTo>
                  <a:cubicBezTo>
                    <a:pt x="45789" y="6501130"/>
                    <a:pt x="42614" y="6524625"/>
                    <a:pt x="33089" y="6536690"/>
                  </a:cubicBezTo>
                  <a:cubicBezTo>
                    <a:pt x="54679" y="6513195"/>
                    <a:pt x="31184" y="6586220"/>
                    <a:pt x="42614" y="6566535"/>
                  </a:cubicBezTo>
                  <a:cubicBezTo>
                    <a:pt x="49599" y="6611620"/>
                    <a:pt x="38169" y="6659245"/>
                    <a:pt x="26104" y="6704965"/>
                  </a:cubicBezTo>
                  <a:cubicBezTo>
                    <a:pt x="22929" y="6716395"/>
                    <a:pt x="19754" y="6727825"/>
                    <a:pt x="17214" y="6738620"/>
                  </a:cubicBezTo>
                  <a:cubicBezTo>
                    <a:pt x="15944" y="6744335"/>
                    <a:pt x="14674" y="6750050"/>
                    <a:pt x="12769" y="6755131"/>
                  </a:cubicBezTo>
                  <a:cubicBezTo>
                    <a:pt x="11499" y="6760845"/>
                    <a:pt x="9594" y="6765925"/>
                    <a:pt x="8324" y="6771006"/>
                  </a:cubicBezTo>
                  <a:cubicBezTo>
                    <a:pt x="3244" y="6792595"/>
                    <a:pt x="-566" y="6812915"/>
                    <a:pt x="69" y="6832600"/>
                  </a:cubicBezTo>
                  <a:cubicBezTo>
                    <a:pt x="4514" y="6835140"/>
                    <a:pt x="19754" y="6844031"/>
                    <a:pt x="42614" y="6858000"/>
                  </a:cubicBezTo>
                  <a:lnTo>
                    <a:pt x="640149" y="6858000"/>
                  </a:lnTo>
                  <a:cubicBezTo>
                    <a:pt x="654754" y="6795135"/>
                    <a:pt x="642054" y="6744335"/>
                    <a:pt x="672534" y="6680200"/>
                  </a:cubicBezTo>
                  <a:lnTo>
                    <a:pt x="675709" y="6690360"/>
                  </a:lnTo>
                  <a:cubicBezTo>
                    <a:pt x="683964" y="6676390"/>
                    <a:pt x="689044" y="6654165"/>
                    <a:pt x="694759" y="6628765"/>
                  </a:cubicBezTo>
                  <a:cubicBezTo>
                    <a:pt x="700474" y="6603365"/>
                    <a:pt x="705554" y="6574790"/>
                    <a:pt x="716349" y="6548756"/>
                  </a:cubicBezTo>
                  <a:cubicBezTo>
                    <a:pt x="709364" y="6563360"/>
                    <a:pt x="694759" y="6574156"/>
                    <a:pt x="699839" y="6541135"/>
                  </a:cubicBezTo>
                  <a:cubicBezTo>
                    <a:pt x="723969" y="6481445"/>
                    <a:pt x="722699" y="6436360"/>
                    <a:pt x="745559" y="6393815"/>
                  </a:cubicBezTo>
                  <a:lnTo>
                    <a:pt x="739209" y="6346825"/>
                  </a:lnTo>
                  <a:cubicBezTo>
                    <a:pt x="746194" y="6320155"/>
                    <a:pt x="753179" y="6282690"/>
                    <a:pt x="761434" y="6238240"/>
                  </a:cubicBezTo>
                  <a:cubicBezTo>
                    <a:pt x="769689" y="6193790"/>
                    <a:pt x="779214" y="6141720"/>
                    <a:pt x="789374" y="6084570"/>
                  </a:cubicBezTo>
                  <a:cubicBezTo>
                    <a:pt x="794454" y="6055995"/>
                    <a:pt x="800169" y="6026150"/>
                    <a:pt x="804614" y="5995670"/>
                  </a:cubicBezTo>
                  <a:cubicBezTo>
                    <a:pt x="809059" y="5965190"/>
                    <a:pt x="814139" y="5933440"/>
                    <a:pt x="819219" y="5901055"/>
                  </a:cubicBezTo>
                  <a:cubicBezTo>
                    <a:pt x="828744" y="5836285"/>
                    <a:pt x="838904" y="5768975"/>
                    <a:pt x="849064" y="5702300"/>
                  </a:cubicBezTo>
                  <a:cubicBezTo>
                    <a:pt x="857954" y="5634990"/>
                    <a:pt x="866209" y="5568315"/>
                    <a:pt x="874464" y="5503545"/>
                  </a:cubicBezTo>
                  <a:cubicBezTo>
                    <a:pt x="878274" y="5471160"/>
                    <a:pt x="882719" y="5439410"/>
                    <a:pt x="886529" y="5408930"/>
                  </a:cubicBezTo>
                  <a:cubicBezTo>
                    <a:pt x="889704" y="5378450"/>
                    <a:pt x="893514" y="5348605"/>
                    <a:pt x="896689" y="5320030"/>
                  </a:cubicBezTo>
                  <a:cubicBezTo>
                    <a:pt x="903039" y="5262880"/>
                    <a:pt x="908754" y="5211445"/>
                    <a:pt x="913834" y="5166360"/>
                  </a:cubicBezTo>
                  <a:cubicBezTo>
                    <a:pt x="916374" y="5144135"/>
                    <a:pt x="918914" y="5123815"/>
                    <a:pt x="920819" y="5105400"/>
                  </a:cubicBezTo>
                  <a:cubicBezTo>
                    <a:pt x="922724" y="5086985"/>
                    <a:pt x="924629" y="5071110"/>
                    <a:pt x="925899" y="5057775"/>
                  </a:cubicBezTo>
                  <a:lnTo>
                    <a:pt x="927169" y="5066665"/>
                  </a:lnTo>
                  <a:cubicBezTo>
                    <a:pt x="934789" y="4984115"/>
                    <a:pt x="946854" y="4879975"/>
                    <a:pt x="958919" y="4765675"/>
                  </a:cubicBezTo>
                  <a:cubicBezTo>
                    <a:pt x="964634" y="4708525"/>
                    <a:pt x="970984" y="4648200"/>
                    <a:pt x="977334" y="4586605"/>
                  </a:cubicBezTo>
                  <a:cubicBezTo>
                    <a:pt x="980509" y="4556125"/>
                    <a:pt x="983684" y="4525010"/>
                    <a:pt x="986859" y="4493260"/>
                  </a:cubicBezTo>
                  <a:cubicBezTo>
                    <a:pt x="990034" y="4462145"/>
                    <a:pt x="992574" y="4431030"/>
                    <a:pt x="995749" y="4399280"/>
                  </a:cubicBezTo>
                  <a:cubicBezTo>
                    <a:pt x="1001464" y="4336415"/>
                    <a:pt x="1007179" y="4273550"/>
                    <a:pt x="1012894" y="4211955"/>
                  </a:cubicBezTo>
                  <a:cubicBezTo>
                    <a:pt x="1018609" y="4150360"/>
                    <a:pt x="1023689" y="4090670"/>
                    <a:pt x="1028134" y="4032885"/>
                  </a:cubicBezTo>
                  <a:cubicBezTo>
                    <a:pt x="1037659" y="3917315"/>
                    <a:pt x="1044644" y="3812540"/>
                    <a:pt x="1048454" y="3728720"/>
                  </a:cubicBezTo>
                  <a:cubicBezTo>
                    <a:pt x="1070044" y="3678555"/>
                    <a:pt x="1074489" y="3606800"/>
                    <a:pt x="1085284" y="3553460"/>
                  </a:cubicBezTo>
                  <a:cubicBezTo>
                    <a:pt x="1075124" y="3582670"/>
                    <a:pt x="1064964" y="3571240"/>
                    <a:pt x="1068139" y="3547745"/>
                  </a:cubicBezTo>
                  <a:cubicBezTo>
                    <a:pt x="1089094" y="3383915"/>
                    <a:pt x="1058614" y="3535680"/>
                    <a:pt x="1070679" y="3368675"/>
                  </a:cubicBezTo>
                  <a:cubicBezTo>
                    <a:pt x="1071949" y="3320415"/>
                    <a:pt x="1080839" y="3239135"/>
                    <a:pt x="1092904" y="3141345"/>
                  </a:cubicBezTo>
                  <a:cubicBezTo>
                    <a:pt x="1099254" y="3092450"/>
                    <a:pt x="1105604" y="3039745"/>
                    <a:pt x="1113859" y="2985135"/>
                  </a:cubicBezTo>
                  <a:cubicBezTo>
                    <a:pt x="1122114" y="2930525"/>
                    <a:pt x="1131004" y="2874010"/>
                    <a:pt x="1139894" y="2818130"/>
                  </a:cubicBezTo>
                  <a:cubicBezTo>
                    <a:pt x="1144339" y="2790190"/>
                    <a:pt x="1148784" y="2762250"/>
                    <a:pt x="1153229" y="2734310"/>
                  </a:cubicBezTo>
                  <a:cubicBezTo>
                    <a:pt x="1157674" y="2706370"/>
                    <a:pt x="1162754" y="2679700"/>
                    <a:pt x="1167834" y="2653030"/>
                  </a:cubicBezTo>
                  <a:cubicBezTo>
                    <a:pt x="1177994" y="2599690"/>
                    <a:pt x="1187519" y="2548890"/>
                    <a:pt x="1196409" y="2501900"/>
                  </a:cubicBezTo>
                  <a:cubicBezTo>
                    <a:pt x="1200854" y="2478405"/>
                    <a:pt x="1205299" y="2456180"/>
                    <a:pt x="1209109" y="2435860"/>
                  </a:cubicBezTo>
                  <a:cubicBezTo>
                    <a:pt x="1213554" y="2414905"/>
                    <a:pt x="1217999" y="2395855"/>
                    <a:pt x="1221809" y="2378075"/>
                  </a:cubicBezTo>
                  <a:cubicBezTo>
                    <a:pt x="1229429" y="2342515"/>
                    <a:pt x="1236414" y="2313305"/>
                    <a:pt x="1242129" y="2292985"/>
                  </a:cubicBezTo>
                  <a:cubicBezTo>
                    <a:pt x="1238319" y="2245995"/>
                    <a:pt x="1245939" y="2195830"/>
                    <a:pt x="1254829" y="2145665"/>
                  </a:cubicBezTo>
                  <a:cubicBezTo>
                    <a:pt x="1263719" y="2095500"/>
                    <a:pt x="1273879" y="2045970"/>
                    <a:pt x="1275149" y="2000250"/>
                  </a:cubicBezTo>
                  <a:lnTo>
                    <a:pt x="1278959" y="2010410"/>
                  </a:lnTo>
                  <a:cubicBezTo>
                    <a:pt x="1283404" y="1962150"/>
                    <a:pt x="1317694" y="1805940"/>
                    <a:pt x="1352619" y="1646555"/>
                  </a:cubicBezTo>
                  <a:cubicBezTo>
                    <a:pt x="1388179" y="1487170"/>
                    <a:pt x="1424374" y="1325245"/>
                    <a:pt x="1431359" y="1268730"/>
                  </a:cubicBezTo>
                  <a:lnTo>
                    <a:pt x="1425009" y="1282700"/>
                  </a:lnTo>
                  <a:cubicBezTo>
                    <a:pt x="1430089" y="1183005"/>
                    <a:pt x="1452949" y="1201420"/>
                    <a:pt x="1475809" y="1125855"/>
                  </a:cubicBezTo>
                  <a:cubicBezTo>
                    <a:pt x="1447869" y="1130935"/>
                    <a:pt x="1449139" y="1044575"/>
                    <a:pt x="1453584" y="1012190"/>
                  </a:cubicBezTo>
                  <a:lnTo>
                    <a:pt x="1459299" y="1014730"/>
                  </a:lnTo>
                  <a:cubicBezTo>
                    <a:pt x="1461839" y="989965"/>
                    <a:pt x="1462474" y="949325"/>
                    <a:pt x="1464379" y="904875"/>
                  </a:cubicBezTo>
                  <a:cubicBezTo>
                    <a:pt x="1466284" y="860425"/>
                    <a:pt x="1468189" y="811530"/>
                    <a:pt x="1473904" y="771525"/>
                  </a:cubicBezTo>
                  <a:lnTo>
                    <a:pt x="1487874" y="777240"/>
                  </a:lnTo>
                  <a:cubicBezTo>
                    <a:pt x="1486604" y="742315"/>
                    <a:pt x="1492954" y="694055"/>
                    <a:pt x="1500574" y="648335"/>
                  </a:cubicBezTo>
                  <a:cubicBezTo>
                    <a:pt x="1508194" y="602615"/>
                    <a:pt x="1517084" y="559435"/>
                    <a:pt x="1520259" y="535305"/>
                  </a:cubicBezTo>
                  <a:cubicBezTo>
                    <a:pt x="1545024" y="426720"/>
                    <a:pt x="1597729" y="259080"/>
                    <a:pt x="1598999" y="107315"/>
                  </a:cubicBezTo>
                  <a:lnTo>
                    <a:pt x="1652974" y="15875"/>
                  </a:lnTo>
                  <a:lnTo>
                    <a:pt x="1650434" y="1270"/>
                  </a:lnTo>
                  <a:cubicBezTo>
                    <a:pt x="1650434" y="1270"/>
                    <a:pt x="1649164" y="635"/>
                    <a:pt x="1647259" y="0"/>
                  </a:cubicBezTo>
                  <a:lnTo>
                    <a:pt x="1024959" y="0"/>
                  </a:lnTo>
                  <a:cubicBezTo>
                    <a:pt x="1019879" y="23495"/>
                    <a:pt x="1019879" y="39370"/>
                    <a:pt x="1019879" y="49530"/>
                  </a:cubicBezTo>
                  <a:close/>
                </a:path>
              </a:pathLst>
            </a:custGeom>
            <a:solidFill>
              <a:schemeClr val="accent5"/>
            </a:solidFill>
            <a:ln w="6340" cap="flat">
              <a:noFill/>
              <a:prstDash val="solid"/>
              <a:miter/>
            </a:ln>
          </p:spPr>
          <p:txBody>
            <a:bodyPr rtlCol="0" anchor="ctr"/>
            <a:lstStyle/>
            <a:p>
              <a:endParaRPr lang="en-CO" dirty="0"/>
            </a:p>
          </p:txBody>
        </p:sp>
      </p:grpSp>
      <p:grpSp>
        <p:nvGrpSpPr>
          <p:cNvPr id="9" name="Engage Logo">
            <a:extLst>
              <a:ext uri="{FF2B5EF4-FFF2-40B4-BE49-F238E27FC236}">
                <a16:creationId xmlns:a16="http://schemas.microsoft.com/office/drawing/2014/main" id="{C6F15C94-EA41-6E56-CA1A-609E7D39B2D7}"/>
              </a:ext>
            </a:extLst>
          </p:cNvPr>
          <p:cNvGrpSpPr/>
          <p:nvPr/>
        </p:nvGrpSpPr>
        <p:grpSpPr>
          <a:xfrm>
            <a:off x="9352975" y="265610"/>
            <a:ext cx="2265689" cy="601568"/>
            <a:chOff x="7057155" y="4431206"/>
            <a:chExt cx="4672952" cy="1240725"/>
          </a:xfrm>
          <a:solidFill>
            <a:schemeClr val="bg1"/>
          </a:solidFill>
        </p:grpSpPr>
        <p:sp>
          <p:nvSpPr>
            <p:cNvPr id="10" name="Freeform 9">
              <a:extLst>
                <a:ext uri="{FF2B5EF4-FFF2-40B4-BE49-F238E27FC236}">
                  <a16:creationId xmlns:a16="http://schemas.microsoft.com/office/drawing/2014/main" id="{38575C2B-CA88-D9D0-A343-BF586B8983ED}"/>
                </a:ext>
              </a:extLst>
            </p:cNvPr>
            <p:cNvSpPr/>
            <p:nvPr/>
          </p:nvSpPr>
          <p:spPr>
            <a:xfrm>
              <a:off x="10881951" y="4928443"/>
              <a:ext cx="565437" cy="147750"/>
            </a:xfrm>
            <a:custGeom>
              <a:avLst/>
              <a:gdLst>
                <a:gd name="connsiteX0" fmla="*/ 0 w 565437"/>
                <a:gd name="connsiteY0" fmla="*/ 0 h 147750"/>
                <a:gd name="connsiteX1" fmla="*/ 565438 w 565437"/>
                <a:gd name="connsiteY1" fmla="*/ 0 h 147750"/>
                <a:gd name="connsiteX2" fmla="*/ 565438 w 565437"/>
                <a:gd name="connsiteY2" fmla="*/ 147751 h 147750"/>
                <a:gd name="connsiteX3" fmla="*/ 0 w 565437"/>
                <a:gd name="connsiteY3" fmla="*/ 147751 h 147750"/>
              </a:gdLst>
              <a:ahLst/>
              <a:cxnLst>
                <a:cxn ang="0">
                  <a:pos x="connsiteX0" y="connsiteY0"/>
                </a:cxn>
                <a:cxn ang="0">
                  <a:pos x="connsiteX1" y="connsiteY1"/>
                </a:cxn>
                <a:cxn ang="0">
                  <a:pos x="connsiteX2" y="connsiteY2"/>
                </a:cxn>
                <a:cxn ang="0">
                  <a:pos x="connsiteX3" y="connsiteY3"/>
                </a:cxn>
              </a:cxnLst>
              <a:rect l="l" t="t" r="r" b="b"/>
              <a:pathLst>
                <a:path w="565437" h="147750">
                  <a:moveTo>
                    <a:pt x="0" y="0"/>
                  </a:moveTo>
                  <a:lnTo>
                    <a:pt x="565438" y="0"/>
                  </a:lnTo>
                  <a:lnTo>
                    <a:pt x="565438" y="147751"/>
                  </a:lnTo>
                  <a:lnTo>
                    <a:pt x="0" y="147751"/>
                  </a:lnTo>
                  <a:close/>
                </a:path>
              </a:pathLst>
            </a:custGeom>
            <a:grpFill/>
            <a:ln w="9507" cap="flat">
              <a:noFill/>
              <a:prstDash val="solid"/>
              <a:miter/>
            </a:ln>
          </p:spPr>
          <p:txBody>
            <a:bodyPr rtlCol="0" anchor="ctr"/>
            <a:lstStyle/>
            <a:p>
              <a:endParaRPr lang="en-CO"/>
            </a:p>
          </p:txBody>
        </p:sp>
        <p:sp>
          <p:nvSpPr>
            <p:cNvPr id="11" name="Freeform 10">
              <a:extLst>
                <a:ext uri="{FF2B5EF4-FFF2-40B4-BE49-F238E27FC236}">
                  <a16:creationId xmlns:a16="http://schemas.microsoft.com/office/drawing/2014/main" id="{8166BCC8-46F0-75BC-949B-CA8B5EF1354B}"/>
                </a:ext>
              </a:extLst>
            </p:cNvPr>
            <p:cNvSpPr/>
            <p:nvPr/>
          </p:nvSpPr>
          <p:spPr>
            <a:xfrm>
              <a:off x="7058107" y="4929390"/>
              <a:ext cx="565437" cy="147750"/>
            </a:xfrm>
            <a:custGeom>
              <a:avLst/>
              <a:gdLst>
                <a:gd name="connsiteX0" fmla="*/ 0 w 565437"/>
                <a:gd name="connsiteY0" fmla="*/ 0 h 147750"/>
                <a:gd name="connsiteX1" fmla="*/ 565438 w 565437"/>
                <a:gd name="connsiteY1" fmla="*/ 0 h 147750"/>
                <a:gd name="connsiteX2" fmla="*/ 565438 w 565437"/>
                <a:gd name="connsiteY2" fmla="*/ 147750 h 147750"/>
                <a:gd name="connsiteX3" fmla="*/ 0 w 565437"/>
                <a:gd name="connsiteY3" fmla="*/ 147750 h 147750"/>
              </a:gdLst>
              <a:ahLst/>
              <a:cxnLst>
                <a:cxn ang="0">
                  <a:pos x="connsiteX0" y="connsiteY0"/>
                </a:cxn>
                <a:cxn ang="0">
                  <a:pos x="connsiteX1" y="connsiteY1"/>
                </a:cxn>
                <a:cxn ang="0">
                  <a:pos x="connsiteX2" y="connsiteY2"/>
                </a:cxn>
                <a:cxn ang="0">
                  <a:pos x="connsiteX3" y="connsiteY3"/>
                </a:cxn>
              </a:cxnLst>
              <a:rect l="l" t="t" r="r" b="b"/>
              <a:pathLst>
                <a:path w="565437" h="147750">
                  <a:moveTo>
                    <a:pt x="0" y="0"/>
                  </a:moveTo>
                  <a:lnTo>
                    <a:pt x="565438" y="0"/>
                  </a:lnTo>
                  <a:lnTo>
                    <a:pt x="565438" y="147750"/>
                  </a:lnTo>
                  <a:lnTo>
                    <a:pt x="0" y="147750"/>
                  </a:lnTo>
                  <a:close/>
                </a:path>
              </a:pathLst>
            </a:custGeom>
            <a:grpFill/>
            <a:ln w="9507" cap="flat">
              <a:noFill/>
              <a:prstDash val="solid"/>
              <a:miter/>
            </a:ln>
          </p:spPr>
          <p:txBody>
            <a:bodyPr rtlCol="0" anchor="ctr"/>
            <a:lstStyle/>
            <a:p>
              <a:endParaRPr lang="en-CO"/>
            </a:p>
          </p:txBody>
        </p:sp>
        <p:sp>
          <p:nvSpPr>
            <p:cNvPr id="12" name="Freeform 11">
              <a:extLst>
                <a:ext uri="{FF2B5EF4-FFF2-40B4-BE49-F238E27FC236}">
                  <a16:creationId xmlns:a16="http://schemas.microsoft.com/office/drawing/2014/main" id="{96C253ED-1525-637C-8250-D14ACBDB241D}"/>
                </a:ext>
              </a:extLst>
            </p:cNvPr>
            <p:cNvSpPr/>
            <p:nvPr/>
          </p:nvSpPr>
          <p:spPr>
            <a:xfrm>
              <a:off x="8250857" y="4431206"/>
              <a:ext cx="356016" cy="312549"/>
            </a:xfrm>
            <a:custGeom>
              <a:avLst/>
              <a:gdLst>
                <a:gd name="connsiteX0" fmla="*/ 156114 w 356016"/>
                <a:gd name="connsiteY0" fmla="*/ 0 h 312549"/>
                <a:gd name="connsiteX1" fmla="*/ 0 w 356016"/>
                <a:gd name="connsiteY1" fmla="*/ 312549 h 312549"/>
                <a:gd name="connsiteX2" fmla="*/ 62826 w 356016"/>
                <a:gd name="connsiteY2" fmla="*/ 312549 h 312549"/>
                <a:gd name="connsiteX3" fmla="*/ 85672 w 356016"/>
                <a:gd name="connsiteY3" fmla="*/ 265193 h 312549"/>
                <a:gd name="connsiteX4" fmla="*/ 228460 w 356016"/>
                <a:gd name="connsiteY4" fmla="*/ 265193 h 312549"/>
                <a:gd name="connsiteX5" fmla="*/ 211325 w 356016"/>
                <a:gd name="connsiteY5" fmla="*/ 223520 h 312549"/>
                <a:gd name="connsiteX6" fmla="*/ 105663 w 356016"/>
                <a:gd name="connsiteY6" fmla="*/ 223520 h 312549"/>
                <a:gd name="connsiteX7" fmla="*/ 178008 w 356016"/>
                <a:gd name="connsiteY7" fmla="*/ 71034 h 312549"/>
                <a:gd name="connsiteX8" fmla="*/ 293190 w 356016"/>
                <a:gd name="connsiteY8" fmla="*/ 312549 h 312549"/>
                <a:gd name="connsiteX9" fmla="*/ 356016 w 356016"/>
                <a:gd name="connsiteY9" fmla="*/ 312549 h 312549"/>
                <a:gd name="connsiteX10" fmla="*/ 199902 w 356016"/>
                <a:gd name="connsiteY10" fmla="*/ 0 h 31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016" h="312549">
                  <a:moveTo>
                    <a:pt x="156114" y="0"/>
                  </a:moveTo>
                  <a:lnTo>
                    <a:pt x="0" y="312549"/>
                  </a:lnTo>
                  <a:lnTo>
                    <a:pt x="62826" y="312549"/>
                  </a:lnTo>
                  <a:lnTo>
                    <a:pt x="85672" y="265193"/>
                  </a:lnTo>
                  <a:lnTo>
                    <a:pt x="228460" y="265193"/>
                  </a:lnTo>
                  <a:lnTo>
                    <a:pt x="211325" y="223520"/>
                  </a:lnTo>
                  <a:lnTo>
                    <a:pt x="105663" y="223520"/>
                  </a:lnTo>
                  <a:lnTo>
                    <a:pt x="178008" y="71034"/>
                  </a:lnTo>
                  <a:lnTo>
                    <a:pt x="293190" y="312549"/>
                  </a:lnTo>
                  <a:lnTo>
                    <a:pt x="356016" y="312549"/>
                  </a:lnTo>
                  <a:lnTo>
                    <a:pt x="199902" y="0"/>
                  </a:lnTo>
                  <a:close/>
                </a:path>
              </a:pathLst>
            </a:custGeom>
            <a:grpFill/>
            <a:ln w="9507" cap="flat">
              <a:noFill/>
              <a:prstDash val="solid"/>
              <a:miter/>
            </a:ln>
          </p:spPr>
          <p:txBody>
            <a:bodyPr rtlCol="0" anchor="ctr"/>
            <a:lstStyle/>
            <a:p>
              <a:endParaRPr lang="en-CO"/>
            </a:p>
          </p:txBody>
        </p:sp>
        <p:sp>
          <p:nvSpPr>
            <p:cNvPr id="13" name="Freeform 12">
              <a:extLst>
                <a:ext uri="{FF2B5EF4-FFF2-40B4-BE49-F238E27FC236}">
                  <a16:creationId xmlns:a16="http://schemas.microsoft.com/office/drawing/2014/main" id="{F338B75C-2CA2-88A1-2798-722D1BBB267E}"/>
                </a:ext>
              </a:extLst>
            </p:cNvPr>
            <p:cNvSpPr/>
            <p:nvPr/>
          </p:nvSpPr>
          <p:spPr>
            <a:xfrm>
              <a:off x="7057155" y="4433100"/>
              <a:ext cx="356016" cy="312549"/>
            </a:xfrm>
            <a:custGeom>
              <a:avLst/>
              <a:gdLst>
                <a:gd name="connsiteX0" fmla="*/ 156114 w 356016"/>
                <a:gd name="connsiteY0" fmla="*/ 0 h 312549"/>
                <a:gd name="connsiteX1" fmla="*/ 0 w 356016"/>
                <a:gd name="connsiteY1" fmla="*/ 312549 h 312549"/>
                <a:gd name="connsiteX2" fmla="*/ 62826 w 356016"/>
                <a:gd name="connsiteY2" fmla="*/ 312549 h 312549"/>
                <a:gd name="connsiteX3" fmla="*/ 85672 w 356016"/>
                <a:gd name="connsiteY3" fmla="*/ 265193 h 312549"/>
                <a:gd name="connsiteX4" fmla="*/ 228460 w 356016"/>
                <a:gd name="connsiteY4" fmla="*/ 265193 h 312549"/>
                <a:gd name="connsiteX5" fmla="*/ 211325 w 356016"/>
                <a:gd name="connsiteY5" fmla="*/ 224467 h 312549"/>
                <a:gd name="connsiteX6" fmla="*/ 105663 w 356016"/>
                <a:gd name="connsiteY6" fmla="*/ 224467 h 312549"/>
                <a:gd name="connsiteX7" fmla="*/ 178008 w 356016"/>
                <a:gd name="connsiteY7" fmla="*/ 71034 h 312549"/>
                <a:gd name="connsiteX8" fmla="*/ 293190 w 356016"/>
                <a:gd name="connsiteY8" fmla="*/ 312549 h 312549"/>
                <a:gd name="connsiteX9" fmla="*/ 356016 w 356016"/>
                <a:gd name="connsiteY9" fmla="*/ 312549 h 312549"/>
                <a:gd name="connsiteX10" fmla="*/ 199902 w 356016"/>
                <a:gd name="connsiteY10" fmla="*/ 0 h 31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016" h="312549">
                  <a:moveTo>
                    <a:pt x="156114" y="0"/>
                  </a:moveTo>
                  <a:lnTo>
                    <a:pt x="0" y="312549"/>
                  </a:lnTo>
                  <a:lnTo>
                    <a:pt x="62826" y="312549"/>
                  </a:lnTo>
                  <a:lnTo>
                    <a:pt x="85672" y="265193"/>
                  </a:lnTo>
                  <a:lnTo>
                    <a:pt x="228460" y="265193"/>
                  </a:lnTo>
                  <a:lnTo>
                    <a:pt x="211325" y="224467"/>
                  </a:lnTo>
                  <a:lnTo>
                    <a:pt x="105663" y="224467"/>
                  </a:lnTo>
                  <a:lnTo>
                    <a:pt x="178008" y="71034"/>
                  </a:lnTo>
                  <a:lnTo>
                    <a:pt x="293190" y="312549"/>
                  </a:lnTo>
                  <a:lnTo>
                    <a:pt x="356016" y="312549"/>
                  </a:lnTo>
                  <a:lnTo>
                    <a:pt x="199902" y="0"/>
                  </a:lnTo>
                  <a:close/>
                </a:path>
              </a:pathLst>
            </a:custGeom>
            <a:grpFill/>
            <a:ln w="9507" cap="flat">
              <a:noFill/>
              <a:prstDash val="solid"/>
              <a:miter/>
            </a:ln>
          </p:spPr>
          <p:txBody>
            <a:bodyPr rtlCol="0" anchor="ctr"/>
            <a:lstStyle/>
            <a:p>
              <a:endParaRPr lang="en-CO"/>
            </a:p>
          </p:txBody>
        </p:sp>
        <p:sp>
          <p:nvSpPr>
            <p:cNvPr id="14" name="Freeform 13">
              <a:extLst>
                <a:ext uri="{FF2B5EF4-FFF2-40B4-BE49-F238E27FC236}">
                  <a16:creationId xmlns:a16="http://schemas.microsoft.com/office/drawing/2014/main" id="{9F2A9B50-E79A-E437-40E8-3451058A948F}"/>
                </a:ext>
              </a:extLst>
            </p:cNvPr>
            <p:cNvSpPr/>
            <p:nvPr/>
          </p:nvSpPr>
          <p:spPr>
            <a:xfrm>
              <a:off x="7652102" y="4433100"/>
              <a:ext cx="356016" cy="312549"/>
            </a:xfrm>
            <a:custGeom>
              <a:avLst/>
              <a:gdLst>
                <a:gd name="connsiteX0" fmla="*/ 156114 w 356016"/>
                <a:gd name="connsiteY0" fmla="*/ 0 h 312549"/>
                <a:gd name="connsiteX1" fmla="*/ 0 w 356016"/>
                <a:gd name="connsiteY1" fmla="*/ 312549 h 312549"/>
                <a:gd name="connsiteX2" fmla="*/ 62826 w 356016"/>
                <a:gd name="connsiteY2" fmla="*/ 312549 h 312549"/>
                <a:gd name="connsiteX3" fmla="*/ 85672 w 356016"/>
                <a:gd name="connsiteY3" fmla="*/ 265193 h 312549"/>
                <a:gd name="connsiteX4" fmla="*/ 228460 w 356016"/>
                <a:gd name="connsiteY4" fmla="*/ 265193 h 312549"/>
                <a:gd name="connsiteX5" fmla="*/ 211325 w 356016"/>
                <a:gd name="connsiteY5" fmla="*/ 224467 h 312549"/>
                <a:gd name="connsiteX6" fmla="*/ 105663 w 356016"/>
                <a:gd name="connsiteY6" fmla="*/ 224467 h 312549"/>
                <a:gd name="connsiteX7" fmla="*/ 178008 w 356016"/>
                <a:gd name="connsiteY7" fmla="*/ 71034 h 312549"/>
                <a:gd name="connsiteX8" fmla="*/ 293190 w 356016"/>
                <a:gd name="connsiteY8" fmla="*/ 312549 h 312549"/>
                <a:gd name="connsiteX9" fmla="*/ 356016 w 356016"/>
                <a:gd name="connsiteY9" fmla="*/ 312549 h 312549"/>
                <a:gd name="connsiteX10" fmla="*/ 199902 w 356016"/>
                <a:gd name="connsiteY10" fmla="*/ 0 h 31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016" h="312549">
                  <a:moveTo>
                    <a:pt x="156114" y="0"/>
                  </a:moveTo>
                  <a:lnTo>
                    <a:pt x="0" y="312549"/>
                  </a:lnTo>
                  <a:lnTo>
                    <a:pt x="62826" y="312549"/>
                  </a:lnTo>
                  <a:lnTo>
                    <a:pt x="85672" y="265193"/>
                  </a:lnTo>
                  <a:lnTo>
                    <a:pt x="228460" y="265193"/>
                  </a:lnTo>
                  <a:lnTo>
                    <a:pt x="211325" y="224467"/>
                  </a:lnTo>
                  <a:lnTo>
                    <a:pt x="105663" y="224467"/>
                  </a:lnTo>
                  <a:lnTo>
                    <a:pt x="178008" y="71034"/>
                  </a:lnTo>
                  <a:lnTo>
                    <a:pt x="293190" y="312549"/>
                  </a:lnTo>
                  <a:lnTo>
                    <a:pt x="356016" y="312549"/>
                  </a:lnTo>
                  <a:lnTo>
                    <a:pt x="199902" y="0"/>
                  </a:lnTo>
                  <a:close/>
                </a:path>
              </a:pathLst>
            </a:custGeom>
            <a:grpFill/>
            <a:ln w="9507" cap="flat">
              <a:noFill/>
              <a:prstDash val="solid"/>
              <a:miter/>
            </a:ln>
          </p:spPr>
          <p:txBody>
            <a:bodyPr rtlCol="0" anchor="ctr"/>
            <a:lstStyle/>
            <a:p>
              <a:endParaRPr lang="en-CO"/>
            </a:p>
          </p:txBody>
        </p:sp>
        <p:sp>
          <p:nvSpPr>
            <p:cNvPr id="15" name="Freeform 14">
              <a:extLst>
                <a:ext uri="{FF2B5EF4-FFF2-40B4-BE49-F238E27FC236}">
                  <a16:creationId xmlns:a16="http://schemas.microsoft.com/office/drawing/2014/main" id="{A307AEE1-5942-4789-CFF7-6C7E34B5BB39}"/>
                </a:ext>
              </a:extLst>
            </p:cNvPr>
            <p:cNvSpPr/>
            <p:nvPr/>
          </p:nvSpPr>
          <p:spPr>
            <a:xfrm>
              <a:off x="7354153" y="4432153"/>
              <a:ext cx="356968" cy="312549"/>
            </a:xfrm>
            <a:custGeom>
              <a:avLst/>
              <a:gdLst>
                <a:gd name="connsiteX0" fmla="*/ 294142 w 356968"/>
                <a:gd name="connsiteY0" fmla="*/ 0 h 312549"/>
                <a:gd name="connsiteX1" fmla="*/ 178960 w 356968"/>
                <a:gd name="connsiteY1" fmla="*/ 246251 h 312549"/>
                <a:gd name="connsiteX2" fmla="*/ 63778 w 356968"/>
                <a:gd name="connsiteY2" fmla="*/ 0 h 312549"/>
                <a:gd name="connsiteX3" fmla="*/ 0 w 356968"/>
                <a:gd name="connsiteY3" fmla="*/ 0 h 312549"/>
                <a:gd name="connsiteX4" fmla="*/ 157066 w 356968"/>
                <a:gd name="connsiteY4" fmla="*/ 312549 h 312549"/>
                <a:gd name="connsiteX5" fmla="*/ 158970 w 356968"/>
                <a:gd name="connsiteY5" fmla="*/ 312549 h 312549"/>
                <a:gd name="connsiteX6" fmla="*/ 197998 w 356968"/>
                <a:gd name="connsiteY6" fmla="*/ 312549 h 312549"/>
                <a:gd name="connsiteX7" fmla="*/ 200854 w 356968"/>
                <a:gd name="connsiteY7" fmla="*/ 312549 h 312549"/>
                <a:gd name="connsiteX8" fmla="*/ 356968 w 356968"/>
                <a:gd name="connsiteY8" fmla="*/ 0 h 31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968" h="312549">
                  <a:moveTo>
                    <a:pt x="294142" y="0"/>
                  </a:moveTo>
                  <a:lnTo>
                    <a:pt x="178960" y="246251"/>
                  </a:lnTo>
                  <a:lnTo>
                    <a:pt x="63778" y="0"/>
                  </a:lnTo>
                  <a:lnTo>
                    <a:pt x="0" y="0"/>
                  </a:lnTo>
                  <a:lnTo>
                    <a:pt x="157066" y="312549"/>
                  </a:lnTo>
                  <a:lnTo>
                    <a:pt x="158970" y="312549"/>
                  </a:lnTo>
                  <a:lnTo>
                    <a:pt x="197998" y="312549"/>
                  </a:lnTo>
                  <a:lnTo>
                    <a:pt x="200854" y="312549"/>
                  </a:lnTo>
                  <a:lnTo>
                    <a:pt x="356968" y="0"/>
                  </a:lnTo>
                  <a:close/>
                </a:path>
              </a:pathLst>
            </a:custGeom>
            <a:grpFill/>
            <a:ln w="9507" cap="flat">
              <a:noFill/>
              <a:prstDash val="solid"/>
              <a:miter/>
            </a:ln>
          </p:spPr>
          <p:txBody>
            <a:bodyPr rtlCol="0" anchor="ctr"/>
            <a:lstStyle/>
            <a:p>
              <a:endParaRPr lang="en-CO"/>
            </a:p>
          </p:txBody>
        </p:sp>
        <p:sp>
          <p:nvSpPr>
            <p:cNvPr id="16" name="Freeform 15">
              <a:extLst>
                <a:ext uri="{FF2B5EF4-FFF2-40B4-BE49-F238E27FC236}">
                  <a16:creationId xmlns:a16="http://schemas.microsoft.com/office/drawing/2014/main" id="{9AEBD3E9-641B-56D6-0974-A53F3DB5F903}"/>
                </a:ext>
              </a:extLst>
            </p:cNvPr>
            <p:cNvSpPr/>
            <p:nvPr/>
          </p:nvSpPr>
          <p:spPr>
            <a:xfrm>
              <a:off x="7954812" y="4432153"/>
              <a:ext cx="356016" cy="430938"/>
            </a:xfrm>
            <a:custGeom>
              <a:avLst/>
              <a:gdLst>
                <a:gd name="connsiteX0" fmla="*/ 293190 w 356016"/>
                <a:gd name="connsiteY0" fmla="*/ 0 h 430938"/>
                <a:gd name="connsiteX1" fmla="*/ 173249 w 356016"/>
                <a:gd name="connsiteY1" fmla="*/ 250986 h 430938"/>
                <a:gd name="connsiteX2" fmla="*/ 62826 w 356016"/>
                <a:gd name="connsiteY2" fmla="*/ 0 h 430938"/>
                <a:gd name="connsiteX3" fmla="*/ 0 w 356016"/>
                <a:gd name="connsiteY3" fmla="*/ 0 h 430938"/>
                <a:gd name="connsiteX4" fmla="*/ 142787 w 356016"/>
                <a:gd name="connsiteY4" fmla="*/ 312549 h 430938"/>
                <a:gd name="connsiteX5" fmla="*/ 79961 w 356016"/>
                <a:gd name="connsiteY5" fmla="*/ 430939 h 430938"/>
                <a:gd name="connsiteX6" fmla="*/ 140883 w 356016"/>
                <a:gd name="connsiteY6" fmla="*/ 430939 h 430938"/>
                <a:gd name="connsiteX7" fmla="*/ 356016 w 356016"/>
                <a:gd name="connsiteY7" fmla="*/ 0 h 43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016" h="430938">
                  <a:moveTo>
                    <a:pt x="293190" y="0"/>
                  </a:moveTo>
                  <a:lnTo>
                    <a:pt x="173249" y="250986"/>
                  </a:lnTo>
                  <a:lnTo>
                    <a:pt x="62826" y="0"/>
                  </a:lnTo>
                  <a:lnTo>
                    <a:pt x="0" y="0"/>
                  </a:lnTo>
                  <a:lnTo>
                    <a:pt x="142787" y="312549"/>
                  </a:lnTo>
                  <a:lnTo>
                    <a:pt x="79961" y="430939"/>
                  </a:lnTo>
                  <a:lnTo>
                    <a:pt x="140883" y="430939"/>
                  </a:lnTo>
                  <a:lnTo>
                    <a:pt x="356016" y="0"/>
                  </a:lnTo>
                  <a:close/>
                </a:path>
              </a:pathLst>
            </a:custGeom>
            <a:grpFill/>
            <a:ln w="9507" cap="flat">
              <a:noFill/>
              <a:prstDash val="solid"/>
              <a:miter/>
            </a:ln>
          </p:spPr>
          <p:txBody>
            <a:bodyPr rtlCol="0" anchor="ctr"/>
            <a:lstStyle/>
            <a:p>
              <a:endParaRPr lang="en-CO"/>
            </a:p>
          </p:txBody>
        </p:sp>
        <p:sp>
          <p:nvSpPr>
            <p:cNvPr id="17" name="Freeform 16">
              <a:extLst>
                <a:ext uri="{FF2B5EF4-FFF2-40B4-BE49-F238E27FC236}">
                  <a16:creationId xmlns:a16="http://schemas.microsoft.com/office/drawing/2014/main" id="{C0CA68D6-48CE-AE98-8FE7-4072671AEF30}"/>
                </a:ext>
              </a:extLst>
            </p:cNvPr>
            <p:cNvSpPr/>
            <p:nvPr/>
          </p:nvSpPr>
          <p:spPr>
            <a:xfrm>
              <a:off x="10057592" y="4921813"/>
              <a:ext cx="684427" cy="750117"/>
            </a:xfrm>
            <a:custGeom>
              <a:avLst/>
              <a:gdLst>
                <a:gd name="connsiteX0" fmla="*/ 378862 w 684427"/>
                <a:gd name="connsiteY0" fmla="*/ 750118 h 750117"/>
                <a:gd name="connsiteX1" fmla="*/ 0 w 684427"/>
                <a:gd name="connsiteY1" fmla="*/ 376953 h 750117"/>
                <a:gd name="connsiteX2" fmla="*/ 0 w 684427"/>
                <a:gd name="connsiteY2" fmla="*/ 375059 h 750117"/>
                <a:gd name="connsiteX3" fmla="*/ 373151 w 684427"/>
                <a:gd name="connsiteY3" fmla="*/ 0 h 750117"/>
                <a:gd name="connsiteX4" fmla="*/ 676812 w 684427"/>
                <a:gd name="connsiteY4" fmla="*/ 120284 h 750117"/>
                <a:gd name="connsiteX5" fmla="*/ 576861 w 684427"/>
                <a:gd name="connsiteY5" fmla="*/ 235832 h 750117"/>
                <a:gd name="connsiteX6" fmla="*/ 369343 w 684427"/>
                <a:gd name="connsiteY6" fmla="*/ 144909 h 750117"/>
                <a:gd name="connsiteX7" fmla="*/ 155162 w 684427"/>
                <a:gd name="connsiteY7" fmla="*/ 374112 h 750117"/>
                <a:gd name="connsiteX8" fmla="*/ 155162 w 684427"/>
                <a:gd name="connsiteY8" fmla="*/ 376006 h 750117"/>
                <a:gd name="connsiteX9" fmla="*/ 379814 w 684427"/>
                <a:gd name="connsiteY9" fmla="*/ 608997 h 750117"/>
                <a:gd name="connsiteX10" fmla="*/ 533073 w 684427"/>
                <a:gd name="connsiteY10" fmla="*/ 562588 h 750117"/>
                <a:gd name="connsiteX11" fmla="*/ 533073 w 684427"/>
                <a:gd name="connsiteY11" fmla="*/ 462194 h 750117"/>
                <a:gd name="connsiteX12" fmla="*/ 330315 w 684427"/>
                <a:gd name="connsiteY12" fmla="*/ 462194 h 750117"/>
                <a:gd name="connsiteX13" fmla="*/ 330315 w 684427"/>
                <a:gd name="connsiteY13" fmla="*/ 315390 h 750117"/>
                <a:gd name="connsiteX14" fmla="*/ 684427 w 684427"/>
                <a:gd name="connsiteY14" fmla="*/ 315390 h 750117"/>
                <a:gd name="connsiteX15" fmla="*/ 684427 w 684427"/>
                <a:gd name="connsiteY15" fmla="*/ 630781 h 750117"/>
                <a:gd name="connsiteX16" fmla="*/ 378862 w 684427"/>
                <a:gd name="connsiteY16" fmla="*/ 750118 h 75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4427" h="750117">
                  <a:moveTo>
                    <a:pt x="378862" y="750118"/>
                  </a:moveTo>
                  <a:cubicBezTo>
                    <a:pt x="159922" y="750118"/>
                    <a:pt x="0" y="592896"/>
                    <a:pt x="0" y="376953"/>
                  </a:cubicBezTo>
                  <a:lnTo>
                    <a:pt x="0" y="375059"/>
                  </a:lnTo>
                  <a:cubicBezTo>
                    <a:pt x="0" y="163851"/>
                    <a:pt x="163730" y="0"/>
                    <a:pt x="373151" y="0"/>
                  </a:cubicBezTo>
                  <a:cubicBezTo>
                    <a:pt x="494996" y="0"/>
                    <a:pt x="581620" y="35990"/>
                    <a:pt x="676812" y="120284"/>
                  </a:cubicBezTo>
                  <a:cubicBezTo>
                    <a:pt x="644447" y="159116"/>
                    <a:pt x="613985" y="192265"/>
                    <a:pt x="576861" y="235832"/>
                  </a:cubicBezTo>
                  <a:cubicBezTo>
                    <a:pt x="501659" y="167640"/>
                    <a:pt x="453112" y="144909"/>
                    <a:pt x="369343" y="144909"/>
                  </a:cubicBezTo>
                  <a:cubicBezTo>
                    <a:pt x="249402" y="144909"/>
                    <a:pt x="155162" y="245304"/>
                    <a:pt x="155162" y="374112"/>
                  </a:cubicBezTo>
                  <a:lnTo>
                    <a:pt x="155162" y="376006"/>
                  </a:lnTo>
                  <a:cubicBezTo>
                    <a:pt x="155162" y="515233"/>
                    <a:pt x="245594" y="608997"/>
                    <a:pt x="379814" y="608997"/>
                  </a:cubicBezTo>
                  <a:cubicBezTo>
                    <a:pt x="434073" y="608997"/>
                    <a:pt x="487381" y="592896"/>
                    <a:pt x="533073" y="562588"/>
                  </a:cubicBezTo>
                  <a:lnTo>
                    <a:pt x="533073" y="462194"/>
                  </a:lnTo>
                  <a:lnTo>
                    <a:pt x="330315" y="462194"/>
                  </a:lnTo>
                  <a:lnTo>
                    <a:pt x="330315" y="315390"/>
                  </a:lnTo>
                  <a:lnTo>
                    <a:pt x="684427" y="315390"/>
                  </a:lnTo>
                  <a:lnTo>
                    <a:pt x="684427" y="630781"/>
                  </a:lnTo>
                  <a:cubicBezTo>
                    <a:pt x="602563" y="706550"/>
                    <a:pt x="493092" y="750118"/>
                    <a:pt x="378862" y="750118"/>
                  </a:cubicBezTo>
                </a:path>
              </a:pathLst>
            </a:custGeom>
            <a:grpFill/>
            <a:ln w="9507" cap="flat">
              <a:noFill/>
              <a:prstDash val="solid"/>
              <a:miter/>
            </a:ln>
          </p:spPr>
          <p:txBody>
            <a:bodyPr rtlCol="0" anchor="ctr"/>
            <a:lstStyle/>
            <a:p>
              <a:endParaRPr lang="en-CO"/>
            </a:p>
          </p:txBody>
        </p:sp>
        <p:sp>
          <p:nvSpPr>
            <p:cNvPr id="18" name="Freeform 17">
              <a:extLst>
                <a:ext uri="{FF2B5EF4-FFF2-40B4-BE49-F238E27FC236}">
                  <a16:creationId xmlns:a16="http://schemas.microsoft.com/office/drawing/2014/main" id="{75B52EB4-6038-3B46-470D-E40B4397E84C}"/>
                </a:ext>
              </a:extLst>
            </p:cNvPr>
            <p:cNvSpPr/>
            <p:nvPr/>
          </p:nvSpPr>
          <p:spPr>
            <a:xfrm>
              <a:off x="7766332" y="4927496"/>
              <a:ext cx="638735" cy="735911"/>
            </a:xfrm>
            <a:custGeom>
              <a:avLst/>
              <a:gdLst>
                <a:gd name="connsiteX0" fmla="*/ 522602 w 638735"/>
                <a:gd name="connsiteY0" fmla="*/ 735911 h 735911"/>
                <a:gd name="connsiteX1" fmla="*/ 150403 w 638735"/>
                <a:gd name="connsiteY1" fmla="*/ 271823 h 735911"/>
                <a:gd name="connsiteX2" fmla="*/ 150403 w 638735"/>
                <a:gd name="connsiteY2" fmla="*/ 735911 h 735911"/>
                <a:gd name="connsiteX3" fmla="*/ 0 w 638735"/>
                <a:gd name="connsiteY3" fmla="*/ 735911 h 735911"/>
                <a:gd name="connsiteX4" fmla="*/ 0 w 638735"/>
                <a:gd name="connsiteY4" fmla="*/ 0 h 735911"/>
                <a:gd name="connsiteX5" fmla="*/ 127557 w 638735"/>
                <a:gd name="connsiteY5" fmla="*/ 0 h 735911"/>
                <a:gd name="connsiteX6" fmla="*/ 488333 w 638735"/>
                <a:gd name="connsiteY6" fmla="*/ 454617 h 735911"/>
                <a:gd name="connsiteX7" fmla="*/ 488333 w 638735"/>
                <a:gd name="connsiteY7" fmla="*/ 0 h 735911"/>
                <a:gd name="connsiteX8" fmla="*/ 638735 w 638735"/>
                <a:gd name="connsiteY8" fmla="*/ 0 h 735911"/>
                <a:gd name="connsiteX9" fmla="*/ 638735 w 638735"/>
                <a:gd name="connsiteY9" fmla="*/ 735911 h 7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35" h="735911">
                  <a:moveTo>
                    <a:pt x="522602" y="735911"/>
                  </a:moveTo>
                  <a:lnTo>
                    <a:pt x="150403" y="271823"/>
                  </a:lnTo>
                  <a:lnTo>
                    <a:pt x="150403" y="735911"/>
                  </a:lnTo>
                  <a:lnTo>
                    <a:pt x="0" y="735911"/>
                  </a:lnTo>
                  <a:lnTo>
                    <a:pt x="0" y="0"/>
                  </a:lnTo>
                  <a:lnTo>
                    <a:pt x="127557" y="0"/>
                  </a:lnTo>
                  <a:lnTo>
                    <a:pt x="488333" y="454617"/>
                  </a:lnTo>
                  <a:lnTo>
                    <a:pt x="488333" y="0"/>
                  </a:lnTo>
                  <a:lnTo>
                    <a:pt x="638735" y="0"/>
                  </a:lnTo>
                  <a:lnTo>
                    <a:pt x="638735" y="735911"/>
                  </a:lnTo>
                  <a:close/>
                </a:path>
              </a:pathLst>
            </a:custGeom>
            <a:grpFill/>
            <a:ln w="9507" cap="flat">
              <a:noFill/>
              <a:prstDash val="solid"/>
              <a:miter/>
            </a:ln>
          </p:spPr>
          <p:txBody>
            <a:bodyPr rtlCol="0" anchor="ctr"/>
            <a:lstStyle/>
            <a:p>
              <a:endParaRPr lang="en-CO"/>
            </a:p>
          </p:txBody>
        </p:sp>
        <p:sp>
          <p:nvSpPr>
            <p:cNvPr id="19" name="Freeform 18">
              <a:extLst>
                <a:ext uri="{FF2B5EF4-FFF2-40B4-BE49-F238E27FC236}">
                  <a16:creationId xmlns:a16="http://schemas.microsoft.com/office/drawing/2014/main" id="{4C11482A-4188-618F-5752-677A01280EDF}"/>
                </a:ext>
              </a:extLst>
            </p:cNvPr>
            <p:cNvSpPr/>
            <p:nvPr/>
          </p:nvSpPr>
          <p:spPr>
            <a:xfrm>
              <a:off x="10881951" y="5221103"/>
              <a:ext cx="565437" cy="442304"/>
            </a:xfrm>
            <a:custGeom>
              <a:avLst/>
              <a:gdLst>
                <a:gd name="connsiteX0" fmla="*/ 0 w 565437"/>
                <a:gd name="connsiteY0" fmla="*/ 442304 h 442304"/>
                <a:gd name="connsiteX1" fmla="*/ 0 w 565437"/>
                <a:gd name="connsiteY1" fmla="*/ 0 h 442304"/>
                <a:gd name="connsiteX2" fmla="*/ 517842 w 565437"/>
                <a:gd name="connsiteY2" fmla="*/ 0 h 442304"/>
                <a:gd name="connsiteX3" fmla="*/ 517842 w 565437"/>
                <a:gd name="connsiteY3" fmla="*/ 147751 h 442304"/>
                <a:gd name="connsiteX4" fmla="*/ 150403 w 565437"/>
                <a:gd name="connsiteY4" fmla="*/ 147751 h 442304"/>
                <a:gd name="connsiteX5" fmla="*/ 150403 w 565437"/>
                <a:gd name="connsiteY5" fmla="*/ 294554 h 442304"/>
                <a:gd name="connsiteX6" fmla="*/ 565438 w 565437"/>
                <a:gd name="connsiteY6" fmla="*/ 294554 h 442304"/>
                <a:gd name="connsiteX7" fmla="*/ 565438 w 565437"/>
                <a:gd name="connsiteY7" fmla="*/ 442304 h 4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437" h="442304">
                  <a:moveTo>
                    <a:pt x="0" y="442304"/>
                  </a:moveTo>
                  <a:lnTo>
                    <a:pt x="0" y="0"/>
                  </a:lnTo>
                  <a:lnTo>
                    <a:pt x="517842" y="0"/>
                  </a:lnTo>
                  <a:lnTo>
                    <a:pt x="517842" y="147751"/>
                  </a:lnTo>
                  <a:lnTo>
                    <a:pt x="150403" y="147751"/>
                  </a:lnTo>
                  <a:lnTo>
                    <a:pt x="150403" y="294554"/>
                  </a:lnTo>
                  <a:lnTo>
                    <a:pt x="565438" y="294554"/>
                  </a:lnTo>
                  <a:lnTo>
                    <a:pt x="565438" y="442304"/>
                  </a:lnTo>
                  <a:close/>
                </a:path>
              </a:pathLst>
            </a:custGeom>
            <a:grpFill/>
            <a:ln w="9507" cap="flat">
              <a:noFill/>
              <a:prstDash val="solid"/>
              <a:miter/>
            </a:ln>
          </p:spPr>
          <p:txBody>
            <a:bodyPr rtlCol="0" anchor="ctr"/>
            <a:lstStyle/>
            <a:p>
              <a:endParaRPr lang="en-CO"/>
            </a:p>
          </p:txBody>
        </p:sp>
        <p:sp>
          <p:nvSpPr>
            <p:cNvPr id="20" name="Freeform 19">
              <a:extLst>
                <a:ext uri="{FF2B5EF4-FFF2-40B4-BE49-F238E27FC236}">
                  <a16:creationId xmlns:a16="http://schemas.microsoft.com/office/drawing/2014/main" id="{264FE499-54DF-4DD7-6A8D-18B7961B5EDC}"/>
                </a:ext>
              </a:extLst>
            </p:cNvPr>
            <p:cNvSpPr/>
            <p:nvPr/>
          </p:nvSpPr>
          <p:spPr>
            <a:xfrm>
              <a:off x="9270358" y="4927496"/>
              <a:ext cx="800560" cy="735911"/>
            </a:xfrm>
            <a:custGeom>
              <a:avLst/>
              <a:gdLst>
                <a:gd name="connsiteX0" fmla="*/ 467390 w 800560"/>
                <a:gd name="connsiteY0" fmla="*/ 0 h 735911"/>
                <a:gd name="connsiteX1" fmla="*/ 334122 w 800560"/>
                <a:gd name="connsiteY1" fmla="*/ 0 h 735911"/>
                <a:gd name="connsiteX2" fmla="*/ 0 w 800560"/>
                <a:gd name="connsiteY2" fmla="*/ 735911 h 735911"/>
                <a:gd name="connsiteX3" fmla="*/ 165633 w 800560"/>
                <a:gd name="connsiteY3" fmla="*/ 735911 h 735911"/>
                <a:gd name="connsiteX4" fmla="*/ 243690 w 800560"/>
                <a:gd name="connsiteY4" fmla="*/ 564483 h 735911"/>
                <a:gd name="connsiteX5" fmla="*/ 453112 w 800560"/>
                <a:gd name="connsiteY5" fmla="*/ 564483 h 735911"/>
                <a:gd name="connsiteX6" fmla="*/ 396949 w 800560"/>
                <a:gd name="connsiteY6" fmla="*/ 417679 h 735911"/>
                <a:gd name="connsiteX7" fmla="*/ 309372 w 800560"/>
                <a:gd name="connsiteY7" fmla="*/ 417679 h 735911"/>
                <a:gd name="connsiteX8" fmla="*/ 400756 w 800560"/>
                <a:gd name="connsiteY8" fmla="*/ 215943 h 735911"/>
                <a:gd name="connsiteX9" fmla="*/ 635879 w 800560"/>
                <a:gd name="connsiteY9" fmla="*/ 735911 h 735911"/>
                <a:gd name="connsiteX10" fmla="*/ 800561 w 800560"/>
                <a:gd name="connsiteY10" fmla="*/ 735911 h 7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560" h="735911">
                  <a:moveTo>
                    <a:pt x="467390" y="0"/>
                  </a:moveTo>
                  <a:lnTo>
                    <a:pt x="334122" y="0"/>
                  </a:lnTo>
                  <a:lnTo>
                    <a:pt x="0" y="735911"/>
                  </a:lnTo>
                  <a:lnTo>
                    <a:pt x="165633" y="735911"/>
                  </a:lnTo>
                  <a:lnTo>
                    <a:pt x="243690" y="564483"/>
                  </a:lnTo>
                  <a:lnTo>
                    <a:pt x="453112" y="564483"/>
                  </a:lnTo>
                  <a:lnTo>
                    <a:pt x="396949" y="417679"/>
                  </a:lnTo>
                  <a:lnTo>
                    <a:pt x="309372" y="417679"/>
                  </a:lnTo>
                  <a:lnTo>
                    <a:pt x="400756" y="215943"/>
                  </a:lnTo>
                  <a:lnTo>
                    <a:pt x="635879" y="735911"/>
                  </a:lnTo>
                  <a:lnTo>
                    <a:pt x="800561" y="735911"/>
                  </a:lnTo>
                  <a:close/>
                </a:path>
              </a:pathLst>
            </a:custGeom>
            <a:grpFill/>
            <a:ln w="9507" cap="flat">
              <a:noFill/>
              <a:prstDash val="solid"/>
              <a:miter/>
            </a:ln>
          </p:spPr>
          <p:txBody>
            <a:bodyPr rtlCol="0" anchor="ctr"/>
            <a:lstStyle/>
            <a:p>
              <a:endParaRPr lang="en-CO"/>
            </a:p>
          </p:txBody>
        </p:sp>
        <p:sp>
          <p:nvSpPr>
            <p:cNvPr id="21" name="Freeform 20">
              <a:extLst>
                <a:ext uri="{FF2B5EF4-FFF2-40B4-BE49-F238E27FC236}">
                  <a16:creationId xmlns:a16="http://schemas.microsoft.com/office/drawing/2014/main" id="{29A4DE3C-8B38-EB27-656C-DA5938D4A211}"/>
                </a:ext>
              </a:extLst>
            </p:cNvPr>
            <p:cNvSpPr/>
            <p:nvPr/>
          </p:nvSpPr>
          <p:spPr>
            <a:xfrm>
              <a:off x="7058107" y="5221103"/>
              <a:ext cx="565437" cy="442304"/>
            </a:xfrm>
            <a:custGeom>
              <a:avLst/>
              <a:gdLst>
                <a:gd name="connsiteX0" fmla="*/ 0 w 565437"/>
                <a:gd name="connsiteY0" fmla="*/ 0 h 442304"/>
                <a:gd name="connsiteX1" fmla="*/ 0 w 565437"/>
                <a:gd name="connsiteY1" fmla="*/ 442304 h 442304"/>
                <a:gd name="connsiteX2" fmla="*/ 565438 w 565437"/>
                <a:gd name="connsiteY2" fmla="*/ 442304 h 442304"/>
                <a:gd name="connsiteX3" fmla="*/ 565438 w 565437"/>
                <a:gd name="connsiteY3" fmla="*/ 294554 h 442304"/>
                <a:gd name="connsiteX4" fmla="*/ 150403 w 565437"/>
                <a:gd name="connsiteY4" fmla="*/ 294554 h 442304"/>
                <a:gd name="connsiteX5" fmla="*/ 150403 w 565437"/>
                <a:gd name="connsiteY5" fmla="*/ 147751 h 442304"/>
                <a:gd name="connsiteX6" fmla="*/ 517842 w 565437"/>
                <a:gd name="connsiteY6" fmla="*/ 147751 h 442304"/>
                <a:gd name="connsiteX7" fmla="*/ 517842 w 565437"/>
                <a:gd name="connsiteY7" fmla="*/ 0 h 4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437" h="442304">
                  <a:moveTo>
                    <a:pt x="0" y="0"/>
                  </a:moveTo>
                  <a:lnTo>
                    <a:pt x="0" y="442304"/>
                  </a:lnTo>
                  <a:lnTo>
                    <a:pt x="565438" y="442304"/>
                  </a:lnTo>
                  <a:lnTo>
                    <a:pt x="565438" y="294554"/>
                  </a:lnTo>
                  <a:lnTo>
                    <a:pt x="150403" y="294554"/>
                  </a:lnTo>
                  <a:lnTo>
                    <a:pt x="150403" y="147751"/>
                  </a:lnTo>
                  <a:lnTo>
                    <a:pt x="517842" y="147751"/>
                  </a:lnTo>
                  <a:lnTo>
                    <a:pt x="517842" y="0"/>
                  </a:lnTo>
                  <a:close/>
                </a:path>
              </a:pathLst>
            </a:custGeom>
            <a:grpFill/>
            <a:ln w="9507" cap="flat">
              <a:noFill/>
              <a:prstDash val="solid"/>
              <a:miter/>
            </a:ln>
          </p:spPr>
          <p:txBody>
            <a:bodyPr rtlCol="0" anchor="ctr"/>
            <a:lstStyle/>
            <a:p>
              <a:endParaRPr lang="en-CO"/>
            </a:p>
          </p:txBody>
        </p:sp>
        <p:sp>
          <p:nvSpPr>
            <p:cNvPr id="22" name="Freeform 21">
              <a:extLst>
                <a:ext uri="{FF2B5EF4-FFF2-40B4-BE49-F238E27FC236}">
                  <a16:creationId xmlns:a16="http://schemas.microsoft.com/office/drawing/2014/main" id="{663181F9-516D-3562-E294-62FBE71BF0FB}"/>
                </a:ext>
              </a:extLst>
            </p:cNvPr>
            <p:cNvSpPr/>
            <p:nvPr/>
          </p:nvSpPr>
          <p:spPr>
            <a:xfrm>
              <a:off x="8542143" y="4921813"/>
              <a:ext cx="686330" cy="750117"/>
            </a:xfrm>
            <a:custGeom>
              <a:avLst/>
              <a:gdLst>
                <a:gd name="connsiteX0" fmla="*/ 378862 w 686330"/>
                <a:gd name="connsiteY0" fmla="*/ 750118 h 750117"/>
                <a:gd name="connsiteX1" fmla="*/ 0 w 686330"/>
                <a:gd name="connsiteY1" fmla="*/ 376953 h 750117"/>
                <a:gd name="connsiteX2" fmla="*/ 0 w 686330"/>
                <a:gd name="connsiteY2" fmla="*/ 375059 h 750117"/>
                <a:gd name="connsiteX3" fmla="*/ 373151 w 686330"/>
                <a:gd name="connsiteY3" fmla="*/ 0 h 750117"/>
                <a:gd name="connsiteX4" fmla="*/ 677764 w 686330"/>
                <a:gd name="connsiteY4" fmla="*/ 120284 h 750117"/>
                <a:gd name="connsiteX5" fmla="*/ 577813 w 686330"/>
                <a:gd name="connsiteY5" fmla="*/ 235832 h 750117"/>
                <a:gd name="connsiteX6" fmla="*/ 370295 w 686330"/>
                <a:gd name="connsiteY6" fmla="*/ 144909 h 750117"/>
                <a:gd name="connsiteX7" fmla="*/ 156114 w 686330"/>
                <a:gd name="connsiteY7" fmla="*/ 374112 h 750117"/>
                <a:gd name="connsiteX8" fmla="*/ 156114 w 686330"/>
                <a:gd name="connsiteY8" fmla="*/ 376006 h 750117"/>
                <a:gd name="connsiteX9" fmla="*/ 380766 w 686330"/>
                <a:gd name="connsiteY9" fmla="*/ 608997 h 750117"/>
                <a:gd name="connsiteX10" fmla="*/ 534024 w 686330"/>
                <a:gd name="connsiteY10" fmla="*/ 562588 h 750117"/>
                <a:gd name="connsiteX11" fmla="*/ 534024 w 686330"/>
                <a:gd name="connsiteY11" fmla="*/ 462194 h 750117"/>
                <a:gd name="connsiteX12" fmla="*/ 332218 w 686330"/>
                <a:gd name="connsiteY12" fmla="*/ 462194 h 750117"/>
                <a:gd name="connsiteX13" fmla="*/ 332218 w 686330"/>
                <a:gd name="connsiteY13" fmla="*/ 315390 h 750117"/>
                <a:gd name="connsiteX14" fmla="*/ 686331 w 686330"/>
                <a:gd name="connsiteY14" fmla="*/ 315390 h 750117"/>
                <a:gd name="connsiteX15" fmla="*/ 686331 w 686330"/>
                <a:gd name="connsiteY15" fmla="*/ 630781 h 750117"/>
                <a:gd name="connsiteX16" fmla="*/ 378862 w 686330"/>
                <a:gd name="connsiteY16" fmla="*/ 750118 h 75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330" h="750117">
                  <a:moveTo>
                    <a:pt x="378862" y="750118"/>
                  </a:moveTo>
                  <a:cubicBezTo>
                    <a:pt x="159922" y="750118"/>
                    <a:pt x="0" y="592896"/>
                    <a:pt x="0" y="376953"/>
                  </a:cubicBezTo>
                  <a:lnTo>
                    <a:pt x="0" y="375059"/>
                  </a:lnTo>
                  <a:cubicBezTo>
                    <a:pt x="0" y="163851"/>
                    <a:pt x="163729" y="0"/>
                    <a:pt x="373151" y="0"/>
                  </a:cubicBezTo>
                  <a:cubicBezTo>
                    <a:pt x="494996" y="0"/>
                    <a:pt x="581620" y="35990"/>
                    <a:pt x="677764" y="120284"/>
                  </a:cubicBezTo>
                  <a:cubicBezTo>
                    <a:pt x="645398" y="159116"/>
                    <a:pt x="614937" y="192265"/>
                    <a:pt x="577813" y="235832"/>
                  </a:cubicBezTo>
                  <a:cubicBezTo>
                    <a:pt x="502611" y="167640"/>
                    <a:pt x="454064" y="144909"/>
                    <a:pt x="370295" y="144909"/>
                  </a:cubicBezTo>
                  <a:cubicBezTo>
                    <a:pt x="250354" y="144909"/>
                    <a:pt x="156114" y="245304"/>
                    <a:pt x="156114" y="374112"/>
                  </a:cubicBezTo>
                  <a:lnTo>
                    <a:pt x="156114" y="376006"/>
                  </a:lnTo>
                  <a:cubicBezTo>
                    <a:pt x="156114" y="515233"/>
                    <a:pt x="246546" y="608997"/>
                    <a:pt x="380766" y="608997"/>
                  </a:cubicBezTo>
                  <a:cubicBezTo>
                    <a:pt x="435025" y="608997"/>
                    <a:pt x="488332" y="592896"/>
                    <a:pt x="534024" y="562588"/>
                  </a:cubicBezTo>
                  <a:lnTo>
                    <a:pt x="534024" y="462194"/>
                  </a:lnTo>
                  <a:lnTo>
                    <a:pt x="332218" y="462194"/>
                  </a:lnTo>
                  <a:lnTo>
                    <a:pt x="332218" y="315390"/>
                  </a:lnTo>
                  <a:lnTo>
                    <a:pt x="686331" y="315390"/>
                  </a:lnTo>
                  <a:lnTo>
                    <a:pt x="686331" y="630781"/>
                  </a:lnTo>
                  <a:cubicBezTo>
                    <a:pt x="603514" y="706550"/>
                    <a:pt x="493092" y="750118"/>
                    <a:pt x="378862" y="750118"/>
                  </a:cubicBezTo>
                </a:path>
              </a:pathLst>
            </a:custGeom>
            <a:grpFill/>
            <a:ln w="9507" cap="flat">
              <a:noFill/>
              <a:prstDash val="solid"/>
              <a:miter/>
            </a:ln>
          </p:spPr>
          <p:txBody>
            <a:bodyPr rtlCol="0" anchor="ctr"/>
            <a:lstStyle/>
            <a:p>
              <a:endParaRPr lang="en-CO"/>
            </a:p>
          </p:txBody>
        </p:sp>
        <p:sp>
          <p:nvSpPr>
            <p:cNvPr id="23" name="Freeform 22">
              <a:extLst>
                <a:ext uri="{FF2B5EF4-FFF2-40B4-BE49-F238E27FC236}">
                  <a16:creationId xmlns:a16="http://schemas.microsoft.com/office/drawing/2014/main" id="{CED97364-F2A4-23D1-4A67-E2BAFCA2FF86}"/>
                </a:ext>
              </a:extLst>
            </p:cNvPr>
            <p:cNvSpPr/>
            <p:nvPr/>
          </p:nvSpPr>
          <p:spPr>
            <a:xfrm>
              <a:off x="11615878" y="4961592"/>
              <a:ext cx="62826" cy="78610"/>
            </a:xfrm>
            <a:custGeom>
              <a:avLst/>
              <a:gdLst>
                <a:gd name="connsiteX0" fmla="*/ 25702 w 62826"/>
                <a:gd name="connsiteY0" fmla="*/ 35991 h 78610"/>
                <a:gd name="connsiteX1" fmla="*/ 41884 w 62826"/>
                <a:gd name="connsiteY1" fmla="*/ 23678 h 78610"/>
                <a:gd name="connsiteX2" fmla="*/ 25702 w 62826"/>
                <a:gd name="connsiteY2" fmla="*/ 12313 h 78610"/>
                <a:gd name="connsiteX3" fmla="*/ 15231 w 62826"/>
                <a:gd name="connsiteY3" fmla="*/ 12313 h 78610"/>
                <a:gd name="connsiteX4" fmla="*/ 15231 w 62826"/>
                <a:gd name="connsiteY4" fmla="*/ 35991 h 78610"/>
                <a:gd name="connsiteX5" fmla="*/ 25702 w 62826"/>
                <a:gd name="connsiteY5" fmla="*/ 35991 h 78610"/>
                <a:gd name="connsiteX6" fmla="*/ 0 w 62826"/>
                <a:gd name="connsiteY6" fmla="*/ 0 h 78610"/>
                <a:gd name="connsiteX7" fmla="*/ 27605 w 62826"/>
                <a:gd name="connsiteY7" fmla="*/ 0 h 78610"/>
                <a:gd name="connsiteX8" fmla="*/ 58067 w 62826"/>
                <a:gd name="connsiteY8" fmla="*/ 23678 h 78610"/>
                <a:gd name="connsiteX9" fmla="*/ 42836 w 62826"/>
                <a:gd name="connsiteY9" fmla="*/ 46409 h 78610"/>
                <a:gd name="connsiteX10" fmla="*/ 62826 w 62826"/>
                <a:gd name="connsiteY10" fmla="*/ 78611 h 78610"/>
                <a:gd name="connsiteX11" fmla="*/ 44740 w 62826"/>
                <a:gd name="connsiteY11" fmla="*/ 78611 h 78610"/>
                <a:gd name="connsiteX12" fmla="*/ 28557 w 62826"/>
                <a:gd name="connsiteY12" fmla="*/ 49250 h 78610"/>
                <a:gd name="connsiteX13" fmla="*/ 17134 w 62826"/>
                <a:gd name="connsiteY13" fmla="*/ 49250 h 78610"/>
                <a:gd name="connsiteX14" fmla="*/ 17134 w 62826"/>
                <a:gd name="connsiteY14" fmla="*/ 78611 h 78610"/>
                <a:gd name="connsiteX15" fmla="*/ 952 w 62826"/>
                <a:gd name="connsiteY15" fmla="*/ 78611 h 78610"/>
                <a:gd name="connsiteX16" fmla="*/ 0 w 62826"/>
                <a:gd name="connsiteY16" fmla="*/ 0 h 7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26" h="78610">
                  <a:moveTo>
                    <a:pt x="25702" y="35991"/>
                  </a:moveTo>
                  <a:cubicBezTo>
                    <a:pt x="36173" y="35991"/>
                    <a:pt x="41884" y="32202"/>
                    <a:pt x="41884" y="23678"/>
                  </a:cubicBezTo>
                  <a:cubicBezTo>
                    <a:pt x="41884" y="15154"/>
                    <a:pt x="36173" y="12313"/>
                    <a:pt x="25702" y="12313"/>
                  </a:cubicBezTo>
                  <a:lnTo>
                    <a:pt x="15231" y="12313"/>
                  </a:lnTo>
                  <a:lnTo>
                    <a:pt x="15231" y="35991"/>
                  </a:lnTo>
                  <a:lnTo>
                    <a:pt x="25702" y="35991"/>
                  </a:lnTo>
                  <a:close/>
                  <a:moveTo>
                    <a:pt x="0" y="0"/>
                  </a:moveTo>
                  <a:lnTo>
                    <a:pt x="27605" y="0"/>
                  </a:lnTo>
                  <a:cubicBezTo>
                    <a:pt x="44740" y="0"/>
                    <a:pt x="58067" y="5683"/>
                    <a:pt x="58067" y="23678"/>
                  </a:cubicBezTo>
                  <a:cubicBezTo>
                    <a:pt x="59019" y="34096"/>
                    <a:pt x="52355" y="42620"/>
                    <a:pt x="42836" y="46409"/>
                  </a:cubicBezTo>
                  <a:lnTo>
                    <a:pt x="62826" y="78611"/>
                  </a:lnTo>
                  <a:lnTo>
                    <a:pt x="44740" y="78611"/>
                  </a:lnTo>
                  <a:lnTo>
                    <a:pt x="28557" y="49250"/>
                  </a:lnTo>
                  <a:lnTo>
                    <a:pt x="17134" y="49250"/>
                  </a:lnTo>
                  <a:lnTo>
                    <a:pt x="17134" y="78611"/>
                  </a:lnTo>
                  <a:lnTo>
                    <a:pt x="952" y="78611"/>
                  </a:lnTo>
                  <a:lnTo>
                    <a:pt x="0" y="0"/>
                  </a:lnTo>
                  <a:close/>
                </a:path>
              </a:pathLst>
            </a:custGeom>
            <a:grpFill/>
            <a:ln w="9507" cap="flat">
              <a:noFill/>
              <a:prstDash val="solid"/>
              <a:miter/>
            </a:ln>
          </p:spPr>
          <p:txBody>
            <a:bodyPr rtlCol="0" anchor="ctr"/>
            <a:lstStyle/>
            <a:p>
              <a:endParaRPr lang="en-CO"/>
            </a:p>
          </p:txBody>
        </p:sp>
        <p:sp>
          <p:nvSpPr>
            <p:cNvPr id="24" name="Freeform 23">
              <a:extLst>
                <a:ext uri="{FF2B5EF4-FFF2-40B4-BE49-F238E27FC236}">
                  <a16:creationId xmlns:a16="http://schemas.microsoft.com/office/drawing/2014/main" id="{E22F7534-0719-90AF-22FA-F2C8FEFA264F}"/>
                </a:ext>
              </a:extLst>
            </p:cNvPr>
            <p:cNvSpPr/>
            <p:nvPr/>
          </p:nvSpPr>
          <p:spPr>
            <a:xfrm>
              <a:off x="11553051" y="4914236"/>
              <a:ext cx="177056" cy="172375"/>
            </a:xfrm>
            <a:custGeom>
              <a:avLst/>
              <a:gdLst>
                <a:gd name="connsiteX0" fmla="*/ 88528 w 177056"/>
                <a:gd name="connsiteY0" fmla="*/ 13260 h 172375"/>
                <a:gd name="connsiteX1" fmla="*/ 15231 w 177056"/>
                <a:gd name="connsiteY1" fmla="*/ 85241 h 172375"/>
                <a:gd name="connsiteX2" fmla="*/ 89480 w 177056"/>
                <a:gd name="connsiteY2" fmla="*/ 157222 h 172375"/>
                <a:gd name="connsiteX3" fmla="*/ 162778 w 177056"/>
                <a:gd name="connsiteY3" fmla="*/ 85241 h 172375"/>
                <a:gd name="connsiteX4" fmla="*/ 162778 w 177056"/>
                <a:gd name="connsiteY4" fmla="*/ 85241 h 172375"/>
                <a:gd name="connsiteX5" fmla="*/ 88528 w 177056"/>
                <a:gd name="connsiteY5" fmla="*/ 13260 h 172375"/>
                <a:gd name="connsiteX6" fmla="*/ 88528 w 177056"/>
                <a:gd name="connsiteY6" fmla="*/ 172376 h 172375"/>
                <a:gd name="connsiteX7" fmla="*/ 0 w 177056"/>
                <a:gd name="connsiteY7" fmla="*/ 86188 h 172375"/>
                <a:gd name="connsiteX8" fmla="*/ 88528 w 177056"/>
                <a:gd name="connsiteY8" fmla="*/ 0 h 172375"/>
                <a:gd name="connsiteX9" fmla="*/ 177056 w 177056"/>
                <a:gd name="connsiteY9" fmla="*/ 85241 h 172375"/>
                <a:gd name="connsiteX10" fmla="*/ 88528 w 177056"/>
                <a:gd name="connsiteY10" fmla="*/ 172376 h 17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56" h="172375">
                  <a:moveTo>
                    <a:pt x="88528" y="13260"/>
                  </a:moveTo>
                  <a:cubicBezTo>
                    <a:pt x="47596" y="13260"/>
                    <a:pt x="15231" y="45462"/>
                    <a:pt x="15231" y="85241"/>
                  </a:cubicBezTo>
                  <a:cubicBezTo>
                    <a:pt x="15231" y="125020"/>
                    <a:pt x="48548" y="157222"/>
                    <a:pt x="89480" y="157222"/>
                  </a:cubicBezTo>
                  <a:cubicBezTo>
                    <a:pt x="130412" y="157222"/>
                    <a:pt x="162778" y="125020"/>
                    <a:pt x="162778" y="85241"/>
                  </a:cubicBezTo>
                  <a:lnTo>
                    <a:pt x="162778" y="85241"/>
                  </a:lnTo>
                  <a:cubicBezTo>
                    <a:pt x="161826" y="45462"/>
                    <a:pt x="128509" y="13260"/>
                    <a:pt x="88528" y="13260"/>
                  </a:cubicBezTo>
                  <a:moveTo>
                    <a:pt x="88528" y="172376"/>
                  </a:moveTo>
                  <a:cubicBezTo>
                    <a:pt x="39981" y="172376"/>
                    <a:pt x="0" y="133544"/>
                    <a:pt x="0" y="86188"/>
                  </a:cubicBezTo>
                  <a:cubicBezTo>
                    <a:pt x="0" y="38832"/>
                    <a:pt x="39981" y="0"/>
                    <a:pt x="88528" y="0"/>
                  </a:cubicBezTo>
                  <a:cubicBezTo>
                    <a:pt x="137076" y="0"/>
                    <a:pt x="177056" y="37885"/>
                    <a:pt x="177056" y="85241"/>
                  </a:cubicBezTo>
                  <a:cubicBezTo>
                    <a:pt x="176105" y="133544"/>
                    <a:pt x="137076" y="171428"/>
                    <a:pt x="88528" y="172376"/>
                  </a:cubicBezTo>
                </a:path>
              </a:pathLst>
            </a:custGeom>
            <a:grpFill/>
            <a:ln w="9507" cap="flat">
              <a:noFill/>
              <a:prstDash val="solid"/>
              <a:miter/>
            </a:ln>
          </p:spPr>
          <p:txBody>
            <a:bodyPr rtlCol="0" anchor="ctr"/>
            <a:lstStyle/>
            <a:p>
              <a:endParaRPr lang="en-CO"/>
            </a:p>
          </p:txBody>
        </p:sp>
      </p:grpSp>
      <p:sp>
        <p:nvSpPr>
          <p:cNvPr id="30" name="Speaker Title">
            <a:extLst>
              <a:ext uri="{FF2B5EF4-FFF2-40B4-BE49-F238E27FC236}">
                <a16:creationId xmlns:a16="http://schemas.microsoft.com/office/drawing/2014/main" id="{5D6FE73C-0978-E947-A62A-08DD77694B93}"/>
              </a:ext>
            </a:extLst>
          </p:cNvPr>
          <p:cNvSpPr txBox="1">
            <a:spLocks/>
          </p:cNvSpPr>
          <p:nvPr/>
        </p:nvSpPr>
        <p:spPr>
          <a:xfrm>
            <a:off x="5874130" y="3968439"/>
            <a:ext cx="5607457" cy="1058862"/>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chemeClr val="bg1"/>
                </a:solidFill>
              </a:rPr>
              <a:t>Manager, Avaya UC Engineering</a:t>
            </a:r>
          </a:p>
          <a:p>
            <a:pPr marL="0" indent="0">
              <a:buNone/>
            </a:pPr>
            <a:r>
              <a:rPr lang="en-US" sz="2600" dirty="0">
                <a:solidFill>
                  <a:schemeClr val="bg1"/>
                </a:solidFill>
              </a:rPr>
              <a:t>Collaboration</a:t>
            </a:r>
          </a:p>
          <a:p>
            <a:pPr marL="0" indent="0">
              <a:buNone/>
            </a:pPr>
            <a:r>
              <a:rPr lang="en-US" sz="2600" dirty="0">
                <a:solidFill>
                  <a:schemeClr val="bg1"/>
                </a:solidFill>
              </a:rPr>
              <a:t>ConvergeOne</a:t>
            </a:r>
          </a:p>
        </p:txBody>
      </p:sp>
      <p:sp>
        <p:nvSpPr>
          <p:cNvPr id="31" name="Speaker Name">
            <a:extLst>
              <a:ext uri="{FF2B5EF4-FFF2-40B4-BE49-F238E27FC236}">
                <a16:creationId xmlns:a16="http://schemas.microsoft.com/office/drawing/2014/main" id="{58D20ABE-19E1-7749-5926-FC59B151B824}"/>
              </a:ext>
            </a:extLst>
          </p:cNvPr>
          <p:cNvSpPr txBox="1">
            <a:spLocks/>
          </p:cNvSpPr>
          <p:nvPr/>
        </p:nvSpPr>
        <p:spPr>
          <a:xfrm>
            <a:off x="5874130" y="2938771"/>
            <a:ext cx="5607457" cy="824143"/>
          </a:xfrm>
          <a:prstGeom prst="rect">
            <a:avLst/>
          </a:prstGeom>
        </p:spPr>
        <p:txBody>
          <a:bodyPr/>
          <a:lst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bg1"/>
                </a:solidFill>
              </a:rPr>
              <a:t>Chris Clauss</a:t>
            </a:r>
          </a:p>
        </p:txBody>
      </p:sp>
      <p:sp>
        <p:nvSpPr>
          <p:cNvPr id="32" name="Line">
            <a:extLst>
              <a:ext uri="{FF2B5EF4-FFF2-40B4-BE49-F238E27FC236}">
                <a16:creationId xmlns:a16="http://schemas.microsoft.com/office/drawing/2014/main" id="{73DB709A-52FF-BE86-4E6B-C4FF0673279B}"/>
              </a:ext>
            </a:extLst>
          </p:cNvPr>
          <p:cNvSpPr/>
          <p:nvPr/>
        </p:nvSpPr>
        <p:spPr>
          <a:xfrm flipH="1">
            <a:off x="5976406" y="3810066"/>
            <a:ext cx="1414948" cy="87442"/>
          </a:xfrm>
          <a:custGeom>
            <a:avLst/>
            <a:gdLst>
              <a:gd name="connsiteX0" fmla="*/ 2050701 w 2104791"/>
              <a:gd name="connsiteY0" fmla="*/ 29009 h 130074"/>
              <a:gd name="connsiteX1" fmla="*/ 2055445 w 2104791"/>
              <a:gd name="connsiteY1" fmla="*/ 30881 h 130074"/>
              <a:gd name="connsiteX2" fmla="*/ 2060190 w 2104791"/>
              <a:gd name="connsiteY2" fmla="*/ 29009 h 130074"/>
              <a:gd name="connsiteX3" fmla="*/ 2066833 w 2104791"/>
              <a:gd name="connsiteY3" fmla="*/ 29009 h 130074"/>
              <a:gd name="connsiteX4" fmla="*/ 2070629 w 2104791"/>
              <a:gd name="connsiteY4" fmla="*/ 30881 h 130074"/>
              <a:gd name="connsiteX5" fmla="*/ 2075374 w 2104791"/>
              <a:gd name="connsiteY5" fmla="*/ 30881 h 130074"/>
              <a:gd name="connsiteX6" fmla="*/ 2075374 w 2104791"/>
              <a:gd name="connsiteY6" fmla="*/ 32753 h 130074"/>
              <a:gd name="connsiteX7" fmla="*/ 2078221 w 2104791"/>
              <a:gd name="connsiteY7" fmla="*/ 34624 h 130074"/>
              <a:gd name="connsiteX8" fmla="*/ 2082965 w 2104791"/>
              <a:gd name="connsiteY8" fmla="*/ 32753 h 130074"/>
              <a:gd name="connsiteX9" fmla="*/ 2088659 w 2104791"/>
              <a:gd name="connsiteY9" fmla="*/ 34624 h 130074"/>
              <a:gd name="connsiteX10" fmla="*/ 2097200 w 2104791"/>
              <a:gd name="connsiteY10" fmla="*/ 35560 h 130074"/>
              <a:gd name="connsiteX11" fmla="*/ 2097200 w 2104791"/>
              <a:gd name="connsiteY11" fmla="*/ 43982 h 130074"/>
              <a:gd name="connsiteX12" fmla="*/ 2095302 w 2104791"/>
              <a:gd name="connsiteY12" fmla="*/ 45854 h 130074"/>
              <a:gd name="connsiteX13" fmla="*/ 2097200 w 2104791"/>
              <a:gd name="connsiteY13" fmla="*/ 43982 h 130074"/>
              <a:gd name="connsiteX14" fmla="*/ 2099098 w 2104791"/>
              <a:gd name="connsiteY14" fmla="*/ 43982 h 130074"/>
              <a:gd name="connsiteX15" fmla="*/ 2100047 w 2104791"/>
              <a:gd name="connsiteY15" fmla="*/ 44918 h 130074"/>
              <a:gd name="connsiteX16" fmla="*/ 2103842 w 2104791"/>
              <a:gd name="connsiteY16" fmla="*/ 57083 h 130074"/>
              <a:gd name="connsiteX17" fmla="*/ 2100996 w 2104791"/>
              <a:gd name="connsiteY17" fmla="*/ 59891 h 130074"/>
              <a:gd name="connsiteX18" fmla="*/ 2103842 w 2104791"/>
              <a:gd name="connsiteY18" fmla="*/ 62698 h 130074"/>
              <a:gd name="connsiteX19" fmla="*/ 2091506 w 2104791"/>
              <a:gd name="connsiteY19" fmla="*/ 71120 h 130074"/>
              <a:gd name="connsiteX20" fmla="*/ 2100996 w 2104791"/>
              <a:gd name="connsiteY20" fmla="*/ 74863 h 130074"/>
              <a:gd name="connsiteX21" fmla="*/ 2100996 w 2104791"/>
              <a:gd name="connsiteY21" fmla="*/ 83285 h 130074"/>
              <a:gd name="connsiteX22" fmla="*/ 2104791 w 2104791"/>
              <a:gd name="connsiteY22" fmla="*/ 86093 h 130074"/>
              <a:gd name="connsiteX23" fmla="*/ 2096251 w 2104791"/>
              <a:gd name="connsiteY23" fmla="*/ 94515 h 130074"/>
              <a:gd name="connsiteX24" fmla="*/ 2089608 w 2104791"/>
              <a:gd name="connsiteY24" fmla="*/ 94515 h 130074"/>
              <a:gd name="connsiteX25" fmla="*/ 2088659 w 2104791"/>
              <a:gd name="connsiteY25" fmla="*/ 98258 h 130074"/>
              <a:gd name="connsiteX26" fmla="*/ 2095302 w 2104791"/>
              <a:gd name="connsiteY26" fmla="*/ 100129 h 130074"/>
              <a:gd name="connsiteX27" fmla="*/ 2090557 w 2104791"/>
              <a:gd name="connsiteY27" fmla="*/ 102937 h 130074"/>
              <a:gd name="connsiteX28" fmla="*/ 2082016 w 2104791"/>
              <a:gd name="connsiteY28" fmla="*/ 102001 h 130074"/>
              <a:gd name="connsiteX29" fmla="*/ 2080118 w 2104791"/>
              <a:gd name="connsiteY29" fmla="*/ 106680 h 130074"/>
              <a:gd name="connsiteX30" fmla="*/ 2076323 w 2104791"/>
              <a:gd name="connsiteY30" fmla="*/ 104808 h 130074"/>
              <a:gd name="connsiteX31" fmla="*/ 2072527 w 2104791"/>
              <a:gd name="connsiteY31" fmla="*/ 106680 h 130074"/>
              <a:gd name="connsiteX32" fmla="*/ 2064935 w 2104791"/>
              <a:gd name="connsiteY32" fmla="*/ 106680 h 130074"/>
              <a:gd name="connsiteX33" fmla="*/ 2063037 w 2104791"/>
              <a:gd name="connsiteY33" fmla="*/ 110423 h 130074"/>
              <a:gd name="connsiteX34" fmla="*/ 2060190 w 2104791"/>
              <a:gd name="connsiteY34" fmla="*/ 109487 h 130074"/>
              <a:gd name="connsiteX35" fmla="*/ 2055445 w 2104791"/>
              <a:gd name="connsiteY35" fmla="*/ 110423 h 130074"/>
              <a:gd name="connsiteX36" fmla="*/ 2052599 w 2104791"/>
              <a:gd name="connsiteY36" fmla="*/ 108552 h 130074"/>
              <a:gd name="connsiteX37" fmla="*/ 2048803 w 2104791"/>
              <a:gd name="connsiteY37" fmla="*/ 110423 h 130074"/>
              <a:gd name="connsiteX38" fmla="*/ 2041211 w 2104791"/>
              <a:gd name="connsiteY38" fmla="*/ 108552 h 130074"/>
              <a:gd name="connsiteX39" fmla="*/ 2035517 w 2104791"/>
              <a:gd name="connsiteY39" fmla="*/ 113231 h 130074"/>
              <a:gd name="connsiteX40" fmla="*/ 2027926 w 2104791"/>
              <a:gd name="connsiteY40" fmla="*/ 111359 h 130074"/>
              <a:gd name="connsiteX41" fmla="*/ 1999457 w 2104791"/>
              <a:gd name="connsiteY41" fmla="*/ 111359 h 130074"/>
              <a:gd name="connsiteX42" fmla="*/ 1995661 w 2104791"/>
              <a:gd name="connsiteY42" fmla="*/ 113231 h 130074"/>
              <a:gd name="connsiteX43" fmla="*/ 1991865 w 2104791"/>
              <a:gd name="connsiteY43" fmla="*/ 111359 h 130074"/>
              <a:gd name="connsiteX44" fmla="*/ 1987120 w 2104791"/>
              <a:gd name="connsiteY44" fmla="*/ 111359 h 130074"/>
              <a:gd name="connsiteX45" fmla="*/ 1985223 w 2104791"/>
              <a:gd name="connsiteY45" fmla="*/ 111359 h 130074"/>
              <a:gd name="connsiteX46" fmla="*/ 1967192 w 2104791"/>
              <a:gd name="connsiteY46" fmla="*/ 117909 h 130074"/>
              <a:gd name="connsiteX47" fmla="*/ 1957703 w 2104791"/>
              <a:gd name="connsiteY47" fmla="*/ 116038 h 130074"/>
              <a:gd name="connsiteX48" fmla="*/ 1950111 w 2104791"/>
              <a:gd name="connsiteY48" fmla="*/ 114166 h 130074"/>
              <a:gd name="connsiteX49" fmla="*/ 1945366 w 2104791"/>
              <a:gd name="connsiteY49" fmla="*/ 116038 h 130074"/>
              <a:gd name="connsiteX50" fmla="*/ 1938724 w 2104791"/>
              <a:gd name="connsiteY50" fmla="*/ 114166 h 130074"/>
              <a:gd name="connsiteX51" fmla="*/ 1935877 w 2104791"/>
              <a:gd name="connsiteY51" fmla="*/ 116038 h 130074"/>
              <a:gd name="connsiteX52" fmla="*/ 1924489 w 2104791"/>
              <a:gd name="connsiteY52" fmla="*/ 116974 h 130074"/>
              <a:gd name="connsiteX53" fmla="*/ 1915000 w 2104791"/>
              <a:gd name="connsiteY53" fmla="*/ 120717 h 130074"/>
              <a:gd name="connsiteX54" fmla="*/ 1904561 w 2104791"/>
              <a:gd name="connsiteY54" fmla="*/ 123524 h 130074"/>
              <a:gd name="connsiteX55" fmla="*/ 1894122 w 2104791"/>
              <a:gd name="connsiteY55" fmla="*/ 121653 h 130074"/>
              <a:gd name="connsiteX56" fmla="*/ 1890327 w 2104791"/>
              <a:gd name="connsiteY56" fmla="*/ 123524 h 130074"/>
              <a:gd name="connsiteX57" fmla="*/ 1886531 w 2104791"/>
              <a:gd name="connsiteY57" fmla="*/ 121653 h 130074"/>
              <a:gd name="connsiteX58" fmla="*/ 1881786 w 2104791"/>
              <a:gd name="connsiteY58" fmla="*/ 121653 h 130074"/>
              <a:gd name="connsiteX59" fmla="*/ 1881786 w 2104791"/>
              <a:gd name="connsiteY59" fmla="*/ 117909 h 130074"/>
              <a:gd name="connsiteX60" fmla="*/ 1876092 w 2104791"/>
              <a:gd name="connsiteY60" fmla="*/ 116974 h 130074"/>
              <a:gd name="connsiteX61" fmla="*/ 1874194 w 2104791"/>
              <a:gd name="connsiteY61" fmla="*/ 121653 h 130074"/>
              <a:gd name="connsiteX62" fmla="*/ 1870398 w 2104791"/>
              <a:gd name="connsiteY62" fmla="*/ 118845 h 130074"/>
              <a:gd name="connsiteX63" fmla="*/ 1863756 w 2104791"/>
              <a:gd name="connsiteY63" fmla="*/ 118845 h 130074"/>
              <a:gd name="connsiteX64" fmla="*/ 1860909 w 2104791"/>
              <a:gd name="connsiteY64" fmla="*/ 123524 h 130074"/>
              <a:gd name="connsiteX65" fmla="*/ 1846674 w 2104791"/>
              <a:gd name="connsiteY65" fmla="*/ 123524 h 130074"/>
              <a:gd name="connsiteX66" fmla="*/ 1842879 w 2104791"/>
              <a:gd name="connsiteY66" fmla="*/ 125396 h 130074"/>
              <a:gd name="connsiteX67" fmla="*/ 1836236 w 2104791"/>
              <a:gd name="connsiteY67" fmla="*/ 125396 h 130074"/>
              <a:gd name="connsiteX68" fmla="*/ 1822950 w 2104791"/>
              <a:gd name="connsiteY68" fmla="*/ 118845 h 130074"/>
              <a:gd name="connsiteX69" fmla="*/ 1819155 w 2104791"/>
              <a:gd name="connsiteY69" fmla="*/ 120717 h 130074"/>
              <a:gd name="connsiteX70" fmla="*/ 1812512 w 2104791"/>
              <a:gd name="connsiteY70" fmla="*/ 116038 h 130074"/>
              <a:gd name="connsiteX71" fmla="*/ 1805869 w 2104791"/>
              <a:gd name="connsiteY71" fmla="*/ 116038 h 130074"/>
              <a:gd name="connsiteX72" fmla="*/ 1803971 w 2104791"/>
              <a:gd name="connsiteY72" fmla="*/ 118845 h 130074"/>
              <a:gd name="connsiteX73" fmla="*/ 1793533 w 2104791"/>
              <a:gd name="connsiteY73" fmla="*/ 121653 h 130074"/>
              <a:gd name="connsiteX74" fmla="*/ 1796380 w 2104791"/>
              <a:gd name="connsiteY74" fmla="*/ 124460 h 130074"/>
              <a:gd name="connsiteX75" fmla="*/ 1791635 w 2104791"/>
              <a:gd name="connsiteY75" fmla="*/ 125396 h 130074"/>
              <a:gd name="connsiteX76" fmla="*/ 1784043 w 2104791"/>
              <a:gd name="connsiteY76" fmla="*/ 120717 h 130074"/>
              <a:gd name="connsiteX77" fmla="*/ 1770758 w 2104791"/>
              <a:gd name="connsiteY77" fmla="*/ 120717 h 130074"/>
              <a:gd name="connsiteX78" fmla="*/ 1766962 w 2104791"/>
              <a:gd name="connsiteY78" fmla="*/ 122588 h 130074"/>
              <a:gd name="connsiteX79" fmla="*/ 1764115 w 2104791"/>
              <a:gd name="connsiteY79" fmla="*/ 120717 h 130074"/>
              <a:gd name="connsiteX80" fmla="*/ 1756523 w 2104791"/>
              <a:gd name="connsiteY80" fmla="*/ 124460 h 130074"/>
              <a:gd name="connsiteX81" fmla="*/ 1749881 w 2104791"/>
              <a:gd name="connsiteY81" fmla="*/ 124460 h 130074"/>
              <a:gd name="connsiteX82" fmla="*/ 1746085 w 2104791"/>
              <a:gd name="connsiteY82" fmla="*/ 122588 h 130074"/>
              <a:gd name="connsiteX83" fmla="*/ 1742289 w 2104791"/>
              <a:gd name="connsiteY83" fmla="*/ 124460 h 130074"/>
              <a:gd name="connsiteX84" fmla="*/ 1733748 w 2104791"/>
              <a:gd name="connsiteY84" fmla="*/ 121653 h 130074"/>
              <a:gd name="connsiteX85" fmla="*/ 1720463 w 2104791"/>
              <a:gd name="connsiteY85" fmla="*/ 126332 h 130074"/>
              <a:gd name="connsiteX86" fmla="*/ 1722361 w 2104791"/>
              <a:gd name="connsiteY86" fmla="*/ 120717 h 130074"/>
              <a:gd name="connsiteX87" fmla="*/ 1717616 w 2104791"/>
              <a:gd name="connsiteY87" fmla="*/ 119781 h 130074"/>
              <a:gd name="connsiteX88" fmla="*/ 1715718 w 2104791"/>
              <a:gd name="connsiteY88" fmla="*/ 123524 h 130074"/>
              <a:gd name="connsiteX89" fmla="*/ 1707177 w 2104791"/>
              <a:gd name="connsiteY89" fmla="*/ 126332 h 130074"/>
              <a:gd name="connsiteX90" fmla="*/ 1704331 w 2104791"/>
              <a:gd name="connsiteY90" fmla="*/ 124460 h 130074"/>
              <a:gd name="connsiteX91" fmla="*/ 1672066 w 2104791"/>
              <a:gd name="connsiteY91" fmla="*/ 124460 h 130074"/>
              <a:gd name="connsiteX92" fmla="*/ 1664474 w 2104791"/>
              <a:gd name="connsiteY92" fmla="*/ 126332 h 130074"/>
              <a:gd name="connsiteX93" fmla="*/ 1663525 w 2104791"/>
              <a:gd name="connsiteY93" fmla="*/ 123524 h 130074"/>
              <a:gd name="connsiteX94" fmla="*/ 1654985 w 2104791"/>
              <a:gd name="connsiteY94" fmla="*/ 122588 h 130074"/>
              <a:gd name="connsiteX95" fmla="*/ 1644546 w 2104791"/>
              <a:gd name="connsiteY95" fmla="*/ 122588 h 130074"/>
              <a:gd name="connsiteX96" fmla="*/ 1641699 w 2104791"/>
              <a:gd name="connsiteY96" fmla="*/ 120717 h 130074"/>
              <a:gd name="connsiteX97" fmla="*/ 1640750 w 2104791"/>
              <a:gd name="connsiteY97" fmla="*/ 120717 h 130074"/>
              <a:gd name="connsiteX98" fmla="*/ 1639801 w 2104791"/>
              <a:gd name="connsiteY98" fmla="*/ 126332 h 130074"/>
              <a:gd name="connsiteX99" fmla="*/ 1631261 w 2104791"/>
              <a:gd name="connsiteY99" fmla="*/ 125396 h 130074"/>
              <a:gd name="connsiteX100" fmla="*/ 1624618 w 2104791"/>
              <a:gd name="connsiteY100" fmla="*/ 125396 h 130074"/>
              <a:gd name="connsiteX101" fmla="*/ 1621771 w 2104791"/>
              <a:gd name="connsiteY101" fmla="*/ 127267 h 130074"/>
              <a:gd name="connsiteX102" fmla="*/ 1600894 w 2104791"/>
              <a:gd name="connsiteY102" fmla="*/ 119781 h 130074"/>
              <a:gd name="connsiteX103" fmla="*/ 1597098 w 2104791"/>
              <a:gd name="connsiteY103" fmla="*/ 125396 h 130074"/>
              <a:gd name="connsiteX104" fmla="*/ 1580017 w 2104791"/>
              <a:gd name="connsiteY104" fmla="*/ 125396 h 130074"/>
              <a:gd name="connsiteX105" fmla="*/ 1577170 w 2104791"/>
              <a:gd name="connsiteY105" fmla="*/ 130075 h 130074"/>
              <a:gd name="connsiteX106" fmla="*/ 1567681 w 2104791"/>
              <a:gd name="connsiteY106" fmla="*/ 122588 h 130074"/>
              <a:gd name="connsiteX107" fmla="*/ 1553446 w 2104791"/>
              <a:gd name="connsiteY107" fmla="*/ 122588 h 130074"/>
              <a:gd name="connsiteX108" fmla="*/ 1548701 w 2104791"/>
              <a:gd name="connsiteY108" fmla="*/ 119781 h 130074"/>
              <a:gd name="connsiteX109" fmla="*/ 1539212 w 2104791"/>
              <a:gd name="connsiteY109" fmla="*/ 119781 h 130074"/>
              <a:gd name="connsiteX110" fmla="*/ 1521182 w 2104791"/>
              <a:gd name="connsiteY110" fmla="*/ 126332 h 130074"/>
              <a:gd name="connsiteX111" fmla="*/ 1517386 w 2104791"/>
              <a:gd name="connsiteY111" fmla="*/ 124460 h 130074"/>
              <a:gd name="connsiteX112" fmla="*/ 1512641 w 2104791"/>
              <a:gd name="connsiteY112" fmla="*/ 124460 h 130074"/>
              <a:gd name="connsiteX113" fmla="*/ 1503151 w 2104791"/>
              <a:gd name="connsiteY113" fmla="*/ 126332 h 130074"/>
              <a:gd name="connsiteX114" fmla="*/ 1495560 w 2104791"/>
              <a:gd name="connsiteY114" fmla="*/ 121653 h 130074"/>
              <a:gd name="connsiteX115" fmla="*/ 1488917 w 2104791"/>
              <a:gd name="connsiteY115" fmla="*/ 123524 h 130074"/>
              <a:gd name="connsiteX116" fmla="*/ 1485121 w 2104791"/>
              <a:gd name="connsiteY116" fmla="*/ 120717 h 130074"/>
              <a:gd name="connsiteX117" fmla="*/ 1483223 w 2104791"/>
              <a:gd name="connsiteY117" fmla="*/ 124460 h 130074"/>
              <a:gd name="connsiteX118" fmla="*/ 1475632 w 2104791"/>
              <a:gd name="connsiteY118" fmla="*/ 123524 h 130074"/>
              <a:gd name="connsiteX119" fmla="*/ 1464244 w 2104791"/>
              <a:gd name="connsiteY119" fmla="*/ 125396 h 130074"/>
              <a:gd name="connsiteX120" fmla="*/ 1458550 w 2104791"/>
              <a:gd name="connsiteY120" fmla="*/ 120717 h 130074"/>
              <a:gd name="connsiteX121" fmla="*/ 1454754 w 2104791"/>
              <a:gd name="connsiteY121" fmla="*/ 123524 h 130074"/>
              <a:gd name="connsiteX122" fmla="*/ 1450959 w 2104791"/>
              <a:gd name="connsiteY122" fmla="*/ 121653 h 130074"/>
              <a:gd name="connsiteX123" fmla="*/ 1447163 w 2104791"/>
              <a:gd name="connsiteY123" fmla="*/ 123524 h 130074"/>
              <a:gd name="connsiteX124" fmla="*/ 1444316 w 2104791"/>
              <a:gd name="connsiteY124" fmla="*/ 118845 h 130074"/>
              <a:gd name="connsiteX125" fmla="*/ 1434826 w 2104791"/>
              <a:gd name="connsiteY125" fmla="*/ 123524 h 130074"/>
              <a:gd name="connsiteX126" fmla="*/ 1430081 w 2104791"/>
              <a:gd name="connsiteY126" fmla="*/ 121653 h 130074"/>
              <a:gd name="connsiteX127" fmla="*/ 1426286 w 2104791"/>
              <a:gd name="connsiteY127" fmla="*/ 123524 h 130074"/>
              <a:gd name="connsiteX128" fmla="*/ 1422490 w 2104791"/>
              <a:gd name="connsiteY128" fmla="*/ 121653 h 130074"/>
              <a:gd name="connsiteX129" fmla="*/ 1415847 w 2104791"/>
              <a:gd name="connsiteY129" fmla="*/ 126332 h 130074"/>
              <a:gd name="connsiteX130" fmla="*/ 1409204 w 2104791"/>
              <a:gd name="connsiteY130" fmla="*/ 121653 h 130074"/>
              <a:gd name="connsiteX131" fmla="*/ 1401613 w 2104791"/>
              <a:gd name="connsiteY131" fmla="*/ 126332 h 130074"/>
              <a:gd name="connsiteX132" fmla="*/ 1394970 w 2104791"/>
              <a:gd name="connsiteY132" fmla="*/ 124460 h 130074"/>
              <a:gd name="connsiteX133" fmla="*/ 1386429 w 2104791"/>
              <a:gd name="connsiteY133" fmla="*/ 124460 h 130074"/>
              <a:gd name="connsiteX134" fmla="*/ 1383583 w 2104791"/>
              <a:gd name="connsiteY134" fmla="*/ 122588 h 130074"/>
              <a:gd name="connsiteX135" fmla="*/ 1377889 w 2104791"/>
              <a:gd name="connsiteY135" fmla="*/ 124460 h 130074"/>
              <a:gd name="connsiteX136" fmla="*/ 1374093 w 2104791"/>
              <a:gd name="connsiteY136" fmla="*/ 122588 h 130074"/>
              <a:gd name="connsiteX137" fmla="*/ 1361756 w 2104791"/>
              <a:gd name="connsiteY137" fmla="*/ 123524 h 130074"/>
              <a:gd name="connsiteX138" fmla="*/ 1361756 w 2104791"/>
              <a:gd name="connsiteY138" fmla="*/ 124460 h 130074"/>
              <a:gd name="connsiteX139" fmla="*/ 1358910 w 2104791"/>
              <a:gd name="connsiteY139" fmla="*/ 125396 h 130074"/>
              <a:gd name="connsiteX140" fmla="*/ 1356063 w 2104791"/>
              <a:gd name="connsiteY140" fmla="*/ 126332 h 130074"/>
              <a:gd name="connsiteX141" fmla="*/ 1349420 w 2104791"/>
              <a:gd name="connsiteY141" fmla="*/ 121653 h 130074"/>
              <a:gd name="connsiteX142" fmla="*/ 1341828 w 2104791"/>
              <a:gd name="connsiteY142" fmla="*/ 126332 h 130074"/>
              <a:gd name="connsiteX143" fmla="*/ 1335186 w 2104791"/>
              <a:gd name="connsiteY143" fmla="*/ 124460 h 130074"/>
              <a:gd name="connsiteX144" fmla="*/ 1320002 w 2104791"/>
              <a:gd name="connsiteY144" fmla="*/ 120717 h 130074"/>
              <a:gd name="connsiteX145" fmla="*/ 1310513 w 2104791"/>
              <a:gd name="connsiteY145" fmla="*/ 119781 h 130074"/>
              <a:gd name="connsiteX146" fmla="*/ 1306717 w 2104791"/>
              <a:gd name="connsiteY146" fmla="*/ 121653 h 130074"/>
              <a:gd name="connsiteX147" fmla="*/ 1302921 w 2104791"/>
              <a:gd name="connsiteY147" fmla="*/ 119781 h 130074"/>
              <a:gd name="connsiteX148" fmla="*/ 1296278 w 2104791"/>
              <a:gd name="connsiteY148" fmla="*/ 121653 h 130074"/>
              <a:gd name="connsiteX149" fmla="*/ 1292482 w 2104791"/>
              <a:gd name="connsiteY149" fmla="*/ 119781 h 130074"/>
              <a:gd name="connsiteX150" fmla="*/ 1278248 w 2104791"/>
              <a:gd name="connsiteY150" fmla="*/ 119781 h 130074"/>
              <a:gd name="connsiteX151" fmla="*/ 1275401 w 2104791"/>
              <a:gd name="connsiteY151" fmla="*/ 121653 h 130074"/>
              <a:gd name="connsiteX152" fmla="*/ 1264014 w 2104791"/>
              <a:gd name="connsiteY152" fmla="*/ 121653 h 130074"/>
              <a:gd name="connsiteX153" fmla="*/ 1262116 w 2104791"/>
              <a:gd name="connsiteY153" fmla="*/ 126332 h 130074"/>
              <a:gd name="connsiteX154" fmla="*/ 1258320 w 2104791"/>
              <a:gd name="connsiteY154" fmla="*/ 126332 h 130074"/>
              <a:gd name="connsiteX155" fmla="*/ 1254524 w 2104791"/>
              <a:gd name="connsiteY155" fmla="*/ 124460 h 130074"/>
              <a:gd name="connsiteX156" fmla="*/ 1234596 w 2104791"/>
              <a:gd name="connsiteY156" fmla="*/ 124460 h 130074"/>
              <a:gd name="connsiteX157" fmla="*/ 1231749 w 2104791"/>
              <a:gd name="connsiteY157" fmla="*/ 120717 h 130074"/>
              <a:gd name="connsiteX158" fmla="*/ 1230800 w 2104791"/>
              <a:gd name="connsiteY158" fmla="*/ 119781 h 130074"/>
              <a:gd name="connsiteX159" fmla="*/ 1216566 w 2104791"/>
              <a:gd name="connsiteY159" fmla="*/ 119781 h 130074"/>
              <a:gd name="connsiteX160" fmla="*/ 1212770 w 2104791"/>
              <a:gd name="connsiteY160" fmla="*/ 121653 h 130074"/>
              <a:gd name="connsiteX161" fmla="*/ 1197586 w 2104791"/>
              <a:gd name="connsiteY161" fmla="*/ 121653 h 130074"/>
              <a:gd name="connsiteX162" fmla="*/ 1196637 w 2104791"/>
              <a:gd name="connsiteY162" fmla="*/ 119781 h 130074"/>
              <a:gd name="connsiteX163" fmla="*/ 1194740 w 2104791"/>
              <a:gd name="connsiteY163" fmla="*/ 121653 h 130074"/>
              <a:gd name="connsiteX164" fmla="*/ 1189995 w 2104791"/>
              <a:gd name="connsiteY164" fmla="*/ 121653 h 130074"/>
              <a:gd name="connsiteX165" fmla="*/ 1186199 w 2104791"/>
              <a:gd name="connsiteY165" fmla="*/ 118845 h 130074"/>
              <a:gd name="connsiteX166" fmla="*/ 1178607 w 2104791"/>
              <a:gd name="connsiteY166" fmla="*/ 118845 h 130074"/>
              <a:gd name="connsiteX167" fmla="*/ 1176709 w 2104791"/>
              <a:gd name="connsiteY167" fmla="*/ 115102 h 130074"/>
              <a:gd name="connsiteX168" fmla="*/ 1173862 w 2104791"/>
              <a:gd name="connsiteY168" fmla="*/ 114166 h 130074"/>
              <a:gd name="connsiteX169" fmla="*/ 1160577 w 2104791"/>
              <a:gd name="connsiteY169" fmla="*/ 120717 h 130074"/>
              <a:gd name="connsiteX170" fmla="*/ 1153934 w 2104791"/>
              <a:gd name="connsiteY170" fmla="*/ 117909 h 130074"/>
              <a:gd name="connsiteX171" fmla="*/ 1145394 w 2104791"/>
              <a:gd name="connsiteY171" fmla="*/ 122588 h 130074"/>
              <a:gd name="connsiteX172" fmla="*/ 1134955 w 2104791"/>
              <a:gd name="connsiteY172" fmla="*/ 122588 h 130074"/>
              <a:gd name="connsiteX173" fmla="*/ 1131159 w 2104791"/>
              <a:gd name="connsiteY173" fmla="*/ 120717 h 130074"/>
              <a:gd name="connsiteX174" fmla="*/ 1127364 w 2104791"/>
              <a:gd name="connsiteY174" fmla="*/ 122588 h 130074"/>
              <a:gd name="connsiteX175" fmla="*/ 1116925 w 2104791"/>
              <a:gd name="connsiteY175" fmla="*/ 122588 h 130074"/>
              <a:gd name="connsiteX176" fmla="*/ 1110282 w 2104791"/>
              <a:gd name="connsiteY176" fmla="*/ 117909 h 130074"/>
              <a:gd name="connsiteX177" fmla="*/ 1102691 w 2104791"/>
              <a:gd name="connsiteY177" fmla="*/ 117909 h 130074"/>
              <a:gd name="connsiteX178" fmla="*/ 1100793 w 2104791"/>
              <a:gd name="connsiteY178" fmla="*/ 121653 h 130074"/>
              <a:gd name="connsiteX179" fmla="*/ 1095099 w 2104791"/>
              <a:gd name="connsiteY179" fmla="*/ 120717 h 130074"/>
              <a:gd name="connsiteX180" fmla="*/ 1098895 w 2104791"/>
              <a:gd name="connsiteY180" fmla="*/ 117909 h 130074"/>
              <a:gd name="connsiteX181" fmla="*/ 1098895 w 2104791"/>
              <a:gd name="connsiteY181" fmla="*/ 116038 h 130074"/>
              <a:gd name="connsiteX182" fmla="*/ 1093201 w 2104791"/>
              <a:gd name="connsiteY182" fmla="*/ 115102 h 130074"/>
              <a:gd name="connsiteX183" fmla="*/ 1088456 w 2104791"/>
              <a:gd name="connsiteY183" fmla="*/ 119781 h 130074"/>
              <a:gd name="connsiteX184" fmla="*/ 1069477 w 2104791"/>
              <a:gd name="connsiteY184" fmla="*/ 119781 h 130074"/>
              <a:gd name="connsiteX185" fmla="*/ 1066630 w 2104791"/>
              <a:gd name="connsiteY185" fmla="*/ 121653 h 130074"/>
              <a:gd name="connsiteX186" fmla="*/ 1063783 w 2104791"/>
              <a:gd name="connsiteY186" fmla="*/ 122588 h 130074"/>
              <a:gd name="connsiteX187" fmla="*/ 1055243 w 2104791"/>
              <a:gd name="connsiteY187" fmla="*/ 122588 h 130074"/>
              <a:gd name="connsiteX188" fmla="*/ 1052396 w 2104791"/>
              <a:gd name="connsiteY188" fmla="*/ 120717 h 130074"/>
              <a:gd name="connsiteX189" fmla="*/ 1041957 w 2104791"/>
              <a:gd name="connsiteY189" fmla="*/ 120717 h 130074"/>
              <a:gd name="connsiteX190" fmla="*/ 1040059 w 2104791"/>
              <a:gd name="connsiteY190" fmla="*/ 116974 h 130074"/>
              <a:gd name="connsiteX191" fmla="*/ 1031519 w 2104791"/>
              <a:gd name="connsiteY191" fmla="*/ 117909 h 130074"/>
              <a:gd name="connsiteX192" fmla="*/ 1024876 w 2104791"/>
              <a:gd name="connsiteY192" fmla="*/ 116038 h 130074"/>
              <a:gd name="connsiteX193" fmla="*/ 1019182 w 2104791"/>
              <a:gd name="connsiteY193" fmla="*/ 114166 h 130074"/>
              <a:gd name="connsiteX194" fmla="*/ 1010642 w 2104791"/>
              <a:gd name="connsiteY194" fmla="*/ 116974 h 130074"/>
              <a:gd name="connsiteX195" fmla="*/ 1008744 w 2104791"/>
              <a:gd name="connsiteY195" fmla="*/ 120717 h 130074"/>
              <a:gd name="connsiteX196" fmla="*/ 996407 w 2104791"/>
              <a:gd name="connsiteY196" fmla="*/ 118845 h 130074"/>
              <a:gd name="connsiteX197" fmla="*/ 991662 w 2104791"/>
              <a:gd name="connsiteY197" fmla="*/ 120717 h 130074"/>
              <a:gd name="connsiteX198" fmla="*/ 977428 w 2104791"/>
              <a:gd name="connsiteY198" fmla="*/ 118845 h 130074"/>
              <a:gd name="connsiteX199" fmla="*/ 973632 w 2104791"/>
              <a:gd name="connsiteY199" fmla="*/ 121653 h 130074"/>
              <a:gd name="connsiteX200" fmla="*/ 966989 w 2104791"/>
              <a:gd name="connsiteY200" fmla="*/ 118845 h 130074"/>
              <a:gd name="connsiteX201" fmla="*/ 960347 w 2104791"/>
              <a:gd name="connsiteY201" fmla="*/ 115102 h 130074"/>
              <a:gd name="connsiteX202" fmla="*/ 943265 w 2104791"/>
              <a:gd name="connsiteY202" fmla="*/ 115102 h 130074"/>
              <a:gd name="connsiteX203" fmla="*/ 934725 w 2104791"/>
              <a:gd name="connsiteY203" fmla="*/ 117909 h 130074"/>
              <a:gd name="connsiteX204" fmla="*/ 932827 w 2104791"/>
              <a:gd name="connsiteY204" fmla="*/ 121653 h 130074"/>
              <a:gd name="connsiteX205" fmla="*/ 929031 w 2104791"/>
              <a:gd name="connsiteY205" fmla="*/ 121653 h 130074"/>
              <a:gd name="connsiteX206" fmla="*/ 925235 w 2104791"/>
              <a:gd name="connsiteY206" fmla="*/ 119781 h 130074"/>
              <a:gd name="connsiteX207" fmla="*/ 918592 w 2104791"/>
              <a:gd name="connsiteY207" fmla="*/ 119781 h 130074"/>
              <a:gd name="connsiteX208" fmla="*/ 915746 w 2104791"/>
              <a:gd name="connsiteY208" fmla="*/ 121653 h 130074"/>
              <a:gd name="connsiteX209" fmla="*/ 911950 w 2104791"/>
              <a:gd name="connsiteY209" fmla="*/ 119781 h 130074"/>
              <a:gd name="connsiteX210" fmla="*/ 893920 w 2104791"/>
              <a:gd name="connsiteY210" fmla="*/ 119781 h 130074"/>
              <a:gd name="connsiteX211" fmla="*/ 891073 w 2104791"/>
              <a:gd name="connsiteY211" fmla="*/ 117909 h 130074"/>
              <a:gd name="connsiteX212" fmla="*/ 887277 w 2104791"/>
              <a:gd name="connsiteY212" fmla="*/ 119781 h 130074"/>
              <a:gd name="connsiteX213" fmla="*/ 880634 w 2104791"/>
              <a:gd name="connsiteY213" fmla="*/ 115102 h 130074"/>
              <a:gd name="connsiteX214" fmla="*/ 873991 w 2104791"/>
              <a:gd name="connsiteY214" fmla="*/ 115102 h 130074"/>
              <a:gd name="connsiteX215" fmla="*/ 867349 w 2104791"/>
              <a:gd name="connsiteY215" fmla="*/ 119781 h 130074"/>
              <a:gd name="connsiteX216" fmla="*/ 862604 w 2104791"/>
              <a:gd name="connsiteY216" fmla="*/ 117909 h 130074"/>
              <a:gd name="connsiteX217" fmla="*/ 856910 w 2104791"/>
              <a:gd name="connsiteY217" fmla="*/ 119781 h 130074"/>
              <a:gd name="connsiteX218" fmla="*/ 850267 w 2104791"/>
              <a:gd name="connsiteY218" fmla="*/ 119781 h 130074"/>
              <a:gd name="connsiteX219" fmla="*/ 846472 w 2104791"/>
              <a:gd name="connsiteY219" fmla="*/ 117909 h 130074"/>
              <a:gd name="connsiteX220" fmla="*/ 842676 w 2104791"/>
              <a:gd name="connsiteY220" fmla="*/ 119781 h 130074"/>
              <a:gd name="connsiteX221" fmla="*/ 818952 w 2104791"/>
              <a:gd name="connsiteY221" fmla="*/ 110423 h 130074"/>
              <a:gd name="connsiteX222" fmla="*/ 804717 w 2104791"/>
              <a:gd name="connsiteY222" fmla="*/ 116974 h 130074"/>
              <a:gd name="connsiteX223" fmla="*/ 793330 w 2104791"/>
              <a:gd name="connsiteY223" fmla="*/ 115102 h 130074"/>
              <a:gd name="connsiteX224" fmla="*/ 788585 w 2104791"/>
              <a:gd name="connsiteY224" fmla="*/ 119781 h 130074"/>
              <a:gd name="connsiteX225" fmla="*/ 780993 w 2104791"/>
              <a:gd name="connsiteY225" fmla="*/ 115102 h 130074"/>
              <a:gd name="connsiteX226" fmla="*/ 763912 w 2104791"/>
              <a:gd name="connsiteY226" fmla="*/ 115102 h 130074"/>
              <a:gd name="connsiteX227" fmla="*/ 761065 w 2104791"/>
              <a:gd name="connsiteY227" fmla="*/ 116974 h 130074"/>
              <a:gd name="connsiteX228" fmla="*/ 756320 w 2104791"/>
              <a:gd name="connsiteY228" fmla="*/ 115102 h 130074"/>
              <a:gd name="connsiteX229" fmla="*/ 750627 w 2104791"/>
              <a:gd name="connsiteY229" fmla="*/ 116974 h 130074"/>
              <a:gd name="connsiteX230" fmla="*/ 737341 w 2104791"/>
              <a:gd name="connsiteY230" fmla="*/ 116974 h 130074"/>
              <a:gd name="connsiteX231" fmla="*/ 736392 w 2104791"/>
              <a:gd name="connsiteY231" fmla="*/ 116038 h 130074"/>
              <a:gd name="connsiteX232" fmla="*/ 733545 w 2104791"/>
              <a:gd name="connsiteY232" fmla="*/ 114166 h 130074"/>
              <a:gd name="connsiteX233" fmla="*/ 729750 w 2104791"/>
              <a:gd name="connsiteY233" fmla="*/ 116038 h 130074"/>
              <a:gd name="connsiteX234" fmla="*/ 721209 w 2104791"/>
              <a:gd name="connsiteY234" fmla="*/ 115102 h 130074"/>
              <a:gd name="connsiteX235" fmla="*/ 724056 w 2104791"/>
              <a:gd name="connsiteY235" fmla="*/ 112295 h 130074"/>
              <a:gd name="connsiteX236" fmla="*/ 715515 w 2104791"/>
              <a:gd name="connsiteY236" fmla="*/ 111359 h 130074"/>
              <a:gd name="connsiteX237" fmla="*/ 699383 w 2104791"/>
              <a:gd name="connsiteY237" fmla="*/ 105744 h 130074"/>
              <a:gd name="connsiteX238" fmla="*/ 691791 w 2104791"/>
              <a:gd name="connsiteY238" fmla="*/ 110423 h 130074"/>
              <a:gd name="connsiteX239" fmla="*/ 687046 w 2104791"/>
              <a:gd name="connsiteY239" fmla="*/ 109487 h 130074"/>
              <a:gd name="connsiteX240" fmla="*/ 689893 w 2104791"/>
              <a:gd name="connsiteY240" fmla="*/ 106680 h 130074"/>
              <a:gd name="connsiteX241" fmla="*/ 685149 w 2104791"/>
              <a:gd name="connsiteY241" fmla="*/ 102937 h 130074"/>
              <a:gd name="connsiteX242" fmla="*/ 673761 w 2104791"/>
              <a:gd name="connsiteY242" fmla="*/ 111359 h 130074"/>
              <a:gd name="connsiteX243" fmla="*/ 668067 w 2104791"/>
              <a:gd name="connsiteY243" fmla="*/ 107616 h 130074"/>
              <a:gd name="connsiteX244" fmla="*/ 660476 w 2104791"/>
              <a:gd name="connsiteY244" fmla="*/ 106680 h 130074"/>
              <a:gd name="connsiteX245" fmla="*/ 657629 w 2104791"/>
              <a:gd name="connsiteY245" fmla="*/ 104808 h 130074"/>
              <a:gd name="connsiteX246" fmla="*/ 632956 w 2104791"/>
              <a:gd name="connsiteY246" fmla="*/ 104808 h 130074"/>
              <a:gd name="connsiteX247" fmla="*/ 626313 w 2104791"/>
              <a:gd name="connsiteY247" fmla="*/ 106680 h 130074"/>
              <a:gd name="connsiteX248" fmla="*/ 615874 w 2104791"/>
              <a:gd name="connsiteY248" fmla="*/ 100129 h 130074"/>
              <a:gd name="connsiteX249" fmla="*/ 610181 w 2104791"/>
              <a:gd name="connsiteY249" fmla="*/ 100129 h 130074"/>
              <a:gd name="connsiteX250" fmla="*/ 605436 w 2104791"/>
              <a:gd name="connsiteY250" fmla="*/ 104808 h 130074"/>
              <a:gd name="connsiteX251" fmla="*/ 599742 w 2104791"/>
              <a:gd name="connsiteY251" fmla="*/ 103873 h 130074"/>
              <a:gd name="connsiteX252" fmla="*/ 599742 w 2104791"/>
              <a:gd name="connsiteY252" fmla="*/ 102001 h 130074"/>
              <a:gd name="connsiteX253" fmla="*/ 594997 w 2104791"/>
              <a:gd name="connsiteY253" fmla="*/ 101065 h 130074"/>
              <a:gd name="connsiteX254" fmla="*/ 587406 w 2104791"/>
              <a:gd name="connsiteY254" fmla="*/ 107616 h 130074"/>
              <a:gd name="connsiteX255" fmla="*/ 576967 w 2104791"/>
              <a:gd name="connsiteY255" fmla="*/ 102937 h 130074"/>
              <a:gd name="connsiteX256" fmla="*/ 574120 w 2104791"/>
              <a:gd name="connsiteY256" fmla="*/ 104808 h 130074"/>
              <a:gd name="connsiteX257" fmla="*/ 564631 w 2104791"/>
              <a:gd name="connsiteY257" fmla="*/ 101065 h 130074"/>
              <a:gd name="connsiteX258" fmla="*/ 545652 w 2104791"/>
              <a:gd name="connsiteY258" fmla="*/ 101065 h 130074"/>
              <a:gd name="connsiteX259" fmla="*/ 541856 w 2104791"/>
              <a:gd name="connsiteY259" fmla="*/ 102937 h 130074"/>
              <a:gd name="connsiteX260" fmla="*/ 539009 w 2104791"/>
              <a:gd name="connsiteY260" fmla="*/ 101065 h 130074"/>
              <a:gd name="connsiteX261" fmla="*/ 527621 w 2104791"/>
              <a:gd name="connsiteY261" fmla="*/ 100129 h 130074"/>
              <a:gd name="connsiteX262" fmla="*/ 524774 w 2104791"/>
              <a:gd name="connsiteY262" fmla="*/ 102001 h 130074"/>
              <a:gd name="connsiteX263" fmla="*/ 520979 w 2104791"/>
              <a:gd name="connsiteY263" fmla="*/ 100129 h 130074"/>
              <a:gd name="connsiteX264" fmla="*/ 510540 w 2104791"/>
              <a:gd name="connsiteY264" fmla="*/ 100129 h 130074"/>
              <a:gd name="connsiteX265" fmla="*/ 506744 w 2104791"/>
              <a:gd name="connsiteY265" fmla="*/ 102001 h 130074"/>
              <a:gd name="connsiteX266" fmla="*/ 500101 w 2104791"/>
              <a:gd name="connsiteY266" fmla="*/ 100129 h 130074"/>
              <a:gd name="connsiteX267" fmla="*/ 493459 w 2104791"/>
              <a:gd name="connsiteY267" fmla="*/ 100129 h 130074"/>
              <a:gd name="connsiteX268" fmla="*/ 489663 w 2104791"/>
              <a:gd name="connsiteY268" fmla="*/ 97322 h 130074"/>
              <a:gd name="connsiteX269" fmla="*/ 472582 w 2104791"/>
              <a:gd name="connsiteY269" fmla="*/ 97322 h 130074"/>
              <a:gd name="connsiteX270" fmla="*/ 468786 w 2104791"/>
              <a:gd name="connsiteY270" fmla="*/ 95451 h 130074"/>
              <a:gd name="connsiteX271" fmla="*/ 462143 w 2104791"/>
              <a:gd name="connsiteY271" fmla="*/ 98258 h 130074"/>
              <a:gd name="connsiteX272" fmla="*/ 459296 w 2104791"/>
              <a:gd name="connsiteY272" fmla="*/ 93579 h 130074"/>
              <a:gd name="connsiteX273" fmla="*/ 455500 w 2104791"/>
              <a:gd name="connsiteY273" fmla="*/ 95451 h 130074"/>
              <a:gd name="connsiteX274" fmla="*/ 430827 w 2104791"/>
              <a:gd name="connsiteY274" fmla="*/ 95451 h 130074"/>
              <a:gd name="connsiteX275" fmla="*/ 409950 w 2104791"/>
              <a:gd name="connsiteY275" fmla="*/ 87028 h 130074"/>
              <a:gd name="connsiteX276" fmla="*/ 390022 w 2104791"/>
              <a:gd name="connsiteY276" fmla="*/ 87028 h 130074"/>
              <a:gd name="connsiteX277" fmla="*/ 385277 w 2104791"/>
              <a:gd name="connsiteY277" fmla="*/ 88900 h 130074"/>
              <a:gd name="connsiteX278" fmla="*/ 377686 w 2104791"/>
              <a:gd name="connsiteY278" fmla="*/ 87028 h 130074"/>
              <a:gd name="connsiteX279" fmla="*/ 368196 w 2104791"/>
              <a:gd name="connsiteY279" fmla="*/ 91707 h 130074"/>
              <a:gd name="connsiteX280" fmla="*/ 365349 w 2104791"/>
              <a:gd name="connsiteY280" fmla="*/ 89836 h 130074"/>
              <a:gd name="connsiteX281" fmla="*/ 361553 w 2104791"/>
              <a:gd name="connsiteY281" fmla="*/ 91707 h 130074"/>
              <a:gd name="connsiteX282" fmla="*/ 354911 w 2104791"/>
              <a:gd name="connsiteY282" fmla="*/ 89836 h 130074"/>
              <a:gd name="connsiteX283" fmla="*/ 349217 w 2104791"/>
              <a:gd name="connsiteY283" fmla="*/ 87028 h 130074"/>
              <a:gd name="connsiteX284" fmla="*/ 343523 w 2104791"/>
              <a:gd name="connsiteY284" fmla="*/ 84221 h 130074"/>
              <a:gd name="connsiteX285" fmla="*/ 319799 w 2104791"/>
              <a:gd name="connsiteY285" fmla="*/ 84221 h 130074"/>
              <a:gd name="connsiteX286" fmla="*/ 316003 w 2104791"/>
              <a:gd name="connsiteY286" fmla="*/ 86093 h 130074"/>
              <a:gd name="connsiteX287" fmla="*/ 312208 w 2104791"/>
              <a:gd name="connsiteY287" fmla="*/ 86093 h 130074"/>
              <a:gd name="connsiteX288" fmla="*/ 309361 w 2104791"/>
              <a:gd name="connsiteY288" fmla="*/ 84221 h 130074"/>
              <a:gd name="connsiteX289" fmla="*/ 291330 w 2104791"/>
              <a:gd name="connsiteY289" fmla="*/ 84221 h 130074"/>
              <a:gd name="connsiteX290" fmla="*/ 288484 w 2104791"/>
              <a:gd name="connsiteY290" fmla="*/ 82349 h 130074"/>
              <a:gd name="connsiteX291" fmla="*/ 277096 w 2104791"/>
              <a:gd name="connsiteY291" fmla="*/ 81414 h 130074"/>
              <a:gd name="connsiteX292" fmla="*/ 263811 w 2104791"/>
              <a:gd name="connsiteY292" fmla="*/ 76735 h 130074"/>
              <a:gd name="connsiteX293" fmla="*/ 260015 w 2104791"/>
              <a:gd name="connsiteY293" fmla="*/ 78606 h 130074"/>
              <a:gd name="connsiteX294" fmla="*/ 256219 w 2104791"/>
              <a:gd name="connsiteY294" fmla="*/ 76735 h 130074"/>
              <a:gd name="connsiteX295" fmla="*/ 249576 w 2104791"/>
              <a:gd name="connsiteY295" fmla="*/ 78606 h 130074"/>
              <a:gd name="connsiteX296" fmla="*/ 246729 w 2104791"/>
              <a:gd name="connsiteY296" fmla="*/ 76735 h 130074"/>
              <a:gd name="connsiteX297" fmla="*/ 241985 w 2104791"/>
              <a:gd name="connsiteY297" fmla="*/ 78606 h 130074"/>
              <a:gd name="connsiteX298" fmla="*/ 229648 w 2104791"/>
              <a:gd name="connsiteY298" fmla="*/ 73927 h 130074"/>
              <a:gd name="connsiteX299" fmla="*/ 223005 w 2104791"/>
              <a:gd name="connsiteY299" fmla="*/ 73927 h 130074"/>
              <a:gd name="connsiteX300" fmla="*/ 221107 w 2104791"/>
              <a:gd name="connsiteY300" fmla="*/ 72056 h 130074"/>
              <a:gd name="connsiteX301" fmla="*/ 209720 w 2104791"/>
              <a:gd name="connsiteY301" fmla="*/ 71120 h 130074"/>
              <a:gd name="connsiteX302" fmla="*/ 205924 w 2104791"/>
              <a:gd name="connsiteY302" fmla="*/ 72992 h 130074"/>
              <a:gd name="connsiteX303" fmla="*/ 199281 w 2104791"/>
              <a:gd name="connsiteY303" fmla="*/ 71120 h 130074"/>
              <a:gd name="connsiteX304" fmla="*/ 182200 w 2104791"/>
              <a:gd name="connsiteY304" fmla="*/ 71120 h 130074"/>
              <a:gd name="connsiteX305" fmla="*/ 177455 w 2104791"/>
              <a:gd name="connsiteY305" fmla="*/ 68313 h 130074"/>
              <a:gd name="connsiteX306" fmla="*/ 167966 w 2104791"/>
              <a:gd name="connsiteY306" fmla="*/ 68313 h 130074"/>
              <a:gd name="connsiteX307" fmla="*/ 164170 w 2104791"/>
              <a:gd name="connsiteY307" fmla="*/ 65505 h 130074"/>
              <a:gd name="connsiteX308" fmla="*/ 150885 w 2104791"/>
              <a:gd name="connsiteY308" fmla="*/ 65505 h 130074"/>
              <a:gd name="connsiteX309" fmla="*/ 147089 w 2104791"/>
              <a:gd name="connsiteY309" fmla="*/ 62698 h 130074"/>
              <a:gd name="connsiteX310" fmla="*/ 143293 w 2104791"/>
              <a:gd name="connsiteY310" fmla="*/ 64569 h 130074"/>
              <a:gd name="connsiteX311" fmla="*/ 136650 w 2104791"/>
              <a:gd name="connsiteY311" fmla="*/ 62698 h 130074"/>
              <a:gd name="connsiteX312" fmla="*/ 111977 w 2104791"/>
              <a:gd name="connsiteY312" fmla="*/ 62698 h 130074"/>
              <a:gd name="connsiteX313" fmla="*/ 108181 w 2104791"/>
              <a:gd name="connsiteY313" fmla="*/ 59891 h 130074"/>
              <a:gd name="connsiteX314" fmla="*/ 91100 w 2104791"/>
              <a:gd name="connsiteY314" fmla="*/ 59891 h 130074"/>
              <a:gd name="connsiteX315" fmla="*/ 87304 w 2104791"/>
              <a:gd name="connsiteY315" fmla="*/ 57083 h 130074"/>
              <a:gd name="connsiteX316" fmla="*/ 73070 w 2104791"/>
              <a:gd name="connsiteY316" fmla="*/ 57083 h 130074"/>
              <a:gd name="connsiteX317" fmla="*/ 70223 w 2104791"/>
              <a:gd name="connsiteY317" fmla="*/ 55212 h 130074"/>
              <a:gd name="connsiteX318" fmla="*/ 56938 w 2104791"/>
              <a:gd name="connsiteY318" fmla="*/ 55212 h 130074"/>
              <a:gd name="connsiteX319" fmla="*/ 53142 w 2104791"/>
              <a:gd name="connsiteY319" fmla="*/ 52404 h 130074"/>
              <a:gd name="connsiteX320" fmla="*/ 42703 w 2104791"/>
              <a:gd name="connsiteY320" fmla="*/ 52404 h 130074"/>
              <a:gd name="connsiteX321" fmla="*/ 38907 w 2104791"/>
              <a:gd name="connsiteY321" fmla="*/ 49597 h 130074"/>
              <a:gd name="connsiteX322" fmla="*/ 21826 w 2104791"/>
              <a:gd name="connsiteY322" fmla="*/ 49597 h 130074"/>
              <a:gd name="connsiteX323" fmla="*/ 18979 w 2104791"/>
              <a:gd name="connsiteY323" fmla="*/ 47725 h 130074"/>
              <a:gd name="connsiteX324" fmla="*/ 5694 w 2104791"/>
              <a:gd name="connsiteY324" fmla="*/ 47725 h 130074"/>
              <a:gd name="connsiteX325" fmla="*/ 0 w 2104791"/>
              <a:gd name="connsiteY325" fmla="*/ 43982 h 130074"/>
              <a:gd name="connsiteX326" fmla="*/ 2847 w 2104791"/>
              <a:gd name="connsiteY326" fmla="*/ 42111 h 130074"/>
              <a:gd name="connsiteX327" fmla="*/ 949 w 2104791"/>
              <a:gd name="connsiteY327" fmla="*/ 35560 h 130074"/>
              <a:gd name="connsiteX328" fmla="*/ 11388 w 2104791"/>
              <a:gd name="connsiteY328" fmla="*/ 30881 h 130074"/>
              <a:gd name="connsiteX329" fmla="*/ 29418 w 2104791"/>
              <a:gd name="connsiteY329" fmla="*/ 30881 h 130074"/>
              <a:gd name="connsiteX330" fmla="*/ 33214 w 2104791"/>
              <a:gd name="connsiteY330" fmla="*/ 28074 h 130074"/>
              <a:gd name="connsiteX331" fmla="*/ 50295 w 2104791"/>
              <a:gd name="connsiteY331" fmla="*/ 28074 h 130074"/>
              <a:gd name="connsiteX332" fmla="*/ 54091 w 2104791"/>
              <a:gd name="connsiteY332" fmla="*/ 25266 h 130074"/>
              <a:gd name="connsiteX333" fmla="*/ 68325 w 2104791"/>
              <a:gd name="connsiteY333" fmla="*/ 25266 h 130074"/>
              <a:gd name="connsiteX334" fmla="*/ 71172 w 2104791"/>
              <a:gd name="connsiteY334" fmla="*/ 23395 h 130074"/>
              <a:gd name="connsiteX335" fmla="*/ 112926 w 2104791"/>
              <a:gd name="connsiteY335" fmla="*/ 23395 h 130074"/>
              <a:gd name="connsiteX336" fmla="*/ 116722 w 2104791"/>
              <a:gd name="connsiteY336" fmla="*/ 20587 h 130074"/>
              <a:gd name="connsiteX337" fmla="*/ 123365 w 2104791"/>
              <a:gd name="connsiteY337" fmla="*/ 22459 h 130074"/>
              <a:gd name="connsiteX338" fmla="*/ 126212 w 2104791"/>
              <a:gd name="connsiteY338" fmla="*/ 20587 h 130074"/>
              <a:gd name="connsiteX339" fmla="*/ 140446 w 2104791"/>
              <a:gd name="connsiteY339" fmla="*/ 20587 h 130074"/>
              <a:gd name="connsiteX340" fmla="*/ 144242 w 2104791"/>
              <a:gd name="connsiteY340" fmla="*/ 18716 h 130074"/>
              <a:gd name="connsiteX341" fmla="*/ 166068 w 2104791"/>
              <a:gd name="connsiteY341" fmla="*/ 18716 h 130074"/>
              <a:gd name="connsiteX342" fmla="*/ 172711 w 2104791"/>
              <a:gd name="connsiteY342" fmla="*/ 20587 h 130074"/>
              <a:gd name="connsiteX343" fmla="*/ 176506 w 2104791"/>
              <a:gd name="connsiteY343" fmla="*/ 18716 h 130074"/>
              <a:gd name="connsiteX344" fmla="*/ 180302 w 2104791"/>
              <a:gd name="connsiteY344" fmla="*/ 20587 h 130074"/>
              <a:gd name="connsiteX345" fmla="*/ 183149 w 2104791"/>
              <a:gd name="connsiteY345" fmla="*/ 18716 h 130074"/>
              <a:gd name="connsiteX346" fmla="*/ 211618 w 2104791"/>
              <a:gd name="connsiteY346" fmla="*/ 17780 h 130074"/>
              <a:gd name="connsiteX347" fmla="*/ 214465 w 2104791"/>
              <a:gd name="connsiteY347" fmla="*/ 15908 h 130074"/>
              <a:gd name="connsiteX348" fmla="*/ 223005 w 2104791"/>
              <a:gd name="connsiteY348" fmla="*/ 16844 h 130074"/>
              <a:gd name="connsiteX349" fmla="*/ 226801 w 2104791"/>
              <a:gd name="connsiteY349" fmla="*/ 13101 h 130074"/>
              <a:gd name="connsiteX350" fmla="*/ 263811 w 2104791"/>
              <a:gd name="connsiteY350" fmla="*/ 13101 h 130074"/>
              <a:gd name="connsiteX351" fmla="*/ 266658 w 2104791"/>
              <a:gd name="connsiteY351" fmla="*/ 14973 h 130074"/>
              <a:gd name="connsiteX352" fmla="*/ 278045 w 2104791"/>
              <a:gd name="connsiteY352" fmla="*/ 15908 h 130074"/>
              <a:gd name="connsiteX353" fmla="*/ 281841 w 2104791"/>
              <a:gd name="connsiteY353" fmla="*/ 13101 h 130074"/>
              <a:gd name="connsiteX354" fmla="*/ 293228 w 2104791"/>
              <a:gd name="connsiteY354" fmla="*/ 14973 h 130074"/>
              <a:gd name="connsiteX355" fmla="*/ 297024 w 2104791"/>
              <a:gd name="connsiteY355" fmla="*/ 11229 h 130074"/>
              <a:gd name="connsiteX356" fmla="*/ 309361 w 2104791"/>
              <a:gd name="connsiteY356" fmla="*/ 11229 h 130074"/>
              <a:gd name="connsiteX357" fmla="*/ 313157 w 2104791"/>
              <a:gd name="connsiteY357" fmla="*/ 9358 h 130074"/>
              <a:gd name="connsiteX358" fmla="*/ 316952 w 2104791"/>
              <a:gd name="connsiteY358" fmla="*/ 11229 h 130074"/>
              <a:gd name="connsiteX359" fmla="*/ 319799 w 2104791"/>
              <a:gd name="connsiteY359" fmla="*/ 9358 h 130074"/>
              <a:gd name="connsiteX360" fmla="*/ 322646 w 2104791"/>
              <a:gd name="connsiteY360" fmla="*/ 10294 h 130074"/>
              <a:gd name="connsiteX361" fmla="*/ 334034 w 2104791"/>
              <a:gd name="connsiteY361" fmla="*/ 8422 h 130074"/>
              <a:gd name="connsiteX362" fmla="*/ 337829 w 2104791"/>
              <a:gd name="connsiteY362" fmla="*/ 10294 h 130074"/>
              <a:gd name="connsiteX363" fmla="*/ 344472 w 2104791"/>
              <a:gd name="connsiteY363" fmla="*/ 8422 h 130074"/>
              <a:gd name="connsiteX364" fmla="*/ 351115 w 2104791"/>
              <a:gd name="connsiteY364" fmla="*/ 8422 h 130074"/>
              <a:gd name="connsiteX365" fmla="*/ 354911 w 2104791"/>
              <a:gd name="connsiteY365" fmla="*/ 10294 h 130074"/>
              <a:gd name="connsiteX366" fmla="*/ 378635 w 2104791"/>
              <a:gd name="connsiteY366" fmla="*/ 10294 h 130074"/>
              <a:gd name="connsiteX367" fmla="*/ 381482 w 2104791"/>
              <a:gd name="connsiteY367" fmla="*/ 12165 h 130074"/>
              <a:gd name="connsiteX368" fmla="*/ 398563 w 2104791"/>
              <a:gd name="connsiteY368" fmla="*/ 7486 h 130074"/>
              <a:gd name="connsiteX369" fmla="*/ 403308 w 2104791"/>
              <a:gd name="connsiteY369" fmla="*/ 10294 h 130074"/>
              <a:gd name="connsiteX370" fmla="*/ 409950 w 2104791"/>
              <a:gd name="connsiteY370" fmla="*/ 8422 h 130074"/>
              <a:gd name="connsiteX371" fmla="*/ 416593 w 2104791"/>
              <a:gd name="connsiteY371" fmla="*/ 8422 h 130074"/>
              <a:gd name="connsiteX372" fmla="*/ 418491 w 2104791"/>
              <a:gd name="connsiteY372" fmla="*/ 6551 h 130074"/>
              <a:gd name="connsiteX373" fmla="*/ 429878 w 2104791"/>
              <a:gd name="connsiteY373" fmla="*/ 5615 h 130074"/>
              <a:gd name="connsiteX374" fmla="*/ 432725 w 2104791"/>
              <a:gd name="connsiteY374" fmla="*/ 7486 h 130074"/>
              <a:gd name="connsiteX375" fmla="*/ 435572 w 2104791"/>
              <a:gd name="connsiteY375" fmla="*/ 8422 h 130074"/>
              <a:gd name="connsiteX376" fmla="*/ 473531 w 2104791"/>
              <a:gd name="connsiteY376" fmla="*/ 8422 h 130074"/>
              <a:gd name="connsiteX377" fmla="*/ 486816 w 2104791"/>
              <a:gd name="connsiteY377" fmla="*/ 3743 h 130074"/>
              <a:gd name="connsiteX378" fmla="*/ 505795 w 2104791"/>
              <a:gd name="connsiteY378" fmla="*/ 3743 h 130074"/>
              <a:gd name="connsiteX379" fmla="*/ 508642 w 2104791"/>
              <a:gd name="connsiteY379" fmla="*/ 1872 h 130074"/>
              <a:gd name="connsiteX380" fmla="*/ 512438 w 2104791"/>
              <a:gd name="connsiteY380" fmla="*/ 3743 h 130074"/>
              <a:gd name="connsiteX381" fmla="*/ 525723 w 2104791"/>
              <a:gd name="connsiteY381" fmla="*/ 3743 h 130074"/>
              <a:gd name="connsiteX382" fmla="*/ 529519 w 2104791"/>
              <a:gd name="connsiteY382" fmla="*/ 1872 h 130074"/>
              <a:gd name="connsiteX383" fmla="*/ 536162 w 2104791"/>
              <a:gd name="connsiteY383" fmla="*/ 3743 h 130074"/>
              <a:gd name="connsiteX384" fmla="*/ 541856 w 2104791"/>
              <a:gd name="connsiteY384" fmla="*/ 1872 h 130074"/>
              <a:gd name="connsiteX385" fmla="*/ 542805 w 2104791"/>
              <a:gd name="connsiteY385" fmla="*/ 1872 h 130074"/>
              <a:gd name="connsiteX386" fmla="*/ 549447 w 2104791"/>
              <a:gd name="connsiteY386" fmla="*/ 5615 h 130074"/>
              <a:gd name="connsiteX387" fmla="*/ 556090 w 2104791"/>
              <a:gd name="connsiteY387" fmla="*/ 8422 h 130074"/>
              <a:gd name="connsiteX388" fmla="*/ 566529 w 2104791"/>
              <a:gd name="connsiteY388" fmla="*/ 8422 h 130074"/>
              <a:gd name="connsiteX389" fmla="*/ 570324 w 2104791"/>
              <a:gd name="connsiteY389" fmla="*/ 5615 h 130074"/>
              <a:gd name="connsiteX390" fmla="*/ 612079 w 2104791"/>
              <a:gd name="connsiteY390" fmla="*/ 5615 h 130074"/>
              <a:gd name="connsiteX391" fmla="*/ 626313 w 2104791"/>
              <a:gd name="connsiteY391" fmla="*/ 1872 h 130074"/>
              <a:gd name="connsiteX392" fmla="*/ 627262 w 2104791"/>
              <a:gd name="connsiteY392" fmla="*/ 3743 h 130074"/>
              <a:gd name="connsiteX393" fmla="*/ 627262 w 2104791"/>
              <a:gd name="connsiteY393" fmla="*/ 4679 h 130074"/>
              <a:gd name="connsiteX394" fmla="*/ 634854 w 2104791"/>
              <a:gd name="connsiteY394" fmla="*/ 5615 h 130074"/>
              <a:gd name="connsiteX395" fmla="*/ 639598 w 2104791"/>
              <a:gd name="connsiteY395" fmla="*/ 7486 h 130074"/>
              <a:gd name="connsiteX396" fmla="*/ 645292 w 2104791"/>
              <a:gd name="connsiteY396" fmla="*/ 6551 h 130074"/>
              <a:gd name="connsiteX397" fmla="*/ 648139 w 2104791"/>
              <a:gd name="connsiteY397" fmla="*/ 5615 h 130074"/>
              <a:gd name="connsiteX398" fmla="*/ 649088 w 2104791"/>
              <a:gd name="connsiteY398" fmla="*/ 7486 h 130074"/>
              <a:gd name="connsiteX399" fmla="*/ 650986 w 2104791"/>
              <a:gd name="connsiteY399" fmla="*/ 5615 h 130074"/>
              <a:gd name="connsiteX400" fmla="*/ 666169 w 2104791"/>
              <a:gd name="connsiteY400" fmla="*/ 5615 h 130074"/>
              <a:gd name="connsiteX401" fmla="*/ 667118 w 2104791"/>
              <a:gd name="connsiteY401" fmla="*/ 4679 h 130074"/>
              <a:gd name="connsiteX402" fmla="*/ 664271 w 2104791"/>
              <a:gd name="connsiteY402" fmla="*/ 936 h 130074"/>
              <a:gd name="connsiteX403" fmla="*/ 669965 w 2104791"/>
              <a:gd name="connsiteY403" fmla="*/ 0 h 130074"/>
              <a:gd name="connsiteX404" fmla="*/ 671863 w 2104791"/>
              <a:gd name="connsiteY404" fmla="*/ 4679 h 130074"/>
              <a:gd name="connsiteX405" fmla="*/ 676608 w 2104791"/>
              <a:gd name="connsiteY405" fmla="*/ 4679 h 130074"/>
              <a:gd name="connsiteX406" fmla="*/ 678506 w 2104791"/>
              <a:gd name="connsiteY406" fmla="*/ 936 h 130074"/>
              <a:gd name="connsiteX407" fmla="*/ 680404 w 2104791"/>
              <a:gd name="connsiteY407" fmla="*/ 1872 h 130074"/>
              <a:gd name="connsiteX408" fmla="*/ 681353 w 2104791"/>
              <a:gd name="connsiteY408" fmla="*/ 5615 h 130074"/>
              <a:gd name="connsiteX409" fmla="*/ 686097 w 2104791"/>
              <a:gd name="connsiteY409" fmla="*/ 3743 h 130074"/>
              <a:gd name="connsiteX410" fmla="*/ 695587 w 2104791"/>
              <a:gd name="connsiteY410" fmla="*/ 3743 h 130074"/>
              <a:gd name="connsiteX411" fmla="*/ 699383 w 2104791"/>
              <a:gd name="connsiteY411" fmla="*/ 1872 h 130074"/>
              <a:gd name="connsiteX412" fmla="*/ 703179 w 2104791"/>
              <a:gd name="connsiteY412" fmla="*/ 8422 h 130074"/>
              <a:gd name="connsiteX413" fmla="*/ 711719 w 2104791"/>
              <a:gd name="connsiteY413" fmla="*/ 3743 h 130074"/>
              <a:gd name="connsiteX414" fmla="*/ 711719 w 2104791"/>
              <a:gd name="connsiteY414" fmla="*/ 4679 h 130074"/>
              <a:gd name="connsiteX415" fmla="*/ 725005 w 2104791"/>
              <a:gd name="connsiteY415" fmla="*/ 4679 h 130074"/>
              <a:gd name="connsiteX416" fmla="*/ 732596 w 2104791"/>
              <a:gd name="connsiteY416" fmla="*/ 936 h 130074"/>
              <a:gd name="connsiteX417" fmla="*/ 754423 w 2104791"/>
              <a:gd name="connsiteY417" fmla="*/ 8422 h 130074"/>
              <a:gd name="connsiteX418" fmla="*/ 764861 w 2104791"/>
              <a:gd name="connsiteY418" fmla="*/ 936 h 130074"/>
              <a:gd name="connsiteX419" fmla="*/ 769606 w 2104791"/>
              <a:gd name="connsiteY419" fmla="*/ 3743 h 130074"/>
              <a:gd name="connsiteX420" fmla="*/ 775300 w 2104791"/>
              <a:gd name="connsiteY420" fmla="*/ 3743 h 130074"/>
              <a:gd name="connsiteX421" fmla="*/ 780044 w 2104791"/>
              <a:gd name="connsiteY421" fmla="*/ 1872 h 130074"/>
              <a:gd name="connsiteX422" fmla="*/ 785738 w 2104791"/>
              <a:gd name="connsiteY422" fmla="*/ 3743 h 130074"/>
              <a:gd name="connsiteX423" fmla="*/ 809462 w 2104791"/>
              <a:gd name="connsiteY423" fmla="*/ 3743 h 130074"/>
              <a:gd name="connsiteX424" fmla="*/ 813258 w 2104791"/>
              <a:gd name="connsiteY424" fmla="*/ 5615 h 130074"/>
              <a:gd name="connsiteX425" fmla="*/ 823697 w 2104791"/>
              <a:gd name="connsiteY425" fmla="*/ 936 h 130074"/>
              <a:gd name="connsiteX426" fmla="*/ 827492 w 2104791"/>
              <a:gd name="connsiteY426" fmla="*/ 2807 h 130074"/>
              <a:gd name="connsiteX427" fmla="*/ 830339 w 2104791"/>
              <a:gd name="connsiteY427" fmla="*/ 936 h 130074"/>
              <a:gd name="connsiteX428" fmla="*/ 843625 w 2104791"/>
              <a:gd name="connsiteY428" fmla="*/ 5615 h 130074"/>
              <a:gd name="connsiteX429" fmla="*/ 851216 w 2104791"/>
              <a:gd name="connsiteY429" fmla="*/ 936 h 130074"/>
              <a:gd name="connsiteX430" fmla="*/ 857859 w 2104791"/>
              <a:gd name="connsiteY430" fmla="*/ 3743 h 130074"/>
              <a:gd name="connsiteX431" fmla="*/ 871144 w 2104791"/>
              <a:gd name="connsiteY431" fmla="*/ 3743 h 130074"/>
              <a:gd name="connsiteX432" fmla="*/ 876838 w 2104791"/>
              <a:gd name="connsiteY432" fmla="*/ 3743 h 130074"/>
              <a:gd name="connsiteX433" fmla="*/ 877787 w 2104791"/>
              <a:gd name="connsiteY433" fmla="*/ 9358 h 130074"/>
              <a:gd name="connsiteX434" fmla="*/ 882532 w 2104791"/>
              <a:gd name="connsiteY434" fmla="*/ 10294 h 130074"/>
              <a:gd name="connsiteX435" fmla="*/ 890124 w 2104791"/>
              <a:gd name="connsiteY435" fmla="*/ 3743 h 130074"/>
              <a:gd name="connsiteX436" fmla="*/ 903409 w 2104791"/>
              <a:gd name="connsiteY436" fmla="*/ 8422 h 130074"/>
              <a:gd name="connsiteX437" fmla="*/ 911950 w 2104791"/>
              <a:gd name="connsiteY437" fmla="*/ 3743 h 130074"/>
              <a:gd name="connsiteX438" fmla="*/ 922388 w 2104791"/>
              <a:gd name="connsiteY438" fmla="*/ 10294 h 130074"/>
              <a:gd name="connsiteX439" fmla="*/ 929031 w 2104791"/>
              <a:gd name="connsiteY439" fmla="*/ 8422 h 130074"/>
              <a:gd name="connsiteX440" fmla="*/ 931878 w 2104791"/>
              <a:gd name="connsiteY440" fmla="*/ 10294 h 130074"/>
              <a:gd name="connsiteX441" fmla="*/ 956551 w 2104791"/>
              <a:gd name="connsiteY441" fmla="*/ 10294 h 130074"/>
              <a:gd name="connsiteX442" fmla="*/ 960347 w 2104791"/>
              <a:gd name="connsiteY442" fmla="*/ 8422 h 130074"/>
              <a:gd name="connsiteX443" fmla="*/ 964143 w 2104791"/>
              <a:gd name="connsiteY443" fmla="*/ 10294 h 130074"/>
              <a:gd name="connsiteX444" fmla="*/ 966989 w 2104791"/>
              <a:gd name="connsiteY444" fmla="*/ 4679 h 130074"/>
              <a:gd name="connsiteX445" fmla="*/ 974581 w 2104791"/>
              <a:gd name="connsiteY445" fmla="*/ 3743 h 130074"/>
              <a:gd name="connsiteX446" fmla="*/ 978377 w 2104791"/>
              <a:gd name="connsiteY446" fmla="*/ 5615 h 130074"/>
              <a:gd name="connsiteX447" fmla="*/ 989764 w 2104791"/>
              <a:gd name="connsiteY447" fmla="*/ 3743 h 130074"/>
              <a:gd name="connsiteX448" fmla="*/ 994509 w 2104791"/>
              <a:gd name="connsiteY448" fmla="*/ 8422 h 130074"/>
              <a:gd name="connsiteX449" fmla="*/ 999254 w 2104791"/>
              <a:gd name="connsiteY449" fmla="*/ 5615 h 130074"/>
              <a:gd name="connsiteX450" fmla="*/ 1014437 w 2104791"/>
              <a:gd name="connsiteY450" fmla="*/ 5615 h 130074"/>
              <a:gd name="connsiteX451" fmla="*/ 1012539 w 2104791"/>
              <a:gd name="connsiteY451" fmla="*/ 7486 h 130074"/>
              <a:gd name="connsiteX452" fmla="*/ 1011590 w 2104791"/>
              <a:gd name="connsiteY452" fmla="*/ 9358 h 130074"/>
              <a:gd name="connsiteX453" fmla="*/ 1013488 w 2104791"/>
              <a:gd name="connsiteY453" fmla="*/ 10294 h 130074"/>
              <a:gd name="connsiteX454" fmla="*/ 1038161 w 2104791"/>
              <a:gd name="connsiteY454" fmla="*/ 10294 h 130074"/>
              <a:gd name="connsiteX455" fmla="*/ 1040059 w 2104791"/>
              <a:gd name="connsiteY455" fmla="*/ 5615 h 130074"/>
              <a:gd name="connsiteX456" fmla="*/ 1052396 w 2104791"/>
              <a:gd name="connsiteY456" fmla="*/ 9358 h 130074"/>
              <a:gd name="connsiteX457" fmla="*/ 1053345 w 2104791"/>
              <a:gd name="connsiteY457" fmla="*/ 5615 h 130074"/>
              <a:gd name="connsiteX458" fmla="*/ 1054294 w 2104791"/>
              <a:gd name="connsiteY458" fmla="*/ 4679 h 130074"/>
              <a:gd name="connsiteX459" fmla="*/ 1058090 w 2104791"/>
              <a:gd name="connsiteY459" fmla="*/ 11229 h 130074"/>
              <a:gd name="connsiteX460" fmla="*/ 1061885 w 2104791"/>
              <a:gd name="connsiteY460" fmla="*/ 9358 h 130074"/>
              <a:gd name="connsiteX461" fmla="*/ 1067579 w 2104791"/>
              <a:gd name="connsiteY461" fmla="*/ 11229 h 130074"/>
              <a:gd name="connsiteX462" fmla="*/ 1078018 w 2104791"/>
              <a:gd name="connsiteY462" fmla="*/ 7486 h 130074"/>
              <a:gd name="connsiteX463" fmla="*/ 1084660 w 2104791"/>
              <a:gd name="connsiteY463" fmla="*/ 9358 h 130074"/>
              <a:gd name="connsiteX464" fmla="*/ 1088456 w 2104791"/>
              <a:gd name="connsiteY464" fmla="*/ 7486 h 130074"/>
              <a:gd name="connsiteX465" fmla="*/ 1096048 w 2104791"/>
              <a:gd name="connsiteY465" fmla="*/ 9358 h 130074"/>
              <a:gd name="connsiteX466" fmla="*/ 1103640 w 2104791"/>
              <a:gd name="connsiteY466" fmla="*/ 7486 h 130074"/>
              <a:gd name="connsiteX467" fmla="*/ 1108384 w 2104791"/>
              <a:gd name="connsiteY467" fmla="*/ 9358 h 130074"/>
              <a:gd name="connsiteX468" fmla="*/ 1106486 w 2104791"/>
              <a:gd name="connsiteY468" fmla="*/ 11229 h 130074"/>
              <a:gd name="connsiteX469" fmla="*/ 1108384 w 2104791"/>
              <a:gd name="connsiteY469" fmla="*/ 9358 h 130074"/>
              <a:gd name="connsiteX470" fmla="*/ 1116925 w 2104791"/>
              <a:gd name="connsiteY470" fmla="*/ 9358 h 130074"/>
              <a:gd name="connsiteX471" fmla="*/ 1119772 w 2104791"/>
              <a:gd name="connsiteY471" fmla="*/ 11229 h 130074"/>
              <a:gd name="connsiteX472" fmla="*/ 1131159 w 2104791"/>
              <a:gd name="connsiteY472" fmla="*/ 7486 h 130074"/>
              <a:gd name="connsiteX473" fmla="*/ 1133057 w 2104791"/>
              <a:gd name="connsiteY473" fmla="*/ 8422 h 130074"/>
              <a:gd name="connsiteX474" fmla="*/ 1137802 w 2104791"/>
              <a:gd name="connsiteY474" fmla="*/ 12165 h 130074"/>
              <a:gd name="connsiteX475" fmla="*/ 1141598 w 2104791"/>
              <a:gd name="connsiteY475" fmla="*/ 10294 h 130074"/>
              <a:gd name="connsiteX476" fmla="*/ 1145394 w 2104791"/>
              <a:gd name="connsiteY476" fmla="*/ 12165 h 130074"/>
              <a:gd name="connsiteX477" fmla="*/ 1149189 w 2104791"/>
              <a:gd name="connsiteY477" fmla="*/ 10294 h 130074"/>
              <a:gd name="connsiteX478" fmla="*/ 1155832 w 2104791"/>
              <a:gd name="connsiteY478" fmla="*/ 12165 h 130074"/>
              <a:gd name="connsiteX479" fmla="*/ 1169118 w 2104791"/>
              <a:gd name="connsiteY479" fmla="*/ 12165 h 130074"/>
              <a:gd name="connsiteX480" fmla="*/ 1174812 w 2104791"/>
              <a:gd name="connsiteY480" fmla="*/ 14973 h 130074"/>
              <a:gd name="connsiteX481" fmla="*/ 1184301 w 2104791"/>
              <a:gd name="connsiteY481" fmla="*/ 8422 h 130074"/>
              <a:gd name="connsiteX482" fmla="*/ 1188097 w 2104791"/>
              <a:gd name="connsiteY482" fmla="*/ 10294 h 130074"/>
              <a:gd name="connsiteX483" fmla="*/ 1194740 w 2104791"/>
              <a:gd name="connsiteY483" fmla="*/ 10294 h 130074"/>
              <a:gd name="connsiteX484" fmla="*/ 1199484 w 2104791"/>
              <a:gd name="connsiteY484" fmla="*/ 13101 h 130074"/>
              <a:gd name="connsiteX485" fmla="*/ 1204229 w 2104791"/>
              <a:gd name="connsiteY485" fmla="*/ 8422 h 130074"/>
              <a:gd name="connsiteX486" fmla="*/ 1211821 w 2104791"/>
              <a:gd name="connsiteY486" fmla="*/ 10294 h 130074"/>
              <a:gd name="connsiteX487" fmla="*/ 1221310 w 2104791"/>
              <a:gd name="connsiteY487" fmla="*/ 10294 h 130074"/>
              <a:gd name="connsiteX488" fmla="*/ 1228902 w 2104791"/>
              <a:gd name="connsiteY488" fmla="*/ 12165 h 130074"/>
              <a:gd name="connsiteX489" fmla="*/ 1231749 w 2104791"/>
              <a:gd name="connsiteY489" fmla="*/ 7486 h 130074"/>
              <a:gd name="connsiteX490" fmla="*/ 1243137 w 2104791"/>
              <a:gd name="connsiteY490" fmla="*/ 12165 h 130074"/>
              <a:gd name="connsiteX491" fmla="*/ 1253575 w 2104791"/>
              <a:gd name="connsiteY491" fmla="*/ 12165 h 130074"/>
              <a:gd name="connsiteX492" fmla="*/ 1258320 w 2104791"/>
              <a:gd name="connsiteY492" fmla="*/ 7486 h 130074"/>
              <a:gd name="connsiteX493" fmla="*/ 1262116 w 2104791"/>
              <a:gd name="connsiteY493" fmla="*/ 11229 h 130074"/>
              <a:gd name="connsiteX494" fmla="*/ 1272554 w 2104791"/>
              <a:gd name="connsiteY494" fmla="*/ 14973 h 130074"/>
              <a:gd name="connsiteX495" fmla="*/ 1277299 w 2104791"/>
              <a:gd name="connsiteY495" fmla="*/ 12165 h 130074"/>
              <a:gd name="connsiteX496" fmla="*/ 1284891 w 2104791"/>
              <a:gd name="connsiteY496" fmla="*/ 14037 h 130074"/>
              <a:gd name="connsiteX497" fmla="*/ 1292482 w 2104791"/>
              <a:gd name="connsiteY497" fmla="*/ 11229 h 130074"/>
              <a:gd name="connsiteX498" fmla="*/ 1298176 w 2104791"/>
              <a:gd name="connsiteY498" fmla="*/ 13101 h 130074"/>
              <a:gd name="connsiteX499" fmla="*/ 1311462 w 2104791"/>
              <a:gd name="connsiteY499" fmla="*/ 13101 h 130074"/>
              <a:gd name="connsiteX500" fmla="*/ 1316206 w 2104791"/>
              <a:gd name="connsiteY500" fmla="*/ 14973 h 130074"/>
              <a:gd name="connsiteX501" fmla="*/ 1322849 w 2104791"/>
              <a:gd name="connsiteY501" fmla="*/ 13101 h 130074"/>
              <a:gd name="connsiteX502" fmla="*/ 1333288 w 2104791"/>
              <a:gd name="connsiteY502" fmla="*/ 13101 h 130074"/>
              <a:gd name="connsiteX503" fmla="*/ 1335186 w 2104791"/>
              <a:gd name="connsiteY503" fmla="*/ 9358 h 130074"/>
              <a:gd name="connsiteX504" fmla="*/ 1344675 w 2104791"/>
              <a:gd name="connsiteY504" fmla="*/ 8422 h 130074"/>
              <a:gd name="connsiteX505" fmla="*/ 1357960 w 2104791"/>
              <a:gd name="connsiteY505" fmla="*/ 13101 h 130074"/>
              <a:gd name="connsiteX506" fmla="*/ 1370297 w 2104791"/>
              <a:gd name="connsiteY506" fmla="*/ 8422 h 130074"/>
              <a:gd name="connsiteX507" fmla="*/ 1380736 w 2104791"/>
              <a:gd name="connsiteY507" fmla="*/ 14973 h 130074"/>
              <a:gd name="connsiteX508" fmla="*/ 1390225 w 2104791"/>
              <a:gd name="connsiteY508" fmla="*/ 16844 h 130074"/>
              <a:gd name="connsiteX509" fmla="*/ 1394021 w 2104791"/>
              <a:gd name="connsiteY509" fmla="*/ 14973 h 130074"/>
              <a:gd name="connsiteX510" fmla="*/ 1411102 w 2104791"/>
              <a:gd name="connsiteY510" fmla="*/ 14973 h 130074"/>
              <a:gd name="connsiteX511" fmla="*/ 1415847 w 2104791"/>
              <a:gd name="connsiteY511" fmla="*/ 10294 h 130074"/>
              <a:gd name="connsiteX512" fmla="*/ 1424388 w 2104791"/>
              <a:gd name="connsiteY512" fmla="*/ 12165 h 130074"/>
              <a:gd name="connsiteX513" fmla="*/ 1431979 w 2104791"/>
              <a:gd name="connsiteY513" fmla="*/ 10294 h 130074"/>
              <a:gd name="connsiteX514" fmla="*/ 1433877 w 2104791"/>
              <a:gd name="connsiteY514" fmla="*/ 14037 h 130074"/>
              <a:gd name="connsiteX515" fmla="*/ 1438622 w 2104791"/>
              <a:gd name="connsiteY515" fmla="*/ 12165 h 130074"/>
              <a:gd name="connsiteX516" fmla="*/ 1446214 w 2104791"/>
              <a:gd name="connsiteY516" fmla="*/ 14037 h 130074"/>
              <a:gd name="connsiteX517" fmla="*/ 1451908 w 2104791"/>
              <a:gd name="connsiteY517" fmla="*/ 12165 h 130074"/>
              <a:gd name="connsiteX518" fmla="*/ 1456652 w 2104791"/>
              <a:gd name="connsiteY518" fmla="*/ 12165 h 130074"/>
              <a:gd name="connsiteX519" fmla="*/ 1462346 w 2104791"/>
              <a:gd name="connsiteY519" fmla="*/ 14973 h 130074"/>
              <a:gd name="connsiteX520" fmla="*/ 1468040 w 2104791"/>
              <a:gd name="connsiteY520" fmla="*/ 9358 h 130074"/>
              <a:gd name="connsiteX521" fmla="*/ 1478478 w 2104791"/>
              <a:gd name="connsiteY521" fmla="*/ 14037 h 130074"/>
              <a:gd name="connsiteX522" fmla="*/ 1488917 w 2104791"/>
              <a:gd name="connsiteY522" fmla="*/ 14037 h 130074"/>
              <a:gd name="connsiteX523" fmla="*/ 1492713 w 2104791"/>
              <a:gd name="connsiteY523" fmla="*/ 12165 h 130074"/>
              <a:gd name="connsiteX524" fmla="*/ 1507896 w 2104791"/>
              <a:gd name="connsiteY524" fmla="*/ 12165 h 130074"/>
              <a:gd name="connsiteX525" fmla="*/ 1512641 w 2104791"/>
              <a:gd name="connsiteY525" fmla="*/ 14973 h 130074"/>
              <a:gd name="connsiteX526" fmla="*/ 1516437 w 2104791"/>
              <a:gd name="connsiteY526" fmla="*/ 13101 h 130074"/>
              <a:gd name="connsiteX527" fmla="*/ 1526875 w 2104791"/>
              <a:gd name="connsiteY527" fmla="*/ 17780 h 130074"/>
              <a:gd name="connsiteX528" fmla="*/ 1534467 w 2104791"/>
              <a:gd name="connsiteY528" fmla="*/ 17780 h 130074"/>
              <a:gd name="connsiteX529" fmla="*/ 1538263 w 2104791"/>
              <a:gd name="connsiteY529" fmla="*/ 15908 h 130074"/>
              <a:gd name="connsiteX530" fmla="*/ 1541110 w 2104791"/>
              <a:gd name="connsiteY530" fmla="*/ 15908 h 130074"/>
              <a:gd name="connsiteX531" fmla="*/ 1544906 w 2104791"/>
              <a:gd name="connsiteY531" fmla="*/ 11229 h 130074"/>
              <a:gd name="connsiteX532" fmla="*/ 1546803 w 2104791"/>
              <a:gd name="connsiteY532" fmla="*/ 15908 h 130074"/>
              <a:gd name="connsiteX533" fmla="*/ 1551548 w 2104791"/>
              <a:gd name="connsiteY533" fmla="*/ 15908 h 130074"/>
              <a:gd name="connsiteX534" fmla="*/ 1553446 w 2104791"/>
              <a:gd name="connsiteY534" fmla="*/ 12165 h 130074"/>
              <a:gd name="connsiteX535" fmla="*/ 1559140 w 2104791"/>
              <a:gd name="connsiteY535" fmla="*/ 14037 h 130074"/>
              <a:gd name="connsiteX536" fmla="*/ 1557242 w 2104791"/>
              <a:gd name="connsiteY536" fmla="*/ 15908 h 130074"/>
              <a:gd name="connsiteX537" fmla="*/ 1559140 w 2104791"/>
              <a:gd name="connsiteY537" fmla="*/ 14037 h 130074"/>
              <a:gd name="connsiteX538" fmla="*/ 1571476 w 2104791"/>
              <a:gd name="connsiteY538" fmla="*/ 14037 h 130074"/>
              <a:gd name="connsiteX539" fmla="*/ 1573374 w 2104791"/>
              <a:gd name="connsiteY539" fmla="*/ 15908 h 130074"/>
              <a:gd name="connsiteX540" fmla="*/ 1583813 w 2104791"/>
              <a:gd name="connsiteY540" fmla="*/ 16844 h 130074"/>
              <a:gd name="connsiteX541" fmla="*/ 1595200 w 2104791"/>
              <a:gd name="connsiteY541" fmla="*/ 21523 h 130074"/>
              <a:gd name="connsiteX542" fmla="*/ 1601843 w 2104791"/>
              <a:gd name="connsiteY542" fmla="*/ 16844 h 130074"/>
              <a:gd name="connsiteX543" fmla="*/ 1605639 w 2104791"/>
              <a:gd name="connsiteY543" fmla="*/ 18716 h 130074"/>
              <a:gd name="connsiteX544" fmla="*/ 1616077 w 2104791"/>
              <a:gd name="connsiteY544" fmla="*/ 18716 h 130074"/>
              <a:gd name="connsiteX545" fmla="*/ 1626516 w 2104791"/>
              <a:gd name="connsiteY545" fmla="*/ 14037 h 130074"/>
              <a:gd name="connsiteX546" fmla="*/ 1629363 w 2104791"/>
              <a:gd name="connsiteY546" fmla="*/ 15908 h 130074"/>
              <a:gd name="connsiteX547" fmla="*/ 1656883 w 2104791"/>
              <a:gd name="connsiteY547" fmla="*/ 15908 h 130074"/>
              <a:gd name="connsiteX548" fmla="*/ 1668270 w 2104791"/>
              <a:gd name="connsiteY548" fmla="*/ 12165 h 130074"/>
              <a:gd name="connsiteX549" fmla="*/ 1670168 w 2104791"/>
              <a:gd name="connsiteY549" fmla="*/ 15908 h 130074"/>
              <a:gd name="connsiteX550" fmla="*/ 1678709 w 2104791"/>
              <a:gd name="connsiteY550" fmla="*/ 16844 h 130074"/>
              <a:gd name="connsiteX551" fmla="*/ 1682505 w 2104791"/>
              <a:gd name="connsiteY551" fmla="*/ 14973 h 130074"/>
              <a:gd name="connsiteX552" fmla="*/ 1686300 w 2104791"/>
              <a:gd name="connsiteY552" fmla="*/ 16844 h 130074"/>
              <a:gd name="connsiteX553" fmla="*/ 1692943 w 2104791"/>
              <a:gd name="connsiteY553" fmla="*/ 16844 h 130074"/>
              <a:gd name="connsiteX554" fmla="*/ 1699586 w 2104791"/>
              <a:gd name="connsiteY554" fmla="*/ 12165 h 130074"/>
              <a:gd name="connsiteX555" fmla="*/ 1703382 w 2104791"/>
              <a:gd name="connsiteY555" fmla="*/ 14037 h 130074"/>
              <a:gd name="connsiteX556" fmla="*/ 1712871 w 2104791"/>
              <a:gd name="connsiteY556" fmla="*/ 14037 h 130074"/>
              <a:gd name="connsiteX557" fmla="*/ 1716667 w 2104791"/>
              <a:gd name="connsiteY557" fmla="*/ 16844 h 130074"/>
              <a:gd name="connsiteX558" fmla="*/ 1733748 w 2104791"/>
              <a:gd name="connsiteY558" fmla="*/ 16844 h 130074"/>
              <a:gd name="connsiteX559" fmla="*/ 1737544 w 2104791"/>
              <a:gd name="connsiteY559" fmla="*/ 14973 h 130074"/>
              <a:gd name="connsiteX560" fmla="*/ 1741340 w 2104791"/>
              <a:gd name="connsiteY560" fmla="*/ 16844 h 130074"/>
              <a:gd name="connsiteX561" fmla="*/ 1752728 w 2104791"/>
              <a:gd name="connsiteY561" fmla="*/ 12165 h 130074"/>
              <a:gd name="connsiteX562" fmla="*/ 1760319 w 2104791"/>
              <a:gd name="connsiteY562" fmla="*/ 14973 h 130074"/>
              <a:gd name="connsiteX563" fmla="*/ 1767911 w 2104791"/>
              <a:gd name="connsiteY563" fmla="*/ 13101 h 130074"/>
              <a:gd name="connsiteX564" fmla="*/ 1773605 w 2104791"/>
              <a:gd name="connsiteY564" fmla="*/ 14973 h 130074"/>
              <a:gd name="connsiteX565" fmla="*/ 1777401 w 2104791"/>
              <a:gd name="connsiteY565" fmla="*/ 13101 h 130074"/>
              <a:gd name="connsiteX566" fmla="*/ 1784043 w 2104791"/>
              <a:gd name="connsiteY566" fmla="*/ 14973 h 130074"/>
              <a:gd name="connsiteX567" fmla="*/ 1794482 w 2104791"/>
              <a:gd name="connsiteY567" fmla="*/ 14973 h 130074"/>
              <a:gd name="connsiteX568" fmla="*/ 1799226 w 2104791"/>
              <a:gd name="connsiteY568" fmla="*/ 13101 h 130074"/>
              <a:gd name="connsiteX569" fmla="*/ 1806818 w 2104791"/>
              <a:gd name="connsiteY569" fmla="*/ 14973 h 130074"/>
              <a:gd name="connsiteX570" fmla="*/ 1812512 w 2104791"/>
              <a:gd name="connsiteY570" fmla="*/ 13101 h 130074"/>
              <a:gd name="connsiteX571" fmla="*/ 1816308 w 2104791"/>
              <a:gd name="connsiteY571" fmla="*/ 14973 h 130074"/>
              <a:gd name="connsiteX572" fmla="*/ 1819155 w 2104791"/>
              <a:gd name="connsiteY572" fmla="*/ 13101 h 130074"/>
              <a:gd name="connsiteX573" fmla="*/ 1829593 w 2104791"/>
              <a:gd name="connsiteY573" fmla="*/ 16844 h 130074"/>
              <a:gd name="connsiteX574" fmla="*/ 1840032 w 2104791"/>
              <a:gd name="connsiteY574" fmla="*/ 14973 h 130074"/>
              <a:gd name="connsiteX575" fmla="*/ 1857113 w 2104791"/>
              <a:gd name="connsiteY575" fmla="*/ 14973 h 130074"/>
              <a:gd name="connsiteX576" fmla="*/ 1860909 w 2104791"/>
              <a:gd name="connsiteY576" fmla="*/ 16844 h 130074"/>
              <a:gd name="connsiteX577" fmla="*/ 1862807 w 2104791"/>
              <a:gd name="connsiteY577" fmla="*/ 13101 h 130074"/>
              <a:gd name="connsiteX578" fmla="*/ 1872296 w 2104791"/>
              <a:gd name="connsiteY578" fmla="*/ 13101 h 130074"/>
              <a:gd name="connsiteX579" fmla="*/ 1869450 w 2104791"/>
              <a:gd name="connsiteY579" fmla="*/ 15908 h 130074"/>
              <a:gd name="connsiteX580" fmla="*/ 1873245 w 2104791"/>
              <a:gd name="connsiteY580" fmla="*/ 16844 h 130074"/>
              <a:gd name="connsiteX581" fmla="*/ 1885582 w 2104791"/>
              <a:gd name="connsiteY581" fmla="*/ 14037 h 130074"/>
              <a:gd name="connsiteX582" fmla="*/ 1887480 w 2104791"/>
              <a:gd name="connsiteY582" fmla="*/ 9358 h 130074"/>
              <a:gd name="connsiteX583" fmla="*/ 1891276 w 2104791"/>
              <a:gd name="connsiteY583" fmla="*/ 11229 h 130074"/>
              <a:gd name="connsiteX584" fmla="*/ 1904561 w 2104791"/>
              <a:gd name="connsiteY584" fmla="*/ 11229 h 130074"/>
              <a:gd name="connsiteX585" fmla="*/ 1908357 w 2104791"/>
              <a:gd name="connsiteY585" fmla="*/ 14037 h 130074"/>
              <a:gd name="connsiteX586" fmla="*/ 1916897 w 2104791"/>
              <a:gd name="connsiteY586" fmla="*/ 14037 h 130074"/>
              <a:gd name="connsiteX587" fmla="*/ 1921642 w 2104791"/>
              <a:gd name="connsiteY587" fmla="*/ 15908 h 130074"/>
              <a:gd name="connsiteX588" fmla="*/ 1925438 w 2104791"/>
              <a:gd name="connsiteY588" fmla="*/ 14037 h 130074"/>
              <a:gd name="connsiteX589" fmla="*/ 1929234 w 2104791"/>
              <a:gd name="connsiteY589" fmla="*/ 15908 h 130074"/>
              <a:gd name="connsiteX590" fmla="*/ 1942519 w 2104791"/>
              <a:gd name="connsiteY590" fmla="*/ 15908 h 130074"/>
              <a:gd name="connsiteX591" fmla="*/ 1950111 w 2104791"/>
              <a:gd name="connsiteY591" fmla="*/ 18716 h 130074"/>
              <a:gd name="connsiteX592" fmla="*/ 1953907 w 2104791"/>
              <a:gd name="connsiteY592" fmla="*/ 16844 h 130074"/>
              <a:gd name="connsiteX593" fmla="*/ 1970988 w 2104791"/>
              <a:gd name="connsiteY593" fmla="*/ 16844 h 130074"/>
              <a:gd name="connsiteX594" fmla="*/ 1972886 w 2104791"/>
              <a:gd name="connsiteY594" fmla="*/ 14973 h 130074"/>
              <a:gd name="connsiteX595" fmla="*/ 1975733 w 2104791"/>
              <a:gd name="connsiteY595" fmla="*/ 14037 h 130074"/>
              <a:gd name="connsiteX596" fmla="*/ 1990916 w 2104791"/>
              <a:gd name="connsiteY596" fmla="*/ 14037 h 130074"/>
              <a:gd name="connsiteX597" fmla="*/ 1994712 w 2104791"/>
              <a:gd name="connsiteY597" fmla="*/ 15908 h 130074"/>
              <a:gd name="connsiteX598" fmla="*/ 2001355 w 2104791"/>
              <a:gd name="connsiteY598" fmla="*/ 15908 h 130074"/>
              <a:gd name="connsiteX599" fmla="*/ 2005151 w 2104791"/>
              <a:gd name="connsiteY599" fmla="*/ 14037 h 130074"/>
              <a:gd name="connsiteX600" fmla="*/ 2007997 w 2104791"/>
              <a:gd name="connsiteY600" fmla="*/ 15908 h 130074"/>
              <a:gd name="connsiteX601" fmla="*/ 2018436 w 2104791"/>
              <a:gd name="connsiteY601" fmla="*/ 14037 h 130074"/>
              <a:gd name="connsiteX602" fmla="*/ 2028875 w 2104791"/>
              <a:gd name="connsiteY602" fmla="*/ 17780 h 130074"/>
              <a:gd name="connsiteX603" fmla="*/ 2032670 w 2104791"/>
              <a:gd name="connsiteY603" fmla="*/ 15908 h 130074"/>
              <a:gd name="connsiteX604" fmla="*/ 2035517 w 2104791"/>
              <a:gd name="connsiteY604" fmla="*/ 17780 h 130074"/>
              <a:gd name="connsiteX605" fmla="*/ 2038364 w 2104791"/>
              <a:gd name="connsiteY605" fmla="*/ 18716 h 130074"/>
              <a:gd name="connsiteX606" fmla="*/ 2050701 w 2104791"/>
              <a:gd name="connsiteY606" fmla="*/ 29009 h 130074"/>
              <a:gd name="connsiteX607" fmla="*/ 2093404 w 2104791"/>
              <a:gd name="connsiteY607" fmla="*/ 87028 h 130074"/>
              <a:gd name="connsiteX608" fmla="*/ 2093404 w 2104791"/>
              <a:gd name="connsiteY608" fmla="*/ 82349 h 130074"/>
              <a:gd name="connsiteX609" fmla="*/ 2088659 w 2104791"/>
              <a:gd name="connsiteY609" fmla="*/ 87028 h 130074"/>
              <a:gd name="connsiteX610" fmla="*/ 2093404 w 2104791"/>
              <a:gd name="connsiteY610" fmla="*/ 87028 h 130074"/>
              <a:gd name="connsiteX611" fmla="*/ 823697 w 2104791"/>
              <a:gd name="connsiteY611" fmla="*/ 15908 h 130074"/>
              <a:gd name="connsiteX612" fmla="*/ 818003 w 2104791"/>
              <a:gd name="connsiteY612" fmla="*/ 15908 h 130074"/>
              <a:gd name="connsiteX613" fmla="*/ 817054 w 2104791"/>
              <a:gd name="connsiteY613" fmla="*/ 16844 h 130074"/>
              <a:gd name="connsiteX614" fmla="*/ 818003 w 2104791"/>
              <a:gd name="connsiteY614" fmla="*/ 18716 h 130074"/>
              <a:gd name="connsiteX615" fmla="*/ 823697 w 2104791"/>
              <a:gd name="connsiteY615" fmla="*/ 15908 h 130074"/>
              <a:gd name="connsiteX616" fmla="*/ 1201382 w 2104791"/>
              <a:gd name="connsiteY616" fmla="*/ 23395 h 130074"/>
              <a:gd name="connsiteX617" fmla="*/ 1208025 w 2104791"/>
              <a:gd name="connsiteY617" fmla="*/ 23395 h 130074"/>
              <a:gd name="connsiteX618" fmla="*/ 1201382 w 2104791"/>
              <a:gd name="connsiteY618" fmla="*/ 23395 h 130074"/>
              <a:gd name="connsiteX619" fmla="*/ 1849521 w 2104791"/>
              <a:gd name="connsiteY619" fmla="*/ 28074 h 130074"/>
              <a:gd name="connsiteX620" fmla="*/ 1842879 w 2104791"/>
              <a:gd name="connsiteY620" fmla="*/ 28074 h 130074"/>
              <a:gd name="connsiteX621" fmla="*/ 1849521 w 2104791"/>
              <a:gd name="connsiteY621" fmla="*/ 28074 h 130074"/>
              <a:gd name="connsiteX622" fmla="*/ 669016 w 2104791"/>
              <a:gd name="connsiteY622" fmla="*/ 104808 h 130074"/>
              <a:gd name="connsiteX623" fmla="*/ 669965 w 2104791"/>
              <a:gd name="connsiteY623" fmla="*/ 109487 h 130074"/>
              <a:gd name="connsiteX624" fmla="*/ 669016 w 2104791"/>
              <a:gd name="connsiteY624" fmla="*/ 104808 h 130074"/>
              <a:gd name="connsiteX625" fmla="*/ 1125466 w 2104791"/>
              <a:gd name="connsiteY625" fmla="*/ 117909 h 130074"/>
              <a:gd name="connsiteX626" fmla="*/ 1118823 w 2104791"/>
              <a:gd name="connsiteY626" fmla="*/ 117909 h 130074"/>
              <a:gd name="connsiteX627" fmla="*/ 1125466 w 2104791"/>
              <a:gd name="connsiteY627" fmla="*/ 117909 h 130074"/>
              <a:gd name="connsiteX628" fmla="*/ 1667321 w 2104791"/>
              <a:gd name="connsiteY628" fmla="*/ 119781 h 130074"/>
              <a:gd name="connsiteX629" fmla="*/ 1666372 w 2104791"/>
              <a:gd name="connsiteY629" fmla="*/ 120717 h 130074"/>
              <a:gd name="connsiteX630" fmla="*/ 1668270 w 2104791"/>
              <a:gd name="connsiteY630" fmla="*/ 121653 h 130074"/>
              <a:gd name="connsiteX631" fmla="*/ 1669219 w 2104791"/>
              <a:gd name="connsiteY631" fmla="*/ 120717 h 130074"/>
              <a:gd name="connsiteX632" fmla="*/ 1667321 w 2104791"/>
              <a:gd name="connsiteY632" fmla="*/ 119781 h 130074"/>
              <a:gd name="connsiteX633" fmla="*/ 888226 w 2104791"/>
              <a:gd name="connsiteY633" fmla="*/ 112295 h 130074"/>
              <a:gd name="connsiteX634" fmla="*/ 886328 w 2104791"/>
              <a:gd name="connsiteY634" fmla="*/ 113231 h 130074"/>
              <a:gd name="connsiteX635" fmla="*/ 887277 w 2104791"/>
              <a:gd name="connsiteY635" fmla="*/ 114166 h 130074"/>
              <a:gd name="connsiteX636" fmla="*/ 889175 w 2104791"/>
              <a:gd name="connsiteY636" fmla="*/ 113231 h 130074"/>
              <a:gd name="connsiteX637" fmla="*/ 888226 w 2104791"/>
              <a:gd name="connsiteY637" fmla="*/ 112295 h 130074"/>
              <a:gd name="connsiteX638" fmla="*/ 2095302 w 2104791"/>
              <a:gd name="connsiteY638" fmla="*/ 58019 h 130074"/>
              <a:gd name="connsiteX639" fmla="*/ 2094353 w 2104791"/>
              <a:gd name="connsiteY639" fmla="*/ 56147 h 130074"/>
              <a:gd name="connsiteX640" fmla="*/ 2093404 w 2104791"/>
              <a:gd name="connsiteY640" fmla="*/ 57083 h 130074"/>
              <a:gd name="connsiteX641" fmla="*/ 2094353 w 2104791"/>
              <a:gd name="connsiteY641" fmla="*/ 58955 h 130074"/>
              <a:gd name="connsiteX642" fmla="*/ 2095302 w 2104791"/>
              <a:gd name="connsiteY642" fmla="*/ 58019 h 130074"/>
              <a:gd name="connsiteX643" fmla="*/ 1468040 w 2104791"/>
              <a:gd name="connsiteY643" fmla="*/ 28074 h 130074"/>
              <a:gd name="connsiteX644" fmla="*/ 1467091 w 2104791"/>
              <a:gd name="connsiteY644" fmla="*/ 27138 h 130074"/>
              <a:gd name="connsiteX645" fmla="*/ 1465193 w 2104791"/>
              <a:gd name="connsiteY645" fmla="*/ 28074 h 130074"/>
              <a:gd name="connsiteX646" fmla="*/ 1466142 w 2104791"/>
              <a:gd name="connsiteY646" fmla="*/ 29009 h 130074"/>
              <a:gd name="connsiteX647" fmla="*/ 1468040 w 2104791"/>
              <a:gd name="connsiteY647" fmla="*/ 28074 h 130074"/>
              <a:gd name="connsiteX648" fmla="*/ 1365552 w 2104791"/>
              <a:gd name="connsiteY648" fmla="*/ 24331 h 130074"/>
              <a:gd name="connsiteX649" fmla="*/ 1364603 w 2104791"/>
              <a:gd name="connsiteY649" fmla="*/ 25266 h 130074"/>
              <a:gd name="connsiteX650" fmla="*/ 1365552 w 2104791"/>
              <a:gd name="connsiteY650" fmla="*/ 27138 h 130074"/>
              <a:gd name="connsiteX651" fmla="*/ 1366501 w 2104791"/>
              <a:gd name="connsiteY651" fmla="*/ 26202 h 130074"/>
              <a:gd name="connsiteX652" fmla="*/ 1365552 w 2104791"/>
              <a:gd name="connsiteY652" fmla="*/ 24331 h 130074"/>
              <a:gd name="connsiteX653" fmla="*/ 1076120 w 2104791"/>
              <a:gd name="connsiteY653" fmla="*/ 23395 h 130074"/>
              <a:gd name="connsiteX654" fmla="*/ 1075171 w 2104791"/>
              <a:gd name="connsiteY654" fmla="*/ 21523 h 130074"/>
              <a:gd name="connsiteX655" fmla="*/ 1074222 w 2104791"/>
              <a:gd name="connsiteY655" fmla="*/ 22459 h 130074"/>
              <a:gd name="connsiteX656" fmla="*/ 1075171 w 2104791"/>
              <a:gd name="connsiteY656" fmla="*/ 24331 h 130074"/>
              <a:gd name="connsiteX657" fmla="*/ 1076120 w 2104791"/>
              <a:gd name="connsiteY657" fmla="*/ 23395 h 13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2104791" h="130074">
                <a:moveTo>
                  <a:pt x="2050701" y="29009"/>
                </a:moveTo>
                <a:cubicBezTo>
                  <a:pt x="2050701" y="30881"/>
                  <a:pt x="2052599" y="30881"/>
                  <a:pt x="2055445" y="30881"/>
                </a:cubicBezTo>
                <a:cubicBezTo>
                  <a:pt x="2056394" y="29945"/>
                  <a:pt x="2058292" y="29009"/>
                  <a:pt x="2060190" y="29009"/>
                </a:cubicBezTo>
                <a:cubicBezTo>
                  <a:pt x="2062088" y="29009"/>
                  <a:pt x="2064935" y="29009"/>
                  <a:pt x="2066833" y="29009"/>
                </a:cubicBezTo>
                <a:cubicBezTo>
                  <a:pt x="2067782" y="29945"/>
                  <a:pt x="2069680" y="30881"/>
                  <a:pt x="2070629" y="30881"/>
                </a:cubicBezTo>
                <a:cubicBezTo>
                  <a:pt x="2072527" y="30881"/>
                  <a:pt x="2074425" y="30881"/>
                  <a:pt x="2075374" y="30881"/>
                </a:cubicBezTo>
                <a:cubicBezTo>
                  <a:pt x="2075374" y="31817"/>
                  <a:pt x="2075374" y="32753"/>
                  <a:pt x="2075374" y="32753"/>
                </a:cubicBezTo>
                <a:cubicBezTo>
                  <a:pt x="2075374" y="33688"/>
                  <a:pt x="2076323" y="34624"/>
                  <a:pt x="2078221" y="34624"/>
                </a:cubicBezTo>
                <a:cubicBezTo>
                  <a:pt x="2080118" y="34624"/>
                  <a:pt x="2082965" y="34624"/>
                  <a:pt x="2082965" y="32753"/>
                </a:cubicBezTo>
                <a:cubicBezTo>
                  <a:pt x="2085812" y="32753"/>
                  <a:pt x="2086761" y="34624"/>
                  <a:pt x="2088659" y="34624"/>
                </a:cubicBezTo>
                <a:cubicBezTo>
                  <a:pt x="2091506" y="34624"/>
                  <a:pt x="2094353" y="34624"/>
                  <a:pt x="2097200" y="35560"/>
                </a:cubicBezTo>
                <a:cubicBezTo>
                  <a:pt x="2097200" y="38367"/>
                  <a:pt x="2097200" y="41175"/>
                  <a:pt x="2097200" y="43982"/>
                </a:cubicBezTo>
                <a:cubicBezTo>
                  <a:pt x="2095302" y="43982"/>
                  <a:pt x="2092455" y="43982"/>
                  <a:pt x="2095302" y="45854"/>
                </a:cubicBezTo>
                <a:cubicBezTo>
                  <a:pt x="2096251" y="45854"/>
                  <a:pt x="2097200" y="44918"/>
                  <a:pt x="2097200" y="43982"/>
                </a:cubicBezTo>
                <a:cubicBezTo>
                  <a:pt x="2099098" y="44918"/>
                  <a:pt x="2098149" y="43046"/>
                  <a:pt x="2099098" y="43982"/>
                </a:cubicBezTo>
                <a:cubicBezTo>
                  <a:pt x="2099098" y="43982"/>
                  <a:pt x="2100047" y="44918"/>
                  <a:pt x="2100047" y="44918"/>
                </a:cubicBezTo>
                <a:cubicBezTo>
                  <a:pt x="2099098" y="49597"/>
                  <a:pt x="2105740" y="52404"/>
                  <a:pt x="2103842" y="57083"/>
                </a:cubicBezTo>
                <a:cubicBezTo>
                  <a:pt x="2102893" y="58019"/>
                  <a:pt x="2101945" y="58955"/>
                  <a:pt x="2100996" y="59891"/>
                </a:cubicBezTo>
                <a:cubicBezTo>
                  <a:pt x="2101945" y="60826"/>
                  <a:pt x="2102893" y="61762"/>
                  <a:pt x="2103842" y="62698"/>
                </a:cubicBezTo>
                <a:cubicBezTo>
                  <a:pt x="2099098" y="65505"/>
                  <a:pt x="2100047" y="70184"/>
                  <a:pt x="2091506" y="71120"/>
                </a:cubicBezTo>
                <a:cubicBezTo>
                  <a:pt x="2096251" y="72992"/>
                  <a:pt x="2099098" y="73927"/>
                  <a:pt x="2100996" y="74863"/>
                </a:cubicBezTo>
                <a:cubicBezTo>
                  <a:pt x="2100996" y="78606"/>
                  <a:pt x="2100996" y="80478"/>
                  <a:pt x="2100996" y="83285"/>
                </a:cubicBezTo>
                <a:cubicBezTo>
                  <a:pt x="2101945" y="84221"/>
                  <a:pt x="2102893" y="85157"/>
                  <a:pt x="2104791" y="86093"/>
                </a:cubicBezTo>
                <a:cubicBezTo>
                  <a:pt x="2100996" y="87964"/>
                  <a:pt x="2100996" y="92643"/>
                  <a:pt x="2096251" y="94515"/>
                </a:cubicBezTo>
                <a:cubicBezTo>
                  <a:pt x="2094353" y="94515"/>
                  <a:pt x="2091506" y="94515"/>
                  <a:pt x="2089608" y="94515"/>
                </a:cubicBezTo>
                <a:cubicBezTo>
                  <a:pt x="2087710" y="95451"/>
                  <a:pt x="2086761" y="97322"/>
                  <a:pt x="2088659" y="98258"/>
                </a:cubicBezTo>
                <a:cubicBezTo>
                  <a:pt x="2090557" y="99194"/>
                  <a:pt x="2092455" y="99194"/>
                  <a:pt x="2095302" y="100129"/>
                </a:cubicBezTo>
                <a:cubicBezTo>
                  <a:pt x="2093404" y="101065"/>
                  <a:pt x="2092455" y="102001"/>
                  <a:pt x="2090557" y="102937"/>
                </a:cubicBezTo>
                <a:cubicBezTo>
                  <a:pt x="2087710" y="102937"/>
                  <a:pt x="2085812" y="100129"/>
                  <a:pt x="2082016" y="102001"/>
                </a:cubicBezTo>
                <a:cubicBezTo>
                  <a:pt x="2081067" y="102937"/>
                  <a:pt x="2081067" y="104808"/>
                  <a:pt x="2080118" y="106680"/>
                </a:cubicBezTo>
                <a:cubicBezTo>
                  <a:pt x="2078221" y="105744"/>
                  <a:pt x="2077272" y="104808"/>
                  <a:pt x="2076323" y="104808"/>
                </a:cubicBezTo>
                <a:cubicBezTo>
                  <a:pt x="2075374" y="105744"/>
                  <a:pt x="2073476" y="106680"/>
                  <a:pt x="2072527" y="106680"/>
                </a:cubicBezTo>
                <a:cubicBezTo>
                  <a:pt x="2070629" y="106680"/>
                  <a:pt x="2067782" y="106680"/>
                  <a:pt x="2064935" y="106680"/>
                </a:cubicBezTo>
                <a:cubicBezTo>
                  <a:pt x="2063986" y="107616"/>
                  <a:pt x="2063986" y="109487"/>
                  <a:pt x="2063037" y="110423"/>
                </a:cubicBezTo>
                <a:cubicBezTo>
                  <a:pt x="2061139" y="111359"/>
                  <a:pt x="2061139" y="109487"/>
                  <a:pt x="2060190" y="109487"/>
                </a:cubicBezTo>
                <a:cubicBezTo>
                  <a:pt x="2057343" y="108552"/>
                  <a:pt x="2057343" y="110423"/>
                  <a:pt x="2055445" y="110423"/>
                </a:cubicBezTo>
                <a:cubicBezTo>
                  <a:pt x="2054497" y="109487"/>
                  <a:pt x="2053548" y="109487"/>
                  <a:pt x="2052599" y="108552"/>
                </a:cubicBezTo>
                <a:cubicBezTo>
                  <a:pt x="2050701" y="109487"/>
                  <a:pt x="2049752" y="110423"/>
                  <a:pt x="2048803" y="110423"/>
                </a:cubicBezTo>
                <a:cubicBezTo>
                  <a:pt x="2045007" y="111359"/>
                  <a:pt x="2044058" y="108552"/>
                  <a:pt x="2041211" y="108552"/>
                </a:cubicBezTo>
                <a:cubicBezTo>
                  <a:pt x="2039313" y="110423"/>
                  <a:pt x="2037415" y="112295"/>
                  <a:pt x="2035517" y="113231"/>
                </a:cubicBezTo>
                <a:cubicBezTo>
                  <a:pt x="2031721" y="114166"/>
                  <a:pt x="2029824" y="112295"/>
                  <a:pt x="2027926" y="111359"/>
                </a:cubicBezTo>
                <a:cubicBezTo>
                  <a:pt x="2019385" y="111359"/>
                  <a:pt x="2009896" y="111359"/>
                  <a:pt x="1999457" y="111359"/>
                </a:cubicBezTo>
                <a:cubicBezTo>
                  <a:pt x="1998508" y="111359"/>
                  <a:pt x="1997559" y="112295"/>
                  <a:pt x="1995661" y="113231"/>
                </a:cubicBezTo>
                <a:cubicBezTo>
                  <a:pt x="1994712" y="112295"/>
                  <a:pt x="1993763" y="112295"/>
                  <a:pt x="1991865" y="111359"/>
                </a:cubicBezTo>
                <a:cubicBezTo>
                  <a:pt x="1990916" y="111359"/>
                  <a:pt x="1989018" y="111359"/>
                  <a:pt x="1987120" y="111359"/>
                </a:cubicBezTo>
                <a:cubicBezTo>
                  <a:pt x="1986172" y="111359"/>
                  <a:pt x="1986172" y="111359"/>
                  <a:pt x="1985223" y="111359"/>
                </a:cubicBezTo>
                <a:cubicBezTo>
                  <a:pt x="1979529" y="114166"/>
                  <a:pt x="1972886" y="115102"/>
                  <a:pt x="1967192" y="117909"/>
                </a:cubicBezTo>
                <a:cubicBezTo>
                  <a:pt x="1965294" y="115102"/>
                  <a:pt x="1961499" y="116038"/>
                  <a:pt x="1957703" y="116038"/>
                </a:cubicBezTo>
                <a:cubicBezTo>
                  <a:pt x="1954856" y="116038"/>
                  <a:pt x="1953907" y="113231"/>
                  <a:pt x="1950111" y="114166"/>
                </a:cubicBezTo>
                <a:cubicBezTo>
                  <a:pt x="1948213" y="115102"/>
                  <a:pt x="1946315" y="116038"/>
                  <a:pt x="1945366" y="116038"/>
                </a:cubicBezTo>
                <a:cubicBezTo>
                  <a:pt x="1941570" y="116038"/>
                  <a:pt x="1940621" y="115102"/>
                  <a:pt x="1938724" y="114166"/>
                </a:cubicBezTo>
                <a:cubicBezTo>
                  <a:pt x="1937775" y="115102"/>
                  <a:pt x="1936826" y="115102"/>
                  <a:pt x="1935877" y="116038"/>
                </a:cubicBezTo>
                <a:cubicBezTo>
                  <a:pt x="1932081" y="116974"/>
                  <a:pt x="1928285" y="116038"/>
                  <a:pt x="1924489" y="116974"/>
                </a:cubicBezTo>
                <a:cubicBezTo>
                  <a:pt x="1922591" y="119781"/>
                  <a:pt x="1917846" y="118845"/>
                  <a:pt x="1915000" y="120717"/>
                </a:cubicBezTo>
                <a:cubicBezTo>
                  <a:pt x="1912153" y="122588"/>
                  <a:pt x="1906459" y="119781"/>
                  <a:pt x="1904561" y="123524"/>
                </a:cubicBezTo>
                <a:cubicBezTo>
                  <a:pt x="1901714" y="122588"/>
                  <a:pt x="1897918" y="120717"/>
                  <a:pt x="1894122" y="121653"/>
                </a:cubicBezTo>
                <a:cubicBezTo>
                  <a:pt x="1893174" y="122588"/>
                  <a:pt x="1892225" y="122588"/>
                  <a:pt x="1890327" y="123524"/>
                </a:cubicBezTo>
                <a:cubicBezTo>
                  <a:pt x="1889378" y="122588"/>
                  <a:pt x="1888429" y="121653"/>
                  <a:pt x="1886531" y="121653"/>
                </a:cubicBezTo>
                <a:cubicBezTo>
                  <a:pt x="1884633" y="121653"/>
                  <a:pt x="1882735" y="121653"/>
                  <a:pt x="1881786" y="121653"/>
                </a:cubicBezTo>
                <a:cubicBezTo>
                  <a:pt x="1881786" y="120717"/>
                  <a:pt x="1881786" y="119781"/>
                  <a:pt x="1881786" y="117909"/>
                </a:cubicBezTo>
                <a:cubicBezTo>
                  <a:pt x="1879888" y="116974"/>
                  <a:pt x="1877990" y="116038"/>
                  <a:pt x="1876092" y="116974"/>
                </a:cubicBezTo>
                <a:cubicBezTo>
                  <a:pt x="1875143" y="117909"/>
                  <a:pt x="1874194" y="119781"/>
                  <a:pt x="1874194" y="121653"/>
                </a:cubicBezTo>
                <a:cubicBezTo>
                  <a:pt x="1872296" y="120717"/>
                  <a:pt x="1871347" y="119781"/>
                  <a:pt x="1870398" y="118845"/>
                </a:cubicBezTo>
                <a:cubicBezTo>
                  <a:pt x="1868501" y="118845"/>
                  <a:pt x="1865654" y="118845"/>
                  <a:pt x="1863756" y="118845"/>
                </a:cubicBezTo>
                <a:cubicBezTo>
                  <a:pt x="1860909" y="119781"/>
                  <a:pt x="1862807" y="121653"/>
                  <a:pt x="1860909" y="123524"/>
                </a:cubicBezTo>
                <a:cubicBezTo>
                  <a:pt x="1856164" y="124460"/>
                  <a:pt x="1851419" y="123524"/>
                  <a:pt x="1846674" y="123524"/>
                </a:cubicBezTo>
                <a:cubicBezTo>
                  <a:pt x="1845726" y="124460"/>
                  <a:pt x="1843828" y="125396"/>
                  <a:pt x="1842879" y="125396"/>
                </a:cubicBezTo>
                <a:cubicBezTo>
                  <a:pt x="1840981" y="125396"/>
                  <a:pt x="1837185" y="125396"/>
                  <a:pt x="1836236" y="125396"/>
                </a:cubicBezTo>
                <a:cubicBezTo>
                  <a:pt x="1832440" y="122588"/>
                  <a:pt x="1825797" y="122588"/>
                  <a:pt x="1822950" y="118845"/>
                </a:cubicBezTo>
                <a:cubicBezTo>
                  <a:pt x="1821053" y="119781"/>
                  <a:pt x="1820104" y="120717"/>
                  <a:pt x="1819155" y="120717"/>
                </a:cubicBezTo>
                <a:cubicBezTo>
                  <a:pt x="1816308" y="118845"/>
                  <a:pt x="1814410" y="117909"/>
                  <a:pt x="1812512" y="116038"/>
                </a:cubicBezTo>
                <a:cubicBezTo>
                  <a:pt x="1809665" y="116038"/>
                  <a:pt x="1807767" y="116038"/>
                  <a:pt x="1805869" y="116038"/>
                </a:cubicBezTo>
                <a:cubicBezTo>
                  <a:pt x="1803971" y="116974"/>
                  <a:pt x="1803971" y="117909"/>
                  <a:pt x="1803971" y="118845"/>
                </a:cubicBezTo>
                <a:cubicBezTo>
                  <a:pt x="1802073" y="121653"/>
                  <a:pt x="1796380" y="118845"/>
                  <a:pt x="1793533" y="121653"/>
                </a:cubicBezTo>
                <a:cubicBezTo>
                  <a:pt x="1794482" y="122588"/>
                  <a:pt x="1795431" y="123524"/>
                  <a:pt x="1796380" y="124460"/>
                </a:cubicBezTo>
                <a:cubicBezTo>
                  <a:pt x="1795431" y="125396"/>
                  <a:pt x="1793533" y="125396"/>
                  <a:pt x="1791635" y="125396"/>
                </a:cubicBezTo>
                <a:cubicBezTo>
                  <a:pt x="1788788" y="123524"/>
                  <a:pt x="1786890" y="122588"/>
                  <a:pt x="1784043" y="120717"/>
                </a:cubicBezTo>
                <a:cubicBezTo>
                  <a:pt x="1779298" y="120717"/>
                  <a:pt x="1774554" y="120717"/>
                  <a:pt x="1770758" y="120717"/>
                </a:cubicBezTo>
                <a:cubicBezTo>
                  <a:pt x="1769809" y="121653"/>
                  <a:pt x="1767911" y="122588"/>
                  <a:pt x="1766962" y="122588"/>
                </a:cubicBezTo>
                <a:cubicBezTo>
                  <a:pt x="1766013" y="121653"/>
                  <a:pt x="1765064" y="121653"/>
                  <a:pt x="1764115" y="120717"/>
                </a:cubicBezTo>
                <a:cubicBezTo>
                  <a:pt x="1760319" y="121653"/>
                  <a:pt x="1759370" y="123524"/>
                  <a:pt x="1756523" y="124460"/>
                </a:cubicBezTo>
                <a:cubicBezTo>
                  <a:pt x="1754625" y="124460"/>
                  <a:pt x="1751779" y="124460"/>
                  <a:pt x="1749881" y="124460"/>
                </a:cubicBezTo>
                <a:cubicBezTo>
                  <a:pt x="1748932" y="123524"/>
                  <a:pt x="1747983" y="122588"/>
                  <a:pt x="1746085" y="122588"/>
                </a:cubicBezTo>
                <a:cubicBezTo>
                  <a:pt x="1745136" y="123524"/>
                  <a:pt x="1743238" y="124460"/>
                  <a:pt x="1742289" y="124460"/>
                </a:cubicBezTo>
                <a:cubicBezTo>
                  <a:pt x="1738493" y="125396"/>
                  <a:pt x="1737544" y="122588"/>
                  <a:pt x="1733748" y="121653"/>
                </a:cubicBezTo>
                <a:cubicBezTo>
                  <a:pt x="1729953" y="122588"/>
                  <a:pt x="1725208" y="124460"/>
                  <a:pt x="1720463" y="126332"/>
                </a:cubicBezTo>
                <a:cubicBezTo>
                  <a:pt x="1716667" y="123524"/>
                  <a:pt x="1721412" y="122588"/>
                  <a:pt x="1722361" y="120717"/>
                </a:cubicBezTo>
                <a:cubicBezTo>
                  <a:pt x="1721412" y="119781"/>
                  <a:pt x="1719514" y="119781"/>
                  <a:pt x="1717616" y="119781"/>
                </a:cubicBezTo>
                <a:cubicBezTo>
                  <a:pt x="1716667" y="120717"/>
                  <a:pt x="1716667" y="122588"/>
                  <a:pt x="1715718" y="123524"/>
                </a:cubicBezTo>
                <a:cubicBezTo>
                  <a:pt x="1712871" y="124460"/>
                  <a:pt x="1710024" y="125396"/>
                  <a:pt x="1707177" y="126332"/>
                </a:cubicBezTo>
                <a:cubicBezTo>
                  <a:pt x="1706229" y="125396"/>
                  <a:pt x="1705280" y="125396"/>
                  <a:pt x="1704331" y="124460"/>
                </a:cubicBezTo>
                <a:cubicBezTo>
                  <a:pt x="1693892" y="124460"/>
                  <a:pt x="1684403" y="124460"/>
                  <a:pt x="1672066" y="124460"/>
                </a:cubicBezTo>
                <a:cubicBezTo>
                  <a:pt x="1671117" y="124460"/>
                  <a:pt x="1670168" y="127267"/>
                  <a:pt x="1664474" y="126332"/>
                </a:cubicBezTo>
                <a:cubicBezTo>
                  <a:pt x="1662576" y="126332"/>
                  <a:pt x="1663525" y="124460"/>
                  <a:pt x="1663525" y="123524"/>
                </a:cubicBezTo>
                <a:cubicBezTo>
                  <a:pt x="1660679" y="121653"/>
                  <a:pt x="1657832" y="122588"/>
                  <a:pt x="1654985" y="122588"/>
                </a:cubicBezTo>
                <a:cubicBezTo>
                  <a:pt x="1649291" y="119781"/>
                  <a:pt x="1649291" y="119781"/>
                  <a:pt x="1644546" y="122588"/>
                </a:cubicBezTo>
                <a:cubicBezTo>
                  <a:pt x="1643597" y="121653"/>
                  <a:pt x="1642648" y="121653"/>
                  <a:pt x="1641699" y="120717"/>
                </a:cubicBezTo>
                <a:cubicBezTo>
                  <a:pt x="1641699" y="120717"/>
                  <a:pt x="1640750" y="120717"/>
                  <a:pt x="1640750" y="120717"/>
                </a:cubicBezTo>
                <a:cubicBezTo>
                  <a:pt x="1637903" y="122588"/>
                  <a:pt x="1639801" y="124460"/>
                  <a:pt x="1639801" y="126332"/>
                </a:cubicBezTo>
                <a:cubicBezTo>
                  <a:pt x="1636006" y="129139"/>
                  <a:pt x="1634108" y="127267"/>
                  <a:pt x="1631261" y="125396"/>
                </a:cubicBezTo>
                <a:cubicBezTo>
                  <a:pt x="1629363" y="125396"/>
                  <a:pt x="1626516" y="125396"/>
                  <a:pt x="1624618" y="125396"/>
                </a:cubicBezTo>
                <a:cubicBezTo>
                  <a:pt x="1623669" y="126332"/>
                  <a:pt x="1622720" y="126332"/>
                  <a:pt x="1621771" y="127267"/>
                </a:cubicBezTo>
                <a:cubicBezTo>
                  <a:pt x="1615128" y="125396"/>
                  <a:pt x="1608486" y="122588"/>
                  <a:pt x="1600894" y="119781"/>
                </a:cubicBezTo>
                <a:cubicBezTo>
                  <a:pt x="1598996" y="121653"/>
                  <a:pt x="1598047" y="123524"/>
                  <a:pt x="1597098" y="125396"/>
                </a:cubicBezTo>
                <a:cubicBezTo>
                  <a:pt x="1589507" y="125396"/>
                  <a:pt x="1584762" y="125396"/>
                  <a:pt x="1580017" y="125396"/>
                </a:cubicBezTo>
                <a:cubicBezTo>
                  <a:pt x="1579068" y="127267"/>
                  <a:pt x="1578119" y="128203"/>
                  <a:pt x="1577170" y="130075"/>
                </a:cubicBezTo>
                <a:cubicBezTo>
                  <a:pt x="1573374" y="127267"/>
                  <a:pt x="1570527" y="125396"/>
                  <a:pt x="1567681" y="122588"/>
                </a:cubicBezTo>
                <a:cubicBezTo>
                  <a:pt x="1562936" y="122588"/>
                  <a:pt x="1558191" y="122588"/>
                  <a:pt x="1553446" y="122588"/>
                </a:cubicBezTo>
                <a:cubicBezTo>
                  <a:pt x="1551548" y="121653"/>
                  <a:pt x="1550599" y="120717"/>
                  <a:pt x="1548701" y="119781"/>
                </a:cubicBezTo>
                <a:cubicBezTo>
                  <a:pt x="1545854" y="119781"/>
                  <a:pt x="1542059" y="119781"/>
                  <a:pt x="1539212" y="119781"/>
                </a:cubicBezTo>
                <a:cubicBezTo>
                  <a:pt x="1533518" y="121653"/>
                  <a:pt x="1526875" y="124460"/>
                  <a:pt x="1521182" y="126332"/>
                </a:cubicBezTo>
                <a:cubicBezTo>
                  <a:pt x="1520233" y="125396"/>
                  <a:pt x="1519284" y="125396"/>
                  <a:pt x="1517386" y="124460"/>
                </a:cubicBezTo>
                <a:cubicBezTo>
                  <a:pt x="1515488" y="124460"/>
                  <a:pt x="1513590" y="124460"/>
                  <a:pt x="1512641" y="124460"/>
                </a:cubicBezTo>
                <a:cubicBezTo>
                  <a:pt x="1508845" y="124460"/>
                  <a:pt x="1507896" y="127267"/>
                  <a:pt x="1503151" y="126332"/>
                </a:cubicBezTo>
                <a:cubicBezTo>
                  <a:pt x="1501253" y="125396"/>
                  <a:pt x="1498406" y="123524"/>
                  <a:pt x="1495560" y="121653"/>
                </a:cubicBezTo>
                <a:cubicBezTo>
                  <a:pt x="1491764" y="121653"/>
                  <a:pt x="1490815" y="122588"/>
                  <a:pt x="1488917" y="123524"/>
                </a:cubicBezTo>
                <a:cubicBezTo>
                  <a:pt x="1487968" y="122588"/>
                  <a:pt x="1486070" y="121653"/>
                  <a:pt x="1485121" y="120717"/>
                </a:cubicBezTo>
                <a:cubicBezTo>
                  <a:pt x="1484172" y="122588"/>
                  <a:pt x="1483223" y="123524"/>
                  <a:pt x="1483223" y="124460"/>
                </a:cubicBezTo>
                <a:cubicBezTo>
                  <a:pt x="1480376" y="126332"/>
                  <a:pt x="1478478" y="124460"/>
                  <a:pt x="1475632" y="123524"/>
                </a:cubicBezTo>
                <a:cubicBezTo>
                  <a:pt x="1472785" y="124460"/>
                  <a:pt x="1468989" y="126332"/>
                  <a:pt x="1464244" y="125396"/>
                </a:cubicBezTo>
                <a:cubicBezTo>
                  <a:pt x="1462346" y="124460"/>
                  <a:pt x="1460448" y="122588"/>
                  <a:pt x="1458550" y="120717"/>
                </a:cubicBezTo>
                <a:cubicBezTo>
                  <a:pt x="1456652" y="121653"/>
                  <a:pt x="1455703" y="122588"/>
                  <a:pt x="1454754" y="123524"/>
                </a:cubicBezTo>
                <a:cubicBezTo>
                  <a:pt x="1453805" y="122588"/>
                  <a:pt x="1451908" y="122588"/>
                  <a:pt x="1450959" y="121653"/>
                </a:cubicBezTo>
                <a:cubicBezTo>
                  <a:pt x="1450010" y="122588"/>
                  <a:pt x="1448112" y="122588"/>
                  <a:pt x="1447163" y="123524"/>
                </a:cubicBezTo>
                <a:cubicBezTo>
                  <a:pt x="1446214" y="121653"/>
                  <a:pt x="1445265" y="120717"/>
                  <a:pt x="1444316" y="118845"/>
                </a:cubicBezTo>
                <a:cubicBezTo>
                  <a:pt x="1440520" y="119781"/>
                  <a:pt x="1439571" y="122588"/>
                  <a:pt x="1434826" y="123524"/>
                </a:cubicBezTo>
                <a:cubicBezTo>
                  <a:pt x="1434826" y="121653"/>
                  <a:pt x="1432928" y="121653"/>
                  <a:pt x="1430081" y="121653"/>
                </a:cubicBezTo>
                <a:cubicBezTo>
                  <a:pt x="1429132" y="122588"/>
                  <a:pt x="1427235" y="122588"/>
                  <a:pt x="1426286" y="123524"/>
                </a:cubicBezTo>
                <a:cubicBezTo>
                  <a:pt x="1425337" y="122588"/>
                  <a:pt x="1424388" y="122588"/>
                  <a:pt x="1422490" y="121653"/>
                </a:cubicBezTo>
                <a:cubicBezTo>
                  <a:pt x="1420592" y="123524"/>
                  <a:pt x="1417745" y="124460"/>
                  <a:pt x="1415847" y="126332"/>
                </a:cubicBezTo>
                <a:cubicBezTo>
                  <a:pt x="1413949" y="124460"/>
                  <a:pt x="1412051" y="123524"/>
                  <a:pt x="1409204" y="121653"/>
                </a:cubicBezTo>
                <a:cubicBezTo>
                  <a:pt x="1406357" y="123524"/>
                  <a:pt x="1403511" y="124460"/>
                  <a:pt x="1401613" y="126332"/>
                </a:cubicBezTo>
                <a:cubicBezTo>
                  <a:pt x="1397817" y="126332"/>
                  <a:pt x="1396868" y="125396"/>
                  <a:pt x="1394970" y="124460"/>
                </a:cubicBezTo>
                <a:cubicBezTo>
                  <a:pt x="1392123" y="124460"/>
                  <a:pt x="1389276" y="124460"/>
                  <a:pt x="1386429" y="124460"/>
                </a:cubicBezTo>
                <a:cubicBezTo>
                  <a:pt x="1386429" y="122588"/>
                  <a:pt x="1385480" y="122588"/>
                  <a:pt x="1383583" y="122588"/>
                </a:cubicBezTo>
                <a:cubicBezTo>
                  <a:pt x="1380736" y="122588"/>
                  <a:pt x="1379787" y="123524"/>
                  <a:pt x="1377889" y="124460"/>
                </a:cubicBezTo>
                <a:cubicBezTo>
                  <a:pt x="1376940" y="123524"/>
                  <a:pt x="1375991" y="123524"/>
                  <a:pt x="1374093" y="122588"/>
                </a:cubicBezTo>
                <a:cubicBezTo>
                  <a:pt x="1370297" y="122588"/>
                  <a:pt x="1365552" y="121653"/>
                  <a:pt x="1361756" y="123524"/>
                </a:cubicBezTo>
                <a:cubicBezTo>
                  <a:pt x="1359859" y="124460"/>
                  <a:pt x="1362705" y="123524"/>
                  <a:pt x="1361756" y="124460"/>
                </a:cubicBezTo>
                <a:cubicBezTo>
                  <a:pt x="1360807" y="124460"/>
                  <a:pt x="1359859" y="124460"/>
                  <a:pt x="1358910" y="125396"/>
                </a:cubicBezTo>
                <a:cubicBezTo>
                  <a:pt x="1357960" y="125396"/>
                  <a:pt x="1357012" y="126332"/>
                  <a:pt x="1356063" y="126332"/>
                </a:cubicBezTo>
                <a:cubicBezTo>
                  <a:pt x="1354165" y="125396"/>
                  <a:pt x="1352267" y="123524"/>
                  <a:pt x="1349420" y="121653"/>
                </a:cubicBezTo>
                <a:cubicBezTo>
                  <a:pt x="1346573" y="123524"/>
                  <a:pt x="1343726" y="124460"/>
                  <a:pt x="1341828" y="126332"/>
                </a:cubicBezTo>
                <a:cubicBezTo>
                  <a:pt x="1338032" y="127267"/>
                  <a:pt x="1337083" y="125396"/>
                  <a:pt x="1335186" y="124460"/>
                </a:cubicBezTo>
                <a:cubicBezTo>
                  <a:pt x="1329492" y="125396"/>
                  <a:pt x="1324747" y="122588"/>
                  <a:pt x="1320002" y="120717"/>
                </a:cubicBezTo>
                <a:cubicBezTo>
                  <a:pt x="1316206" y="119781"/>
                  <a:pt x="1313359" y="119781"/>
                  <a:pt x="1310513" y="119781"/>
                </a:cubicBezTo>
                <a:cubicBezTo>
                  <a:pt x="1309564" y="120717"/>
                  <a:pt x="1307666" y="121653"/>
                  <a:pt x="1306717" y="121653"/>
                </a:cubicBezTo>
                <a:cubicBezTo>
                  <a:pt x="1305768" y="120717"/>
                  <a:pt x="1303870" y="119781"/>
                  <a:pt x="1302921" y="119781"/>
                </a:cubicBezTo>
                <a:cubicBezTo>
                  <a:pt x="1300074" y="119781"/>
                  <a:pt x="1298176" y="120717"/>
                  <a:pt x="1296278" y="121653"/>
                </a:cubicBezTo>
                <a:cubicBezTo>
                  <a:pt x="1295329" y="120717"/>
                  <a:pt x="1294380" y="120717"/>
                  <a:pt x="1292482" y="119781"/>
                </a:cubicBezTo>
                <a:cubicBezTo>
                  <a:pt x="1287738" y="119781"/>
                  <a:pt x="1282993" y="119781"/>
                  <a:pt x="1278248" y="119781"/>
                </a:cubicBezTo>
                <a:cubicBezTo>
                  <a:pt x="1277299" y="120717"/>
                  <a:pt x="1276350" y="120717"/>
                  <a:pt x="1275401" y="121653"/>
                </a:cubicBezTo>
                <a:cubicBezTo>
                  <a:pt x="1271605" y="121653"/>
                  <a:pt x="1267809" y="121653"/>
                  <a:pt x="1264014" y="121653"/>
                </a:cubicBezTo>
                <a:cubicBezTo>
                  <a:pt x="1263065" y="123524"/>
                  <a:pt x="1262116" y="124460"/>
                  <a:pt x="1262116" y="126332"/>
                </a:cubicBezTo>
                <a:cubicBezTo>
                  <a:pt x="1260218" y="126332"/>
                  <a:pt x="1259269" y="126332"/>
                  <a:pt x="1258320" y="126332"/>
                </a:cubicBezTo>
                <a:cubicBezTo>
                  <a:pt x="1257371" y="125396"/>
                  <a:pt x="1255473" y="124460"/>
                  <a:pt x="1254524" y="124460"/>
                </a:cubicBezTo>
                <a:cubicBezTo>
                  <a:pt x="1247881" y="124460"/>
                  <a:pt x="1241239" y="124460"/>
                  <a:pt x="1234596" y="124460"/>
                </a:cubicBezTo>
                <a:cubicBezTo>
                  <a:pt x="1231749" y="123524"/>
                  <a:pt x="1232698" y="121653"/>
                  <a:pt x="1231749" y="120717"/>
                </a:cubicBezTo>
                <a:cubicBezTo>
                  <a:pt x="1230800" y="120717"/>
                  <a:pt x="1230800" y="119781"/>
                  <a:pt x="1230800" y="119781"/>
                </a:cubicBezTo>
                <a:cubicBezTo>
                  <a:pt x="1226055" y="119781"/>
                  <a:pt x="1221310" y="119781"/>
                  <a:pt x="1216566" y="119781"/>
                </a:cubicBezTo>
                <a:cubicBezTo>
                  <a:pt x="1215617" y="120717"/>
                  <a:pt x="1213719" y="121653"/>
                  <a:pt x="1212770" y="121653"/>
                </a:cubicBezTo>
                <a:cubicBezTo>
                  <a:pt x="1208025" y="121653"/>
                  <a:pt x="1202331" y="121653"/>
                  <a:pt x="1197586" y="121653"/>
                </a:cubicBezTo>
                <a:cubicBezTo>
                  <a:pt x="1197586" y="120717"/>
                  <a:pt x="1196637" y="119781"/>
                  <a:pt x="1196637" y="119781"/>
                </a:cubicBezTo>
                <a:cubicBezTo>
                  <a:pt x="1194740" y="119781"/>
                  <a:pt x="1193791" y="120717"/>
                  <a:pt x="1194740" y="121653"/>
                </a:cubicBezTo>
                <a:cubicBezTo>
                  <a:pt x="1192842" y="121653"/>
                  <a:pt x="1190944" y="121653"/>
                  <a:pt x="1189995" y="121653"/>
                </a:cubicBezTo>
                <a:cubicBezTo>
                  <a:pt x="1189046" y="120717"/>
                  <a:pt x="1187148" y="119781"/>
                  <a:pt x="1186199" y="118845"/>
                </a:cubicBezTo>
                <a:cubicBezTo>
                  <a:pt x="1184301" y="118845"/>
                  <a:pt x="1181454" y="118845"/>
                  <a:pt x="1178607" y="118845"/>
                </a:cubicBezTo>
                <a:cubicBezTo>
                  <a:pt x="1177658" y="117909"/>
                  <a:pt x="1177658" y="116038"/>
                  <a:pt x="1176709" y="115102"/>
                </a:cubicBezTo>
                <a:cubicBezTo>
                  <a:pt x="1175760" y="115102"/>
                  <a:pt x="1173862" y="114166"/>
                  <a:pt x="1173862" y="114166"/>
                </a:cubicBezTo>
                <a:cubicBezTo>
                  <a:pt x="1169118" y="116038"/>
                  <a:pt x="1161526" y="116038"/>
                  <a:pt x="1160577" y="120717"/>
                </a:cubicBezTo>
                <a:cubicBezTo>
                  <a:pt x="1156781" y="121653"/>
                  <a:pt x="1156781" y="117909"/>
                  <a:pt x="1153934" y="117909"/>
                </a:cubicBezTo>
                <a:cubicBezTo>
                  <a:pt x="1149189" y="118845"/>
                  <a:pt x="1148241" y="120717"/>
                  <a:pt x="1145394" y="122588"/>
                </a:cubicBezTo>
                <a:cubicBezTo>
                  <a:pt x="1142547" y="122588"/>
                  <a:pt x="1138751" y="122588"/>
                  <a:pt x="1134955" y="122588"/>
                </a:cubicBezTo>
                <a:cubicBezTo>
                  <a:pt x="1134006" y="122588"/>
                  <a:pt x="1133057" y="121653"/>
                  <a:pt x="1131159" y="120717"/>
                </a:cubicBezTo>
                <a:cubicBezTo>
                  <a:pt x="1130210" y="121653"/>
                  <a:pt x="1129261" y="121653"/>
                  <a:pt x="1127364" y="122588"/>
                </a:cubicBezTo>
                <a:cubicBezTo>
                  <a:pt x="1124517" y="122588"/>
                  <a:pt x="1120721" y="122588"/>
                  <a:pt x="1116925" y="122588"/>
                </a:cubicBezTo>
                <a:cubicBezTo>
                  <a:pt x="1115027" y="120717"/>
                  <a:pt x="1112180" y="119781"/>
                  <a:pt x="1110282" y="117909"/>
                </a:cubicBezTo>
                <a:cubicBezTo>
                  <a:pt x="1107435" y="117909"/>
                  <a:pt x="1105537" y="117909"/>
                  <a:pt x="1102691" y="117909"/>
                </a:cubicBezTo>
                <a:cubicBezTo>
                  <a:pt x="1101742" y="118845"/>
                  <a:pt x="1100793" y="120717"/>
                  <a:pt x="1100793" y="121653"/>
                </a:cubicBezTo>
                <a:cubicBezTo>
                  <a:pt x="1098895" y="122588"/>
                  <a:pt x="1096997" y="122588"/>
                  <a:pt x="1095099" y="120717"/>
                </a:cubicBezTo>
                <a:cubicBezTo>
                  <a:pt x="1096048" y="119781"/>
                  <a:pt x="1096997" y="118845"/>
                  <a:pt x="1098895" y="117909"/>
                </a:cubicBezTo>
                <a:cubicBezTo>
                  <a:pt x="1098895" y="116974"/>
                  <a:pt x="1098895" y="116038"/>
                  <a:pt x="1098895" y="116038"/>
                </a:cubicBezTo>
                <a:cubicBezTo>
                  <a:pt x="1097946" y="115102"/>
                  <a:pt x="1096048" y="115102"/>
                  <a:pt x="1093201" y="115102"/>
                </a:cubicBezTo>
                <a:cubicBezTo>
                  <a:pt x="1091303" y="116038"/>
                  <a:pt x="1089405" y="117909"/>
                  <a:pt x="1088456" y="119781"/>
                </a:cubicBezTo>
                <a:cubicBezTo>
                  <a:pt x="1080864" y="119781"/>
                  <a:pt x="1075171" y="119781"/>
                  <a:pt x="1069477" y="119781"/>
                </a:cubicBezTo>
                <a:cubicBezTo>
                  <a:pt x="1068528" y="120717"/>
                  <a:pt x="1067579" y="120717"/>
                  <a:pt x="1066630" y="121653"/>
                </a:cubicBezTo>
                <a:cubicBezTo>
                  <a:pt x="1065681" y="121653"/>
                  <a:pt x="1064732" y="122588"/>
                  <a:pt x="1063783" y="122588"/>
                </a:cubicBezTo>
                <a:cubicBezTo>
                  <a:pt x="1060936" y="122588"/>
                  <a:pt x="1058090" y="122588"/>
                  <a:pt x="1055243" y="122588"/>
                </a:cubicBezTo>
                <a:cubicBezTo>
                  <a:pt x="1054294" y="121653"/>
                  <a:pt x="1053345" y="121653"/>
                  <a:pt x="1052396" y="120717"/>
                </a:cubicBezTo>
                <a:cubicBezTo>
                  <a:pt x="1048600" y="120717"/>
                  <a:pt x="1044804" y="120717"/>
                  <a:pt x="1041957" y="120717"/>
                </a:cubicBezTo>
                <a:cubicBezTo>
                  <a:pt x="1039110" y="119781"/>
                  <a:pt x="1040059" y="118845"/>
                  <a:pt x="1040059" y="116974"/>
                </a:cubicBezTo>
                <a:cubicBezTo>
                  <a:pt x="1036263" y="114166"/>
                  <a:pt x="1034365" y="116038"/>
                  <a:pt x="1031519" y="117909"/>
                </a:cubicBezTo>
                <a:cubicBezTo>
                  <a:pt x="1029621" y="116974"/>
                  <a:pt x="1027723" y="115102"/>
                  <a:pt x="1024876" y="116038"/>
                </a:cubicBezTo>
                <a:cubicBezTo>
                  <a:pt x="1022978" y="116038"/>
                  <a:pt x="1022029" y="113231"/>
                  <a:pt x="1019182" y="114166"/>
                </a:cubicBezTo>
                <a:cubicBezTo>
                  <a:pt x="1016335" y="114166"/>
                  <a:pt x="1014437" y="117909"/>
                  <a:pt x="1010642" y="116974"/>
                </a:cubicBezTo>
                <a:cubicBezTo>
                  <a:pt x="1009693" y="117909"/>
                  <a:pt x="1008744" y="119781"/>
                  <a:pt x="1008744" y="120717"/>
                </a:cubicBezTo>
                <a:cubicBezTo>
                  <a:pt x="1003999" y="122588"/>
                  <a:pt x="1000203" y="120717"/>
                  <a:pt x="996407" y="118845"/>
                </a:cubicBezTo>
                <a:cubicBezTo>
                  <a:pt x="993560" y="118845"/>
                  <a:pt x="992611" y="119781"/>
                  <a:pt x="991662" y="120717"/>
                </a:cubicBezTo>
                <a:cubicBezTo>
                  <a:pt x="985969" y="122588"/>
                  <a:pt x="982173" y="118845"/>
                  <a:pt x="977428" y="118845"/>
                </a:cubicBezTo>
                <a:cubicBezTo>
                  <a:pt x="975530" y="119781"/>
                  <a:pt x="974581" y="120717"/>
                  <a:pt x="973632" y="121653"/>
                </a:cubicBezTo>
                <a:cubicBezTo>
                  <a:pt x="971734" y="119781"/>
                  <a:pt x="968887" y="119781"/>
                  <a:pt x="966989" y="118845"/>
                </a:cubicBezTo>
                <a:cubicBezTo>
                  <a:pt x="964143" y="117909"/>
                  <a:pt x="963194" y="116038"/>
                  <a:pt x="960347" y="115102"/>
                </a:cubicBezTo>
                <a:cubicBezTo>
                  <a:pt x="954653" y="115102"/>
                  <a:pt x="948959" y="115102"/>
                  <a:pt x="943265" y="115102"/>
                </a:cubicBezTo>
                <a:cubicBezTo>
                  <a:pt x="940419" y="116038"/>
                  <a:pt x="937572" y="116974"/>
                  <a:pt x="934725" y="117909"/>
                </a:cubicBezTo>
                <a:cubicBezTo>
                  <a:pt x="933776" y="118845"/>
                  <a:pt x="933776" y="120717"/>
                  <a:pt x="932827" y="121653"/>
                </a:cubicBezTo>
                <a:cubicBezTo>
                  <a:pt x="930929" y="121653"/>
                  <a:pt x="929980" y="121653"/>
                  <a:pt x="929031" y="121653"/>
                </a:cubicBezTo>
                <a:cubicBezTo>
                  <a:pt x="928082" y="120717"/>
                  <a:pt x="926184" y="119781"/>
                  <a:pt x="925235" y="119781"/>
                </a:cubicBezTo>
                <a:cubicBezTo>
                  <a:pt x="923337" y="119781"/>
                  <a:pt x="920490" y="119781"/>
                  <a:pt x="918592" y="119781"/>
                </a:cubicBezTo>
                <a:cubicBezTo>
                  <a:pt x="917643" y="120717"/>
                  <a:pt x="916695" y="120717"/>
                  <a:pt x="915746" y="121653"/>
                </a:cubicBezTo>
                <a:cubicBezTo>
                  <a:pt x="913848" y="122588"/>
                  <a:pt x="913848" y="120717"/>
                  <a:pt x="911950" y="119781"/>
                </a:cubicBezTo>
                <a:cubicBezTo>
                  <a:pt x="905307" y="119781"/>
                  <a:pt x="899613" y="119781"/>
                  <a:pt x="893920" y="119781"/>
                </a:cubicBezTo>
                <a:cubicBezTo>
                  <a:pt x="892022" y="118845"/>
                  <a:pt x="892022" y="117909"/>
                  <a:pt x="891073" y="117909"/>
                </a:cubicBezTo>
                <a:cubicBezTo>
                  <a:pt x="890124" y="118845"/>
                  <a:pt x="889175" y="118845"/>
                  <a:pt x="887277" y="119781"/>
                </a:cubicBezTo>
                <a:cubicBezTo>
                  <a:pt x="885379" y="117909"/>
                  <a:pt x="882532" y="116974"/>
                  <a:pt x="880634" y="115102"/>
                </a:cubicBezTo>
                <a:cubicBezTo>
                  <a:pt x="877787" y="115102"/>
                  <a:pt x="875889" y="115102"/>
                  <a:pt x="873991" y="115102"/>
                </a:cubicBezTo>
                <a:cubicBezTo>
                  <a:pt x="872093" y="116974"/>
                  <a:pt x="870196" y="117909"/>
                  <a:pt x="867349" y="119781"/>
                </a:cubicBezTo>
                <a:cubicBezTo>
                  <a:pt x="865451" y="118845"/>
                  <a:pt x="863553" y="118845"/>
                  <a:pt x="862604" y="117909"/>
                </a:cubicBezTo>
                <a:cubicBezTo>
                  <a:pt x="859757" y="117909"/>
                  <a:pt x="858808" y="118845"/>
                  <a:pt x="856910" y="119781"/>
                </a:cubicBezTo>
                <a:cubicBezTo>
                  <a:pt x="855012" y="119781"/>
                  <a:pt x="852165" y="119781"/>
                  <a:pt x="850267" y="119781"/>
                </a:cubicBezTo>
                <a:cubicBezTo>
                  <a:pt x="849318" y="118845"/>
                  <a:pt x="848369" y="117909"/>
                  <a:pt x="846472" y="117909"/>
                </a:cubicBezTo>
                <a:cubicBezTo>
                  <a:pt x="845523" y="118845"/>
                  <a:pt x="843625" y="119781"/>
                  <a:pt x="842676" y="119781"/>
                </a:cubicBezTo>
                <a:cubicBezTo>
                  <a:pt x="827492" y="116038"/>
                  <a:pt x="826543" y="116038"/>
                  <a:pt x="818952" y="110423"/>
                </a:cubicBezTo>
                <a:cubicBezTo>
                  <a:pt x="814207" y="113231"/>
                  <a:pt x="807564" y="114166"/>
                  <a:pt x="804717" y="116974"/>
                </a:cubicBezTo>
                <a:cubicBezTo>
                  <a:pt x="799973" y="117909"/>
                  <a:pt x="799024" y="114166"/>
                  <a:pt x="793330" y="115102"/>
                </a:cubicBezTo>
                <a:cubicBezTo>
                  <a:pt x="792381" y="116038"/>
                  <a:pt x="790483" y="117909"/>
                  <a:pt x="788585" y="119781"/>
                </a:cubicBezTo>
                <a:cubicBezTo>
                  <a:pt x="785738" y="117909"/>
                  <a:pt x="782891" y="116038"/>
                  <a:pt x="780993" y="115102"/>
                </a:cubicBezTo>
                <a:cubicBezTo>
                  <a:pt x="775300" y="115102"/>
                  <a:pt x="769606" y="115102"/>
                  <a:pt x="763912" y="115102"/>
                </a:cubicBezTo>
                <a:cubicBezTo>
                  <a:pt x="762963" y="116038"/>
                  <a:pt x="762014" y="116038"/>
                  <a:pt x="761065" y="116974"/>
                </a:cubicBezTo>
                <a:cubicBezTo>
                  <a:pt x="759167" y="116038"/>
                  <a:pt x="758218" y="116038"/>
                  <a:pt x="756320" y="115102"/>
                </a:cubicBezTo>
                <a:cubicBezTo>
                  <a:pt x="753474" y="115102"/>
                  <a:pt x="752525" y="116038"/>
                  <a:pt x="750627" y="116974"/>
                </a:cubicBezTo>
                <a:cubicBezTo>
                  <a:pt x="746831" y="116974"/>
                  <a:pt x="742086" y="116974"/>
                  <a:pt x="737341" y="116974"/>
                </a:cubicBezTo>
                <a:cubicBezTo>
                  <a:pt x="737341" y="116974"/>
                  <a:pt x="736392" y="116974"/>
                  <a:pt x="736392" y="116038"/>
                </a:cubicBezTo>
                <a:cubicBezTo>
                  <a:pt x="735443" y="115102"/>
                  <a:pt x="734494" y="115102"/>
                  <a:pt x="733545" y="114166"/>
                </a:cubicBezTo>
                <a:cubicBezTo>
                  <a:pt x="732596" y="115102"/>
                  <a:pt x="730699" y="116038"/>
                  <a:pt x="729750" y="116038"/>
                </a:cubicBezTo>
                <a:cubicBezTo>
                  <a:pt x="726903" y="116038"/>
                  <a:pt x="724056" y="116974"/>
                  <a:pt x="721209" y="115102"/>
                </a:cubicBezTo>
                <a:cubicBezTo>
                  <a:pt x="722158" y="114166"/>
                  <a:pt x="723107" y="113231"/>
                  <a:pt x="724056" y="112295"/>
                </a:cubicBezTo>
                <a:cubicBezTo>
                  <a:pt x="721209" y="109487"/>
                  <a:pt x="716464" y="112295"/>
                  <a:pt x="715515" y="111359"/>
                </a:cubicBezTo>
                <a:cubicBezTo>
                  <a:pt x="708872" y="109487"/>
                  <a:pt x="704128" y="107616"/>
                  <a:pt x="699383" y="105744"/>
                </a:cubicBezTo>
                <a:cubicBezTo>
                  <a:pt x="696536" y="107616"/>
                  <a:pt x="693689" y="109487"/>
                  <a:pt x="691791" y="110423"/>
                </a:cubicBezTo>
                <a:cubicBezTo>
                  <a:pt x="689893" y="110423"/>
                  <a:pt x="687995" y="110423"/>
                  <a:pt x="687046" y="109487"/>
                </a:cubicBezTo>
                <a:cubicBezTo>
                  <a:pt x="687995" y="108552"/>
                  <a:pt x="688944" y="107616"/>
                  <a:pt x="689893" y="106680"/>
                </a:cubicBezTo>
                <a:cubicBezTo>
                  <a:pt x="687995" y="105744"/>
                  <a:pt x="687046" y="104808"/>
                  <a:pt x="685149" y="102937"/>
                </a:cubicBezTo>
                <a:cubicBezTo>
                  <a:pt x="682302" y="106680"/>
                  <a:pt x="679455" y="109487"/>
                  <a:pt x="673761" y="111359"/>
                </a:cubicBezTo>
                <a:cubicBezTo>
                  <a:pt x="671863" y="110423"/>
                  <a:pt x="669965" y="108552"/>
                  <a:pt x="668067" y="107616"/>
                </a:cubicBezTo>
                <a:cubicBezTo>
                  <a:pt x="665220" y="107616"/>
                  <a:pt x="662373" y="107616"/>
                  <a:pt x="660476" y="106680"/>
                </a:cubicBezTo>
                <a:cubicBezTo>
                  <a:pt x="659527" y="105744"/>
                  <a:pt x="658578" y="105744"/>
                  <a:pt x="657629" y="104808"/>
                </a:cubicBezTo>
                <a:cubicBezTo>
                  <a:pt x="650037" y="104808"/>
                  <a:pt x="641496" y="104808"/>
                  <a:pt x="632956" y="104808"/>
                </a:cubicBezTo>
                <a:cubicBezTo>
                  <a:pt x="631058" y="104808"/>
                  <a:pt x="630109" y="107616"/>
                  <a:pt x="626313" y="106680"/>
                </a:cubicBezTo>
                <a:cubicBezTo>
                  <a:pt x="622517" y="104808"/>
                  <a:pt x="624415" y="101065"/>
                  <a:pt x="615874" y="100129"/>
                </a:cubicBezTo>
                <a:cubicBezTo>
                  <a:pt x="616823" y="100129"/>
                  <a:pt x="613977" y="100129"/>
                  <a:pt x="610181" y="100129"/>
                </a:cubicBezTo>
                <a:cubicBezTo>
                  <a:pt x="608283" y="101065"/>
                  <a:pt x="606385" y="102937"/>
                  <a:pt x="605436" y="104808"/>
                </a:cubicBezTo>
                <a:cubicBezTo>
                  <a:pt x="602589" y="104808"/>
                  <a:pt x="600691" y="104808"/>
                  <a:pt x="599742" y="103873"/>
                </a:cubicBezTo>
                <a:cubicBezTo>
                  <a:pt x="599742" y="102937"/>
                  <a:pt x="599742" y="102001"/>
                  <a:pt x="599742" y="102001"/>
                </a:cubicBezTo>
                <a:cubicBezTo>
                  <a:pt x="598793" y="101065"/>
                  <a:pt x="596895" y="101065"/>
                  <a:pt x="594997" y="101065"/>
                </a:cubicBezTo>
                <a:cubicBezTo>
                  <a:pt x="592150" y="102937"/>
                  <a:pt x="592150" y="106680"/>
                  <a:pt x="587406" y="107616"/>
                </a:cubicBezTo>
                <a:cubicBezTo>
                  <a:pt x="584559" y="104808"/>
                  <a:pt x="579814" y="105744"/>
                  <a:pt x="576967" y="102937"/>
                </a:cubicBezTo>
                <a:cubicBezTo>
                  <a:pt x="576018" y="103873"/>
                  <a:pt x="575069" y="103873"/>
                  <a:pt x="574120" y="104808"/>
                </a:cubicBezTo>
                <a:cubicBezTo>
                  <a:pt x="570324" y="103873"/>
                  <a:pt x="569376" y="102001"/>
                  <a:pt x="564631" y="101065"/>
                </a:cubicBezTo>
                <a:cubicBezTo>
                  <a:pt x="559886" y="101065"/>
                  <a:pt x="553243" y="101065"/>
                  <a:pt x="545652" y="101065"/>
                </a:cubicBezTo>
                <a:cubicBezTo>
                  <a:pt x="544703" y="102001"/>
                  <a:pt x="543754" y="102937"/>
                  <a:pt x="541856" y="102937"/>
                </a:cubicBezTo>
                <a:cubicBezTo>
                  <a:pt x="540907" y="102001"/>
                  <a:pt x="539958" y="102001"/>
                  <a:pt x="539009" y="101065"/>
                </a:cubicBezTo>
                <a:cubicBezTo>
                  <a:pt x="535213" y="100129"/>
                  <a:pt x="531417" y="100129"/>
                  <a:pt x="527621" y="100129"/>
                </a:cubicBezTo>
                <a:cubicBezTo>
                  <a:pt x="526672" y="101065"/>
                  <a:pt x="525723" y="101065"/>
                  <a:pt x="524774" y="102001"/>
                </a:cubicBezTo>
                <a:cubicBezTo>
                  <a:pt x="522877" y="102937"/>
                  <a:pt x="522877" y="101065"/>
                  <a:pt x="520979" y="100129"/>
                </a:cubicBezTo>
                <a:cubicBezTo>
                  <a:pt x="517183" y="100129"/>
                  <a:pt x="514336" y="100129"/>
                  <a:pt x="510540" y="100129"/>
                </a:cubicBezTo>
                <a:cubicBezTo>
                  <a:pt x="509591" y="100129"/>
                  <a:pt x="508642" y="101065"/>
                  <a:pt x="506744" y="102001"/>
                </a:cubicBezTo>
                <a:cubicBezTo>
                  <a:pt x="503897" y="102937"/>
                  <a:pt x="501999" y="101065"/>
                  <a:pt x="500101" y="100129"/>
                </a:cubicBezTo>
                <a:cubicBezTo>
                  <a:pt x="497255" y="100129"/>
                  <a:pt x="495357" y="100129"/>
                  <a:pt x="493459" y="100129"/>
                </a:cubicBezTo>
                <a:cubicBezTo>
                  <a:pt x="492510" y="99194"/>
                  <a:pt x="490612" y="98258"/>
                  <a:pt x="489663" y="97322"/>
                </a:cubicBezTo>
                <a:cubicBezTo>
                  <a:pt x="483969" y="97322"/>
                  <a:pt x="478275" y="97322"/>
                  <a:pt x="472582" y="97322"/>
                </a:cubicBezTo>
                <a:cubicBezTo>
                  <a:pt x="471633" y="96386"/>
                  <a:pt x="469735" y="95451"/>
                  <a:pt x="468786" y="95451"/>
                </a:cubicBezTo>
                <a:cubicBezTo>
                  <a:pt x="465939" y="94515"/>
                  <a:pt x="463092" y="96386"/>
                  <a:pt x="462143" y="98258"/>
                </a:cubicBezTo>
                <a:cubicBezTo>
                  <a:pt x="461194" y="96386"/>
                  <a:pt x="460245" y="94515"/>
                  <a:pt x="459296" y="93579"/>
                </a:cubicBezTo>
                <a:cubicBezTo>
                  <a:pt x="458347" y="94515"/>
                  <a:pt x="456449" y="94515"/>
                  <a:pt x="455500" y="95451"/>
                </a:cubicBezTo>
                <a:cubicBezTo>
                  <a:pt x="447909" y="95451"/>
                  <a:pt x="439368" y="95451"/>
                  <a:pt x="430827" y="95451"/>
                </a:cubicBezTo>
                <a:cubicBezTo>
                  <a:pt x="426083" y="90772"/>
                  <a:pt x="417542" y="89836"/>
                  <a:pt x="409950" y="87028"/>
                </a:cubicBezTo>
                <a:cubicBezTo>
                  <a:pt x="404257" y="87028"/>
                  <a:pt x="397614" y="87028"/>
                  <a:pt x="390022" y="87028"/>
                </a:cubicBezTo>
                <a:cubicBezTo>
                  <a:pt x="389073" y="87964"/>
                  <a:pt x="387175" y="87964"/>
                  <a:pt x="385277" y="88900"/>
                </a:cubicBezTo>
                <a:cubicBezTo>
                  <a:pt x="381482" y="89836"/>
                  <a:pt x="380533" y="87028"/>
                  <a:pt x="377686" y="87028"/>
                </a:cubicBezTo>
                <a:cubicBezTo>
                  <a:pt x="372941" y="87028"/>
                  <a:pt x="371992" y="90772"/>
                  <a:pt x="368196" y="91707"/>
                </a:cubicBezTo>
                <a:cubicBezTo>
                  <a:pt x="367247" y="90772"/>
                  <a:pt x="366298" y="90772"/>
                  <a:pt x="365349" y="89836"/>
                </a:cubicBezTo>
                <a:cubicBezTo>
                  <a:pt x="364400" y="90772"/>
                  <a:pt x="362502" y="91707"/>
                  <a:pt x="361553" y="91707"/>
                </a:cubicBezTo>
                <a:cubicBezTo>
                  <a:pt x="358707" y="92643"/>
                  <a:pt x="356809" y="90772"/>
                  <a:pt x="354911" y="89836"/>
                </a:cubicBezTo>
                <a:cubicBezTo>
                  <a:pt x="353013" y="88900"/>
                  <a:pt x="351115" y="87028"/>
                  <a:pt x="349217" y="87028"/>
                </a:cubicBezTo>
                <a:cubicBezTo>
                  <a:pt x="346370" y="87028"/>
                  <a:pt x="345421" y="85157"/>
                  <a:pt x="343523" y="84221"/>
                </a:cubicBezTo>
                <a:cubicBezTo>
                  <a:pt x="335932" y="84221"/>
                  <a:pt x="327391" y="84221"/>
                  <a:pt x="319799" y="84221"/>
                </a:cubicBezTo>
                <a:cubicBezTo>
                  <a:pt x="318850" y="85157"/>
                  <a:pt x="316952" y="86093"/>
                  <a:pt x="316003" y="86093"/>
                </a:cubicBezTo>
                <a:cubicBezTo>
                  <a:pt x="315054" y="86093"/>
                  <a:pt x="314106" y="86093"/>
                  <a:pt x="312208" y="86093"/>
                </a:cubicBezTo>
                <a:cubicBezTo>
                  <a:pt x="311259" y="85157"/>
                  <a:pt x="310310" y="85157"/>
                  <a:pt x="309361" y="84221"/>
                </a:cubicBezTo>
                <a:cubicBezTo>
                  <a:pt x="303667" y="83285"/>
                  <a:pt x="297024" y="84221"/>
                  <a:pt x="291330" y="84221"/>
                </a:cubicBezTo>
                <a:cubicBezTo>
                  <a:pt x="290382" y="83285"/>
                  <a:pt x="289433" y="83285"/>
                  <a:pt x="288484" y="82349"/>
                </a:cubicBezTo>
                <a:cubicBezTo>
                  <a:pt x="284688" y="82349"/>
                  <a:pt x="280892" y="82349"/>
                  <a:pt x="277096" y="81414"/>
                </a:cubicBezTo>
                <a:cubicBezTo>
                  <a:pt x="274249" y="77671"/>
                  <a:pt x="266658" y="81414"/>
                  <a:pt x="263811" y="76735"/>
                </a:cubicBezTo>
                <a:cubicBezTo>
                  <a:pt x="262862" y="77671"/>
                  <a:pt x="260964" y="78606"/>
                  <a:pt x="260015" y="78606"/>
                </a:cubicBezTo>
                <a:cubicBezTo>
                  <a:pt x="259066" y="77671"/>
                  <a:pt x="257168" y="76735"/>
                  <a:pt x="256219" y="76735"/>
                </a:cubicBezTo>
                <a:cubicBezTo>
                  <a:pt x="252423" y="75799"/>
                  <a:pt x="251474" y="78606"/>
                  <a:pt x="249576" y="78606"/>
                </a:cubicBezTo>
                <a:cubicBezTo>
                  <a:pt x="248627" y="77671"/>
                  <a:pt x="247678" y="77671"/>
                  <a:pt x="246729" y="76735"/>
                </a:cubicBezTo>
                <a:cubicBezTo>
                  <a:pt x="244831" y="77671"/>
                  <a:pt x="243883" y="77671"/>
                  <a:pt x="241985" y="78606"/>
                </a:cubicBezTo>
                <a:cubicBezTo>
                  <a:pt x="238189" y="76735"/>
                  <a:pt x="232495" y="76735"/>
                  <a:pt x="229648" y="73927"/>
                </a:cubicBezTo>
                <a:cubicBezTo>
                  <a:pt x="227750" y="73927"/>
                  <a:pt x="224903" y="73927"/>
                  <a:pt x="223005" y="73927"/>
                </a:cubicBezTo>
                <a:cubicBezTo>
                  <a:pt x="222056" y="72992"/>
                  <a:pt x="221107" y="72992"/>
                  <a:pt x="221107" y="72056"/>
                </a:cubicBezTo>
                <a:cubicBezTo>
                  <a:pt x="217312" y="70184"/>
                  <a:pt x="213516" y="71120"/>
                  <a:pt x="209720" y="71120"/>
                </a:cubicBezTo>
                <a:cubicBezTo>
                  <a:pt x="208771" y="72056"/>
                  <a:pt x="206873" y="72992"/>
                  <a:pt x="205924" y="72992"/>
                </a:cubicBezTo>
                <a:cubicBezTo>
                  <a:pt x="203077" y="72992"/>
                  <a:pt x="201179" y="72056"/>
                  <a:pt x="199281" y="71120"/>
                </a:cubicBezTo>
                <a:cubicBezTo>
                  <a:pt x="193588" y="71120"/>
                  <a:pt x="187894" y="71120"/>
                  <a:pt x="182200" y="71120"/>
                </a:cubicBezTo>
                <a:cubicBezTo>
                  <a:pt x="180302" y="70184"/>
                  <a:pt x="179353" y="69248"/>
                  <a:pt x="177455" y="68313"/>
                </a:cubicBezTo>
                <a:cubicBezTo>
                  <a:pt x="174608" y="68313"/>
                  <a:pt x="170813" y="68313"/>
                  <a:pt x="167966" y="68313"/>
                </a:cubicBezTo>
                <a:cubicBezTo>
                  <a:pt x="167017" y="67377"/>
                  <a:pt x="165119" y="66441"/>
                  <a:pt x="164170" y="65505"/>
                </a:cubicBezTo>
                <a:cubicBezTo>
                  <a:pt x="159425" y="65505"/>
                  <a:pt x="155629" y="65505"/>
                  <a:pt x="150885" y="65505"/>
                </a:cubicBezTo>
                <a:cubicBezTo>
                  <a:pt x="149936" y="64569"/>
                  <a:pt x="148038" y="63634"/>
                  <a:pt x="147089" y="62698"/>
                </a:cubicBezTo>
                <a:cubicBezTo>
                  <a:pt x="146140" y="63634"/>
                  <a:pt x="144242" y="64569"/>
                  <a:pt x="143293" y="64569"/>
                </a:cubicBezTo>
                <a:cubicBezTo>
                  <a:pt x="140446" y="64569"/>
                  <a:pt x="138548" y="64569"/>
                  <a:pt x="136650" y="62698"/>
                </a:cubicBezTo>
                <a:cubicBezTo>
                  <a:pt x="128109" y="62698"/>
                  <a:pt x="119569" y="62698"/>
                  <a:pt x="111977" y="62698"/>
                </a:cubicBezTo>
                <a:cubicBezTo>
                  <a:pt x="110079" y="61762"/>
                  <a:pt x="110079" y="60826"/>
                  <a:pt x="108181" y="59891"/>
                </a:cubicBezTo>
                <a:cubicBezTo>
                  <a:pt x="102488" y="59891"/>
                  <a:pt x="96794" y="59891"/>
                  <a:pt x="91100" y="59891"/>
                </a:cubicBezTo>
                <a:cubicBezTo>
                  <a:pt x="89202" y="58955"/>
                  <a:pt x="89202" y="58019"/>
                  <a:pt x="87304" y="57083"/>
                </a:cubicBezTo>
                <a:cubicBezTo>
                  <a:pt x="82559" y="57083"/>
                  <a:pt x="77815" y="57083"/>
                  <a:pt x="73070" y="57083"/>
                </a:cubicBezTo>
                <a:cubicBezTo>
                  <a:pt x="71172" y="56147"/>
                  <a:pt x="71172" y="55212"/>
                  <a:pt x="70223" y="55212"/>
                </a:cubicBezTo>
                <a:cubicBezTo>
                  <a:pt x="65478" y="55212"/>
                  <a:pt x="60733" y="55212"/>
                  <a:pt x="56938" y="55212"/>
                </a:cubicBezTo>
                <a:cubicBezTo>
                  <a:pt x="55989" y="54276"/>
                  <a:pt x="54091" y="53340"/>
                  <a:pt x="53142" y="52404"/>
                </a:cubicBezTo>
                <a:cubicBezTo>
                  <a:pt x="49346" y="52404"/>
                  <a:pt x="46499" y="52404"/>
                  <a:pt x="42703" y="52404"/>
                </a:cubicBezTo>
                <a:cubicBezTo>
                  <a:pt x="41754" y="51468"/>
                  <a:pt x="39856" y="50533"/>
                  <a:pt x="38907" y="49597"/>
                </a:cubicBezTo>
                <a:cubicBezTo>
                  <a:pt x="33214" y="49597"/>
                  <a:pt x="27520" y="49597"/>
                  <a:pt x="21826" y="49597"/>
                </a:cubicBezTo>
                <a:cubicBezTo>
                  <a:pt x="20877" y="48661"/>
                  <a:pt x="19928" y="48661"/>
                  <a:pt x="18979" y="47725"/>
                </a:cubicBezTo>
                <a:cubicBezTo>
                  <a:pt x="14234" y="47725"/>
                  <a:pt x="9490" y="47725"/>
                  <a:pt x="5694" y="47725"/>
                </a:cubicBezTo>
                <a:cubicBezTo>
                  <a:pt x="2847" y="45854"/>
                  <a:pt x="949" y="44918"/>
                  <a:pt x="0" y="43982"/>
                </a:cubicBezTo>
                <a:cubicBezTo>
                  <a:pt x="949" y="43046"/>
                  <a:pt x="1898" y="43046"/>
                  <a:pt x="2847" y="42111"/>
                </a:cubicBezTo>
                <a:cubicBezTo>
                  <a:pt x="3796" y="40239"/>
                  <a:pt x="-949" y="39303"/>
                  <a:pt x="949" y="35560"/>
                </a:cubicBezTo>
                <a:cubicBezTo>
                  <a:pt x="1898" y="34624"/>
                  <a:pt x="5694" y="33688"/>
                  <a:pt x="11388" y="30881"/>
                </a:cubicBezTo>
                <a:cubicBezTo>
                  <a:pt x="15183" y="30881"/>
                  <a:pt x="22775" y="30881"/>
                  <a:pt x="29418" y="30881"/>
                </a:cubicBezTo>
                <a:cubicBezTo>
                  <a:pt x="31316" y="29945"/>
                  <a:pt x="31316" y="29009"/>
                  <a:pt x="33214" y="28074"/>
                </a:cubicBezTo>
                <a:cubicBezTo>
                  <a:pt x="38907" y="28074"/>
                  <a:pt x="44601" y="28074"/>
                  <a:pt x="50295" y="28074"/>
                </a:cubicBezTo>
                <a:cubicBezTo>
                  <a:pt x="52193" y="27138"/>
                  <a:pt x="52193" y="26202"/>
                  <a:pt x="54091" y="25266"/>
                </a:cubicBezTo>
                <a:cubicBezTo>
                  <a:pt x="58835" y="25266"/>
                  <a:pt x="63580" y="25266"/>
                  <a:pt x="68325" y="25266"/>
                </a:cubicBezTo>
                <a:cubicBezTo>
                  <a:pt x="70223" y="24331"/>
                  <a:pt x="70223" y="23395"/>
                  <a:pt x="71172" y="23395"/>
                </a:cubicBezTo>
                <a:cubicBezTo>
                  <a:pt x="84457" y="23395"/>
                  <a:pt x="98692" y="23395"/>
                  <a:pt x="112926" y="23395"/>
                </a:cubicBezTo>
                <a:cubicBezTo>
                  <a:pt x="113875" y="22459"/>
                  <a:pt x="115773" y="21523"/>
                  <a:pt x="116722" y="20587"/>
                </a:cubicBezTo>
                <a:cubicBezTo>
                  <a:pt x="120518" y="19652"/>
                  <a:pt x="121467" y="21523"/>
                  <a:pt x="123365" y="22459"/>
                </a:cubicBezTo>
                <a:cubicBezTo>
                  <a:pt x="124314" y="21523"/>
                  <a:pt x="125263" y="21523"/>
                  <a:pt x="126212" y="20587"/>
                </a:cubicBezTo>
                <a:cubicBezTo>
                  <a:pt x="130956" y="20587"/>
                  <a:pt x="135701" y="20587"/>
                  <a:pt x="140446" y="20587"/>
                </a:cubicBezTo>
                <a:cubicBezTo>
                  <a:pt x="142344" y="19652"/>
                  <a:pt x="142344" y="18716"/>
                  <a:pt x="144242" y="18716"/>
                </a:cubicBezTo>
                <a:cubicBezTo>
                  <a:pt x="150885" y="18716"/>
                  <a:pt x="157527" y="18716"/>
                  <a:pt x="166068" y="18716"/>
                </a:cubicBezTo>
                <a:cubicBezTo>
                  <a:pt x="167017" y="18716"/>
                  <a:pt x="167966" y="21523"/>
                  <a:pt x="172711" y="20587"/>
                </a:cubicBezTo>
                <a:cubicBezTo>
                  <a:pt x="173660" y="19652"/>
                  <a:pt x="174608" y="19652"/>
                  <a:pt x="176506" y="18716"/>
                </a:cubicBezTo>
                <a:cubicBezTo>
                  <a:pt x="177455" y="19652"/>
                  <a:pt x="178404" y="20587"/>
                  <a:pt x="180302" y="20587"/>
                </a:cubicBezTo>
                <a:cubicBezTo>
                  <a:pt x="181251" y="19652"/>
                  <a:pt x="182200" y="19652"/>
                  <a:pt x="183149" y="18716"/>
                </a:cubicBezTo>
                <a:cubicBezTo>
                  <a:pt x="192639" y="17780"/>
                  <a:pt x="202128" y="18716"/>
                  <a:pt x="211618" y="17780"/>
                </a:cubicBezTo>
                <a:cubicBezTo>
                  <a:pt x="212567" y="16844"/>
                  <a:pt x="213516" y="16844"/>
                  <a:pt x="214465" y="15908"/>
                </a:cubicBezTo>
                <a:cubicBezTo>
                  <a:pt x="217312" y="15908"/>
                  <a:pt x="218261" y="18716"/>
                  <a:pt x="223005" y="16844"/>
                </a:cubicBezTo>
                <a:cubicBezTo>
                  <a:pt x="223954" y="15908"/>
                  <a:pt x="225852" y="14037"/>
                  <a:pt x="226801" y="13101"/>
                </a:cubicBezTo>
                <a:cubicBezTo>
                  <a:pt x="241036" y="13101"/>
                  <a:pt x="252423" y="13101"/>
                  <a:pt x="263811" y="13101"/>
                </a:cubicBezTo>
                <a:cubicBezTo>
                  <a:pt x="264760" y="13101"/>
                  <a:pt x="265709" y="14037"/>
                  <a:pt x="266658" y="14973"/>
                </a:cubicBezTo>
                <a:cubicBezTo>
                  <a:pt x="270453" y="16844"/>
                  <a:pt x="274249" y="14973"/>
                  <a:pt x="278045" y="15908"/>
                </a:cubicBezTo>
                <a:cubicBezTo>
                  <a:pt x="279943" y="14973"/>
                  <a:pt x="280892" y="14037"/>
                  <a:pt x="281841" y="13101"/>
                </a:cubicBezTo>
                <a:cubicBezTo>
                  <a:pt x="286586" y="12165"/>
                  <a:pt x="287535" y="15908"/>
                  <a:pt x="293228" y="14973"/>
                </a:cubicBezTo>
                <a:cubicBezTo>
                  <a:pt x="294177" y="14037"/>
                  <a:pt x="296075" y="12165"/>
                  <a:pt x="297024" y="11229"/>
                </a:cubicBezTo>
                <a:cubicBezTo>
                  <a:pt x="301769" y="11229"/>
                  <a:pt x="305565" y="11229"/>
                  <a:pt x="309361" y="11229"/>
                </a:cubicBezTo>
                <a:cubicBezTo>
                  <a:pt x="310310" y="10294"/>
                  <a:pt x="312208" y="9358"/>
                  <a:pt x="313157" y="9358"/>
                </a:cubicBezTo>
                <a:cubicBezTo>
                  <a:pt x="314106" y="10294"/>
                  <a:pt x="316003" y="11229"/>
                  <a:pt x="316952" y="11229"/>
                </a:cubicBezTo>
                <a:cubicBezTo>
                  <a:pt x="317901" y="10294"/>
                  <a:pt x="318850" y="10294"/>
                  <a:pt x="319799" y="9358"/>
                </a:cubicBezTo>
                <a:cubicBezTo>
                  <a:pt x="321697" y="8422"/>
                  <a:pt x="321697" y="10294"/>
                  <a:pt x="322646" y="10294"/>
                </a:cubicBezTo>
                <a:cubicBezTo>
                  <a:pt x="327391" y="11229"/>
                  <a:pt x="331187" y="12165"/>
                  <a:pt x="334034" y="8422"/>
                </a:cubicBezTo>
                <a:cubicBezTo>
                  <a:pt x="334983" y="9358"/>
                  <a:pt x="335932" y="9358"/>
                  <a:pt x="337829" y="10294"/>
                </a:cubicBezTo>
                <a:cubicBezTo>
                  <a:pt x="340676" y="11229"/>
                  <a:pt x="342574" y="9358"/>
                  <a:pt x="344472" y="8422"/>
                </a:cubicBezTo>
                <a:cubicBezTo>
                  <a:pt x="346370" y="8422"/>
                  <a:pt x="349217" y="8422"/>
                  <a:pt x="351115" y="8422"/>
                </a:cubicBezTo>
                <a:cubicBezTo>
                  <a:pt x="352064" y="9358"/>
                  <a:pt x="353962" y="10294"/>
                  <a:pt x="354911" y="10294"/>
                </a:cubicBezTo>
                <a:cubicBezTo>
                  <a:pt x="362502" y="10294"/>
                  <a:pt x="371043" y="10294"/>
                  <a:pt x="378635" y="10294"/>
                </a:cubicBezTo>
                <a:cubicBezTo>
                  <a:pt x="379584" y="11229"/>
                  <a:pt x="380533" y="11229"/>
                  <a:pt x="381482" y="12165"/>
                </a:cubicBezTo>
                <a:cubicBezTo>
                  <a:pt x="387175" y="10294"/>
                  <a:pt x="392869" y="10294"/>
                  <a:pt x="398563" y="7486"/>
                </a:cubicBezTo>
                <a:cubicBezTo>
                  <a:pt x="400461" y="8422"/>
                  <a:pt x="402359" y="9358"/>
                  <a:pt x="403308" y="10294"/>
                </a:cubicBezTo>
                <a:cubicBezTo>
                  <a:pt x="407103" y="10294"/>
                  <a:pt x="408052" y="9358"/>
                  <a:pt x="409950" y="8422"/>
                </a:cubicBezTo>
                <a:cubicBezTo>
                  <a:pt x="411848" y="8422"/>
                  <a:pt x="414695" y="8422"/>
                  <a:pt x="416593" y="8422"/>
                </a:cubicBezTo>
                <a:cubicBezTo>
                  <a:pt x="417542" y="7486"/>
                  <a:pt x="418491" y="7486"/>
                  <a:pt x="418491" y="6551"/>
                </a:cubicBezTo>
                <a:cubicBezTo>
                  <a:pt x="422287" y="4679"/>
                  <a:pt x="427032" y="6551"/>
                  <a:pt x="429878" y="5615"/>
                </a:cubicBezTo>
                <a:cubicBezTo>
                  <a:pt x="430827" y="6551"/>
                  <a:pt x="431776" y="6551"/>
                  <a:pt x="432725" y="7486"/>
                </a:cubicBezTo>
                <a:cubicBezTo>
                  <a:pt x="433674" y="7486"/>
                  <a:pt x="434623" y="8422"/>
                  <a:pt x="435572" y="8422"/>
                </a:cubicBezTo>
                <a:cubicBezTo>
                  <a:pt x="447909" y="8422"/>
                  <a:pt x="461194" y="8422"/>
                  <a:pt x="473531" y="8422"/>
                </a:cubicBezTo>
                <a:cubicBezTo>
                  <a:pt x="477326" y="7486"/>
                  <a:pt x="481122" y="5615"/>
                  <a:pt x="486816" y="3743"/>
                </a:cubicBezTo>
                <a:cubicBezTo>
                  <a:pt x="492510" y="3743"/>
                  <a:pt x="499153" y="3743"/>
                  <a:pt x="505795" y="3743"/>
                </a:cubicBezTo>
                <a:cubicBezTo>
                  <a:pt x="507693" y="2807"/>
                  <a:pt x="507693" y="1872"/>
                  <a:pt x="508642" y="1872"/>
                </a:cubicBezTo>
                <a:cubicBezTo>
                  <a:pt x="509591" y="2807"/>
                  <a:pt x="511489" y="3743"/>
                  <a:pt x="512438" y="3743"/>
                </a:cubicBezTo>
                <a:cubicBezTo>
                  <a:pt x="517183" y="3743"/>
                  <a:pt x="521928" y="3743"/>
                  <a:pt x="525723" y="3743"/>
                </a:cubicBezTo>
                <a:cubicBezTo>
                  <a:pt x="526672" y="2807"/>
                  <a:pt x="528570" y="1872"/>
                  <a:pt x="529519" y="1872"/>
                </a:cubicBezTo>
                <a:cubicBezTo>
                  <a:pt x="533315" y="936"/>
                  <a:pt x="534264" y="3743"/>
                  <a:pt x="536162" y="3743"/>
                </a:cubicBezTo>
                <a:cubicBezTo>
                  <a:pt x="539009" y="3743"/>
                  <a:pt x="540907" y="2807"/>
                  <a:pt x="541856" y="1872"/>
                </a:cubicBezTo>
                <a:cubicBezTo>
                  <a:pt x="541856" y="1872"/>
                  <a:pt x="542805" y="1872"/>
                  <a:pt x="542805" y="1872"/>
                </a:cubicBezTo>
                <a:cubicBezTo>
                  <a:pt x="544703" y="2807"/>
                  <a:pt x="546600" y="5615"/>
                  <a:pt x="549447" y="5615"/>
                </a:cubicBezTo>
                <a:cubicBezTo>
                  <a:pt x="552294" y="6551"/>
                  <a:pt x="555141" y="6551"/>
                  <a:pt x="556090" y="8422"/>
                </a:cubicBezTo>
                <a:cubicBezTo>
                  <a:pt x="559886" y="8422"/>
                  <a:pt x="563682" y="8422"/>
                  <a:pt x="566529" y="8422"/>
                </a:cubicBezTo>
                <a:cubicBezTo>
                  <a:pt x="567478" y="7486"/>
                  <a:pt x="569376" y="6551"/>
                  <a:pt x="570324" y="5615"/>
                </a:cubicBezTo>
                <a:cubicBezTo>
                  <a:pt x="584559" y="5615"/>
                  <a:pt x="597844" y="5615"/>
                  <a:pt x="612079" y="5615"/>
                </a:cubicBezTo>
                <a:cubicBezTo>
                  <a:pt x="617772" y="2807"/>
                  <a:pt x="622517" y="1872"/>
                  <a:pt x="626313" y="1872"/>
                </a:cubicBezTo>
                <a:cubicBezTo>
                  <a:pt x="626313" y="2807"/>
                  <a:pt x="627262" y="2807"/>
                  <a:pt x="627262" y="3743"/>
                </a:cubicBezTo>
                <a:cubicBezTo>
                  <a:pt x="627262" y="3743"/>
                  <a:pt x="627262" y="4679"/>
                  <a:pt x="627262" y="4679"/>
                </a:cubicBezTo>
                <a:cubicBezTo>
                  <a:pt x="629160" y="6551"/>
                  <a:pt x="632956" y="5615"/>
                  <a:pt x="634854" y="5615"/>
                </a:cubicBezTo>
                <a:cubicBezTo>
                  <a:pt x="636752" y="5615"/>
                  <a:pt x="638650" y="7486"/>
                  <a:pt x="639598" y="7486"/>
                </a:cubicBezTo>
                <a:cubicBezTo>
                  <a:pt x="642445" y="8422"/>
                  <a:pt x="643394" y="6551"/>
                  <a:pt x="645292" y="6551"/>
                </a:cubicBezTo>
                <a:cubicBezTo>
                  <a:pt x="646241" y="6551"/>
                  <a:pt x="647190" y="5615"/>
                  <a:pt x="648139" y="5615"/>
                </a:cubicBezTo>
                <a:cubicBezTo>
                  <a:pt x="648139" y="6551"/>
                  <a:pt x="649088" y="7486"/>
                  <a:pt x="649088" y="7486"/>
                </a:cubicBezTo>
                <a:cubicBezTo>
                  <a:pt x="650986" y="7486"/>
                  <a:pt x="651935" y="6551"/>
                  <a:pt x="650986" y="5615"/>
                </a:cubicBezTo>
                <a:cubicBezTo>
                  <a:pt x="655731" y="5615"/>
                  <a:pt x="661425" y="5615"/>
                  <a:pt x="666169" y="5615"/>
                </a:cubicBezTo>
                <a:cubicBezTo>
                  <a:pt x="666169" y="5615"/>
                  <a:pt x="667118" y="5615"/>
                  <a:pt x="667118" y="4679"/>
                </a:cubicBezTo>
                <a:cubicBezTo>
                  <a:pt x="666169" y="3743"/>
                  <a:pt x="665220" y="2807"/>
                  <a:pt x="664271" y="936"/>
                </a:cubicBezTo>
                <a:cubicBezTo>
                  <a:pt x="666169" y="936"/>
                  <a:pt x="668067" y="936"/>
                  <a:pt x="669965" y="0"/>
                </a:cubicBezTo>
                <a:cubicBezTo>
                  <a:pt x="670914" y="1872"/>
                  <a:pt x="671863" y="2807"/>
                  <a:pt x="671863" y="4679"/>
                </a:cubicBezTo>
                <a:cubicBezTo>
                  <a:pt x="672812" y="4679"/>
                  <a:pt x="674710" y="4679"/>
                  <a:pt x="676608" y="4679"/>
                </a:cubicBezTo>
                <a:cubicBezTo>
                  <a:pt x="677557" y="2807"/>
                  <a:pt x="678506" y="1872"/>
                  <a:pt x="678506" y="936"/>
                </a:cubicBezTo>
                <a:cubicBezTo>
                  <a:pt x="679455" y="0"/>
                  <a:pt x="680404" y="936"/>
                  <a:pt x="680404" y="1872"/>
                </a:cubicBezTo>
                <a:cubicBezTo>
                  <a:pt x="681353" y="2807"/>
                  <a:pt x="681353" y="3743"/>
                  <a:pt x="681353" y="5615"/>
                </a:cubicBezTo>
                <a:cubicBezTo>
                  <a:pt x="683251" y="4679"/>
                  <a:pt x="684200" y="3743"/>
                  <a:pt x="686097" y="3743"/>
                </a:cubicBezTo>
                <a:cubicBezTo>
                  <a:pt x="688944" y="3743"/>
                  <a:pt x="692740" y="3743"/>
                  <a:pt x="695587" y="3743"/>
                </a:cubicBezTo>
                <a:cubicBezTo>
                  <a:pt x="696536" y="2807"/>
                  <a:pt x="698434" y="1872"/>
                  <a:pt x="699383" y="1872"/>
                </a:cubicBezTo>
                <a:cubicBezTo>
                  <a:pt x="704128" y="2807"/>
                  <a:pt x="698434" y="6551"/>
                  <a:pt x="703179" y="8422"/>
                </a:cubicBezTo>
                <a:cubicBezTo>
                  <a:pt x="706975" y="7486"/>
                  <a:pt x="707924" y="3743"/>
                  <a:pt x="711719" y="3743"/>
                </a:cubicBezTo>
                <a:cubicBezTo>
                  <a:pt x="712668" y="4679"/>
                  <a:pt x="709821" y="3743"/>
                  <a:pt x="711719" y="4679"/>
                </a:cubicBezTo>
                <a:cubicBezTo>
                  <a:pt x="716464" y="6551"/>
                  <a:pt x="721209" y="6551"/>
                  <a:pt x="725005" y="4679"/>
                </a:cubicBezTo>
                <a:cubicBezTo>
                  <a:pt x="726903" y="3743"/>
                  <a:pt x="732596" y="4679"/>
                  <a:pt x="732596" y="936"/>
                </a:cubicBezTo>
                <a:cubicBezTo>
                  <a:pt x="740188" y="3743"/>
                  <a:pt x="746831" y="5615"/>
                  <a:pt x="754423" y="8422"/>
                </a:cubicBezTo>
                <a:cubicBezTo>
                  <a:pt x="758218" y="5615"/>
                  <a:pt x="761065" y="2807"/>
                  <a:pt x="764861" y="936"/>
                </a:cubicBezTo>
                <a:cubicBezTo>
                  <a:pt x="766759" y="1872"/>
                  <a:pt x="768657" y="2807"/>
                  <a:pt x="769606" y="3743"/>
                </a:cubicBezTo>
                <a:cubicBezTo>
                  <a:pt x="771504" y="3743"/>
                  <a:pt x="773402" y="3743"/>
                  <a:pt x="775300" y="3743"/>
                </a:cubicBezTo>
                <a:cubicBezTo>
                  <a:pt x="776249" y="2807"/>
                  <a:pt x="778147" y="1872"/>
                  <a:pt x="780044" y="1872"/>
                </a:cubicBezTo>
                <a:cubicBezTo>
                  <a:pt x="782891" y="1872"/>
                  <a:pt x="784789" y="2807"/>
                  <a:pt x="785738" y="3743"/>
                </a:cubicBezTo>
                <a:cubicBezTo>
                  <a:pt x="793330" y="3743"/>
                  <a:pt x="801871" y="3743"/>
                  <a:pt x="809462" y="3743"/>
                </a:cubicBezTo>
                <a:cubicBezTo>
                  <a:pt x="810411" y="4679"/>
                  <a:pt x="812309" y="5615"/>
                  <a:pt x="813258" y="5615"/>
                </a:cubicBezTo>
                <a:cubicBezTo>
                  <a:pt x="816105" y="3743"/>
                  <a:pt x="821799" y="3743"/>
                  <a:pt x="823697" y="936"/>
                </a:cubicBezTo>
                <a:cubicBezTo>
                  <a:pt x="824645" y="1872"/>
                  <a:pt x="826543" y="2807"/>
                  <a:pt x="827492" y="2807"/>
                </a:cubicBezTo>
                <a:cubicBezTo>
                  <a:pt x="828441" y="1872"/>
                  <a:pt x="829390" y="1872"/>
                  <a:pt x="830339" y="936"/>
                </a:cubicBezTo>
                <a:cubicBezTo>
                  <a:pt x="835084" y="2807"/>
                  <a:pt x="839829" y="3743"/>
                  <a:pt x="843625" y="5615"/>
                </a:cubicBezTo>
                <a:cubicBezTo>
                  <a:pt x="846472" y="3743"/>
                  <a:pt x="849318" y="1872"/>
                  <a:pt x="851216" y="936"/>
                </a:cubicBezTo>
                <a:cubicBezTo>
                  <a:pt x="853114" y="2807"/>
                  <a:pt x="855961" y="2807"/>
                  <a:pt x="857859" y="3743"/>
                </a:cubicBezTo>
                <a:cubicBezTo>
                  <a:pt x="862604" y="6551"/>
                  <a:pt x="866400" y="6551"/>
                  <a:pt x="871144" y="3743"/>
                </a:cubicBezTo>
                <a:cubicBezTo>
                  <a:pt x="872093" y="2807"/>
                  <a:pt x="873991" y="3743"/>
                  <a:pt x="876838" y="3743"/>
                </a:cubicBezTo>
                <a:cubicBezTo>
                  <a:pt x="876838" y="5615"/>
                  <a:pt x="876838" y="7486"/>
                  <a:pt x="877787" y="9358"/>
                </a:cubicBezTo>
                <a:cubicBezTo>
                  <a:pt x="878736" y="10294"/>
                  <a:pt x="880634" y="10294"/>
                  <a:pt x="882532" y="10294"/>
                </a:cubicBezTo>
                <a:cubicBezTo>
                  <a:pt x="884430" y="7486"/>
                  <a:pt x="886328" y="4679"/>
                  <a:pt x="890124" y="3743"/>
                </a:cubicBezTo>
                <a:cubicBezTo>
                  <a:pt x="893920" y="6551"/>
                  <a:pt x="898664" y="6551"/>
                  <a:pt x="903409" y="8422"/>
                </a:cubicBezTo>
                <a:cubicBezTo>
                  <a:pt x="906256" y="6551"/>
                  <a:pt x="909103" y="4679"/>
                  <a:pt x="911950" y="3743"/>
                </a:cubicBezTo>
                <a:cubicBezTo>
                  <a:pt x="918592" y="4679"/>
                  <a:pt x="919541" y="8422"/>
                  <a:pt x="922388" y="10294"/>
                </a:cubicBezTo>
                <a:cubicBezTo>
                  <a:pt x="926184" y="11229"/>
                  <a:pt x="927133" y="8422"/>
                  <a:pt x="929031" y="8422"/>
                </a:cubicBezTo>
                <a:cubicBezTo>
                  <a:pt x="929980" y="9358"/>
                  <a:pt x="930929" y="9358"/>
                  <a:pt x="931878" y="10294"/>
                </a:cubicBezTo>
                <a:cubicBezTo>
                  <a:pt x="939470" y="10294"/>
                  <a:pt x="948010" y="10294"/>
                  <a:pt x="956551" y="10294"/>
                </a:cubicBezTo>
                <a:cubicBezTo>
                  <a:pt x="957500" y="10294"/>
                  <a:pt x="958449" y="9358"/>
                  <a:pt x="960347" y="8422"/>
                </a:cubicBezTo>
                <a:cubicBezTo>
                  <a:pt x="961296" y="9358"/>
                  <a:pt x="962245" y="9358"/>
                  <a:pt x="964143" y="10294"/>
                </a:cubicBezTo>
                <a:cubicBezTo>
                  <a:pt x="967938" y="9358"/>
                  <a:pt x="965091" y="6551"/>
                  <a:pt x="966989" y="4679"/>
                </a:cubicBezTo>
                <a:cubicBezTo>
                  <a:pt x="968887" y="2807"/>
                  <a:pt x="972683" y="4679"/>
                  <a:pt x="974581" y="3743"/>
                </a:cubicBezTo>
                <a:cubicBezTo>
                  <a:pt x="975530" y="4679"/>
                  <a:pt x="977428" y="5615"/>
                  <a:pt x="978377" y="5615"/>
                </a:cubicBezTo>
                <a:cubicBezTo>
                  <a:pt x="983122" y="6551"/>
                  <a:pt x="984071" y="2807"/>
                  <a:pt x="989764" y="3743"/>
                </a:cubicBezTo>
                <a:cubicBezTo>
                  <a:pt x="990713" y="4679"/>
                  <a:pt x="992611" y="6551"/>
                  <a:pt x="994509" y="8422"/>
                </a:cubicBezTo>
                <a:cubicBezTo>
                  <a:pt x="997356" y="7486"/>
                  <a:pt x="998305" y="6551"/>
                  <a:pt x="999254" y="5615"/>
                </a:cubicBezTo>
                <a:cubicBezTo>
                  <a:pt x="1003999" y="5615"/>
                  <a:pt x="1008744" y="5615"/>
                  <a:pt x="1014437" y="5615"/>
                </a:cubicBezTo>
                <a:cubicBezTo>
                  <a:pt x="1013488" y="6551"/>
                  <a:pt x="1013488" y="7486"/>
                  <a:pt x="1012539" y="7486"/>
                </a:cubicBezTo>
                <a:cubicBezTo>
                  <a:pt x="1012539" y="8422"/>
                  <a:pt x="1011590" y="8422"/>
                  <a:pt x="1011590" y="9358"/>
                </a:cubicBezTo>
                <a:cubicBezTo>
                  <a:pt x="1012539" y="9358"/>
                  <a:pt x="1012539" y="10294"/>
                  <a:pt x="1013488" y="10294"/>
                </a:cubicBezTo>
                <a:cubicBezTo>
                  <a:pt x="1021080" y="10294"/>
                  <a:pt x="1029621" y="10294"/>
                  <a:pt x="1038161" y="10294"/>
                </a:cubicBezTo>
                <a:cubicBezTo>
                  <a:pt x="1039110" y="8422"/>
                  <a:pt x="1040059" y="7486"/>
                  <a:pt x="1040059" y="5615"/>
                </a:cubicBezTo>
                <a:cubicBezTo>
                  <a:pt x="1043855" y="6551"/>
                  <a:pt x="1047651" y="8422"/>
                  <a:pt x="1052396" y="9358"/>
                </a:cubicBezTo>
                <a:cubicBezTo>
                  <a:pt x="1052396" y="8422"/>
                  <a:pt x="1053345" y="6551"/>
                  <a:pt x="1053345" y="5615"/>
                </a:cubicBezTo>
                <a:cubicBezTo>
                  <a:pt x="1053345" y="5615"/>
                  <a:pt x="1054294" y="4679"/>
                  <a:pt x="1054294" y="4679"/>
                </a:cubicBezTo>
                <a:cubicBezTo>
                  <a:pt x="1059038" y="6551"/>
                  <a:pt x="1053345" y="10294"/>
                  <a:pt x="1058090" y="11229"/>
                </a:cubicBezTo>
                <a:cubicBezTo>
                  <a:pt x="1059038" y="10294"/>
                  <a:pt x="1060936" y="9358"/>
                  <a:pt x="1061885" y="9358"/>
                </a:cubicBezTo>
                <a:cubicBezTo>
                  <a:pt x="1064732" y="9358"/>
                  <a:pt x="1066630" y="10294"/>
                  <a:pt x="1067579" y="11229"/>
                </a:cubicBezTo>
                <a:cubicBezTo>
                  <a:pt x="1071375" y="10294"/>
                  <a:pt x="1075171" y="9358"/>
                  <a:pt x="1078018" y="7486"/>
                </a:cubicBezTo>
                <a:cubicBezTo>
                  <a:pt x="1080864" y="8422"/>
                  <a:pt x="1081813" y="10294"/>
                  <a:pt x="1084660" y="9358"/>
                </a:cubicBezTo>
                <a:cubicBezTo>
                  <a:pt x="1085609" y="8422"/>
                  <a:pt x="1087507" y="7486"/>
                  <a:pt x="1088456" y="7486"/>
                </a:cubicBezTo>
                <a:cubicBezTo>
                  <a:pt x="1092252" y="6551"/>
                  <a:pt x="1093201" y="9358"/>
                  <a:pt x="1096048" y="9358"/>
                </a:cubicBezTo>
                <a:cubicBezTo>
                  <a:pt x="1099844" y="10294"/>
                  <a:pt x="1100793" y="7486"/>
                  <a:pt x="1103640" y="7486"/>
                </a:cubicBezTo>
                <a:cubicBezTo>
                  <a:pt x="1105537" y="7486"/>
                  <a:pt x="1108384" y="7486"/>
                  <a:pt x="1108384" y="9358"/>
                </a:cubicBezTo>
                <a:cubicBezTo>
                  <a:pt x="1106486" y="9358"/>
                  <a:pt x="1103640" y="9358"/>
                  <a:pt x="1106486" y="11229"/>
                </a:cubicBezTo>
                <a:cubicBezTo>
                  <a:pt x="1107435" y="11229"/>
                  <a:pt x="1108384" y="10294"/>
                  <a:pt x="1108384" y="9358"/>
                </a:cubicBezTo>
                <a:cubicBezTo>
                  <a:pt x="1111231" y="9358"/>
                  <a:pt x="1114078" y="9358"/>
                  <a:pt x="1116925" y="9358"/>
                </a:cubicBezTo>
                <a:cubicBezTo>
                  <a:pt x="1117874" y="10294"/>
                  <a:pt x="1118823" y="10294"/>
                  <a:pt x="1119772" y="11229"/>
                </a:cubicBezTo>
                <a:cubicBezTo>
                  <a:pt x="1123568" y="10294"/>
                  <a:pt x="1126415" y="8422"/>
                  <a:pt x="1131159" y="7486"/>
                </a:cubicBezTo>
                <a:cubicBezTo>
                  <a:pt x="1131159" y="7486"/>
                  <a:pt x="1132108" y="7486"/>
                  <a:pt x="1133057" y="8422"/>
                </a:cubicBezTo>
                <a:cubicBezTo>
                  <a:pt x="1134955" y="9358"/>
                  <a:pt x="1135904" y="10294"/>
                  <a:pt x="1137802" y="12165"/>
                </a:cubicBezTo>
                <a:cubicBezTo>
                  <a:pt x="1138751" y="11229"/>
                  <a:pt x="1140649" y="10294"/>
                  <a:pt x="1141598" y="10294"/>
                </a:cubicBezTo>
                <a:cubicBezTo>
                  <a:pt x="1142547" y="11229"/>
                  <a:pt x="1144445" y="12165"/>
                  <a:pt x="1145394" y="12165"/>
                </a:cubicBezTo>
                <a:cubicBezTo>
                  <a:pt x="1146343" y="11229"/>
                  <a:pt x="1148241" y="10294"/>
                  <a:pt x="1149189" y="10294"/>
                </a:cubicBezTo>
                <a:cubicBezTo>
                  <a:pt x="1152036" y="10294"/>
                  <a:pt x="1153934" y="11229"/>
                  <a:pt x="1155832" y="12165"/>
                </a:cubicBezTo>
                <a:cubicBezTo>
                  <a:pt x="1160577" y="12165"/>
                  <a:pt x="1164373" y="12165"/>
                  <a:pt x="1169118" y="12165"/>
                </a:cubicBezTo>
                <a:cubicBezTo>
                  <a:pt x="1171016" y="13101"/>
                  <a:pt x="1172913" y="14037"/>
                  <a:pt x="1174812" y="14973"/>
                </a:cubicBezTo>
                <a:cubicBezTo>
                  <a:pt x="1181454" y="14973"/>
                  <a:pt x="1181454" y="10294"/>
                  <a:pt x="1184301" y="8422"/>
                </a:cubicBezTo>
                <a:cubicBezTo>
                  <a:pt x="1185250" y="9358"/>
                  <a:pt x="1187148" y="10294"/>
                  <a:pt x="1188097" y="10294"/>
                </a:cubicBezTo>
                <a:cubicBezTo>
                  <a:pt x="1189995" y="10294"/>
                  <a:pt x="1192842" y="10294"/>
                  <a:pt x="1194740" y="10294"/>
                </a:cubicBezTo>
                <a:cubicBezTo>
                  <a:pt x="1195689" y="11229"/>
                  <a:pt x="1197586" y="12165"/>
                  <a:pt x="1199484" y="13101"/>
                </a:cubicBezTo>
                <a:cubicBezTo>
                  <a:pt x="1201382" y="11229"/>
                  <a:pt x="1203280" y="9358"/>
                  <a:pt x="1204229" y="8422"/>
                </a:cubicBezTo>
                <a:cubicBezTo>
                  <a:pt x="1208974" y="7486"/>
                  <a:pt x="1209923" y="9358"/>
                  <a:pt x="1211821" y="10294"/>
                </a:cubicBezTo>
                <a:cubicBezTo>
                  <a:pt x="1214668" y="10294"/>
                  <a:pt x="1218464" y="10294"/>
                  <a:pt x="1221310" y="10294"/>
                </a:cubicBezTo>
                <a:cubicBezTo>
                  <a:pt x="1224157" y="11229"/>
                  <a:pt x="1225106" y="13101"/>
                  <a:pt x="1228902" y="12165"/>
                </a:cubicBezTo>
                <a:cubicBezTo>
                  <a:pt x="1229851" y="10294"/>
                  <a:pt x="1230800" y="9358"/>
                  <a:pt x="1231749" y="7486"/>
                </a:cubicBezTo>
                <a:cubicBezTo>
                  <a:pt x="1237443" y="6551"/>
                  <a:pt x="1238392" y="10294"/>
                  <a:pt x="1243137" y="12165"/>
                </a:cubicBezTo>
                <a:cubicBezTo>
                  <a:pt x="1245034" y="12165"/>
                  <a:pt x="1247881" y="12165"/>
                  <a:pt x="1253575" y="12165"/>
                </a:cubicBezTo>
                <a:cubicBezTo>
                  <a:pt x="1254524" y="11229"/>
                  <a:pt x="1256422" y="9358"/>
                  <a:pt x="1258320" y="7486"/>
                </a:cubicBezTo>
                <a:cubicBezTo>
                  <a:pt x="1262116" y="8422"/>
                  <a:pt x="1261167" y="10294"/>
                  <a:pt x="1262116" y="11229"/>
                </a:cubicBezTo>
                <a:cubicBezTo>
                  <a:pt x="1265911" y="12165"/>
                  <a:pt x="1268758" y="13101"/>
                  <a:pt x="1272554" y="14973"/>
                </a:cubicBezTo>
                <a:cubicBezTo>
                  <a:pt x="1274452" y="14037"/>
                  <a:pt x="1275401" y="13101"/>
                  <a:pt x="1277299" y="12165"/>
                </a:cubicBezTo>
                <a:cubicBezTo>
                  <a:pt x="1281095" y="11229"/>
                  <a:pt x="1282044" y="14037"/>
                  <a:pt x="1284891" y="14037"/>
                </a:cubicBezTo>
                <a:cubicBezTo>
                  <a:pt x="1288687" y="14973"/>
                  <a:pt x="1288687" y="12165"/>
                  <a:pt x="1292482" y="11229"/>
                </a:cubicBezTo>
                <a:cubicBezTo>
                  <a:pt x="1295329" y="11229"/>
                  <a:pt x="1296278" y="12165"/>
                  <a:pt x="1298176" y="13101"/>
                </a:cubicBezTo>
                <a:cubicBezTo>
                  <a:pt x="1302921" y="13101"/>
                  <a:pt x="1306717" y="13101"/>
                  <a:pt x="1311462" y="13101"/>
                </a:cubicBezTo>
                <a:cubicBezTo>
                  <a:pt x="1313359" y="14037"/>
                  <a:pt x="1315257" y="14973"/>
                  <a:pt x="1316206" y="14973"/>
                </a:cubicBezTo>
                <a:cubicBezTo>
                  <a:pt x="1320002" y="14973"/>
                  <a:pt x="1320951" y="13101"/>
                  <a:pt x="1322849" y="13101"/>
                </a:cubicBezTo>
                <a:cubicBezTo>
                  <a:pt x="1325696" y="13101"/>
                  <a:pt x="1329492" y="13101"/>
                  <a:pt x="1333288" y="13101"/>
                </a:cubicBezTo>
                <a:cubicBezTo>
                  <a:pt x="1334237" y="12165"/>
                  <a:pt x="1334237" y="10294"/>
                  <a:pt x="1335186" y="9358"/>
                </a:cubicBezTo>
                <a:cubicBezTo>
                  <a:pt x="1338032" y="7486"/>
                  <a:pt x="1341828" y="9358"/>
                  <a:pt x="1344675" y="8422"/>
                </a:cubicBezTo>
                <a:cubicBezTo>
                  <a:pt x="1349420" y="10294"/>
                  <a:pt x="1353216" y="11229"/>
                  <a:pt x="1357960" y="13101"/>
                </a:cubicBezTo>
                <a:cubicBezTo>
                  <a:pt x="1361756" y="12165"/>
                  <a:pt x="1366501" y="10294"/>
                  <a:pt x="1370297" y="8422"/>
                </a:cubicBezTo>
                <a:cubicBezTo>
                  <a:pt x="1374093" y="10294"/>
                  <a:pt x="1376940" y="13101"/>
                  <a:pt x="1380736" y="14973"/>
                </a:cubicBezTo>
                <a:cubicBezTo>
                  <a:pt x="1384531" y="14037"/>
                  <a:pt x="1385480" y="17780"/>
                  <a:pt x="1390225" y="16844"/>
                </a:cubicBezTo>
                <a:cubicBezTo>
                  <a:pt x="1391174" y="15908"/>
                  <a:pt x="1392123" y="15908"/>
                  <a:pt x="1394021" y="14973"/>
                </a:cubicBezTo>
                <a:cubicBezTo>
                  <a:pt x="1399715" y="14973"/>
                  <a:pt x="1405408" y="14973"/>
                  <a:pt x="1411102" y="14973"/>
                </a:cubicBezTo>
                <a:cubicBezTo>
                  <a:pt x="1413000" y="13101"/>
                  <a:pt x="1414898" y="11229"/>
                  <a:pt x="1415847" y="10294"/>
                </a:cubicBezTo>
                <a:cubicBezTo>
                  <a:pt x="1420592" y="9358"/>
                  <a:pt x="1422490" y="11229"/>
                  <a:pt x="1424388" y="12165"/>
                </a:cubicBezTo>
                <a:cubicBezTo>
                  <a:pt x="1428184" y="13101"/>
                  <a:pt x="1429132" y="10294"/>
                  <a:pt x="1431979" y="10294"/>
                </a:cubicBezTo>
                <a:cubicBezTo>
                  <a:pt x="1432928" y="11229"/>
                  <a:pt x="1433877" y="13101"/>
                  <a:pt x="1433877" y="14037"/>
                </a:cubicBezTo>
                <a:cubicBezTo>
                  <a:pt x="1435775" y="13101"/>
                  <a:pt x="1437673" y="13101"/>
                  <a:pt x="1438622" y="12165"/>
                </a:cubicBezTo>
                <a:cubicBezTo>
                  <a:pt x="1442418" y="11229"/>
                  <a:pt x="1442418" y="14973"/>
                  <a:pt x="1446214" y="14037"/>
                </a:cubicBezTo>
                <a:cubicBezTo>
                  <a:pt x="1449061" y="14037"/>
                  <a:pt x="1450010" y="12165"/>
                  <a:pt x="1451908" y="12165"/>
                </a:cubicBezTo>
                <a:cubicBezTo>
                  <a:pt x="1453805" y="12165"/>
                  <a:pt x="1455703" y="12165"/>
                  <a:pt x="1456652" y="12165"/>
                </a:cubicBezTo>
                <a:cubicBezTo>
                  <a:pt x="1456652" y="14037"/>
                  <a:pt x="1458550" y="14037"/>
                  <a:pt x="1462346" y="14973"/>
                </a:cubicBezTo>
                <a:cubicBezTo>
                  <a:pt x="1464244" y="14037"/>
                  <a:pt x="1466142" y="12165"/>
                  <a:pt x="1468040" y="9358"/>
                </a:cubicBezTo>
                <a:cubicBezTo>
                  <a:pt x="1470887" y="12165"/>
                  <a:pt x="1477529" y="11229"/>
                  <a:pt x="1478478" y="14037"/>
                </a:cubicBezTo>
                <a:cubicBezTo>
                  <a:pt x="1482274" y="14037"/>
                  <a:pt x="1486070" y="14037"/>
                  <a:pt x="1488917" y="14037"/>
                </a:cubicBezTo>
                <a:cubicBezTo>
                  <a:pt x="1489866" y="13101"/>
                  <a:pt x="1491764" y="12165"/>
                  <a:pt x="1492713" y="12165"/>
                </a:cubicBezTo>
                <a:cubicBezTo>
                  <a:pt x="1497458" y="12165"/>
                  <a:pt x="1503151" y="12165"/>
                  <a:pt x="1507896" y="12165"/>
                </a:cubicBezTo>
                <a:cubicBezTo>
                  <a:pt x="1508845" y="14037"/>
                  <a:pt x="1508845" y="14037"/>
                  <a:pt x="1512641" y="14973"/>
                </a:cubicBezTo>
                <a:cubicBezTo>
                  <a:pt x="1513590" y="14037"/>
                  <a:pt x="1515488" y="14037"/>
                  <a:pt x="1516437" y="13101"/>
                </a:cubicBezTo>
                <a:cubicBezTo>
                  <a:pt x="1519284" y="14973"/>
                  <a:pt x="1524977" y="14037"/>
                  <a:pt x="1526875" y="17780"/>
                </a:cubicBezTo>
                <a:cubicBezTo>
                  <a:pt x="1529722" y="17780"/>
                  <a:pt x="1531620" y="17780"/>
                  <a:pt x="1534467" y="17780"/>
                </a:cubicBezTo>
                <a:cubicBezTo>
                  <a:pt x="1535416" y="16844"/>
                  <a:pt x="1537314" y="15908"/>
                  <a:pt x="1538263" y="15908"/>
                </a:cubicBezTo>
                <a:cubicBezTo>
                  <a:pt x="1539212" y="15908"/>
                  <a:pt x="1540161" y="15908"/>
                  <a:pt x="1541110" y="15908"/>
                </a:cubicBezTo>
                <a:cubicBezTo>
                  <a:pt x="1543957" y="14973"/>
                  <a:pt x="1541110" y="12165"/>
                  <a:pt x="1544906" y="11229"/>
                </a:cubicBezTo>
                <a:cubicBezTo>
                  <a:pt x="1545854" y="12165"/>
                  <a:pt x="1545854" y="14037"/>
                  <a:pt x="1546803" y="15908"/>
                </a:cubicBezTo>
                <a:cubicBezTo>
                  <a:pt x="1547752" y="15908"/>
                  <a:pt x="1549650" y="15908"/>
                  <a:pt x="1551548" y="15908"/>
                </a:cubicBezTo>
                <a:cubicBezTo>
                  <a:pt x="1552497" y="14037"/>
                  <a:pt x="1553446" y="13101"/>
                  <a:pt x="1553446" y="12165"/>
                </a:cubicBezTo>
                <a:cubicBezTo>
                  <a:pt x="1556293" y="11229"/>
                  <a:pt x="1559140" y="11229"/>
                  <a:pt x="1559140" y="14037"/>
                </a:cubicBezTo>
                <a:cubicBezTo>
                  <a:pt x="1557242" y="14037"/>
                  <a:pt x="1554395" y="14037"/>
                  <a:pt x="1557242" y="15908"/>
                </a:cubicBezTo>
                <a:cubicBezTo>
                  <a:pt x="1558191" y="15908"/>
                  <a:pt x="1559140" y="14973"/>
                  <a:pt x="1559140" y="14037"/>
                </a:cubicBezTo>
                <a:cubicBezTo>
                  <a:pt x="1562936" y="14037"/>
                  <a:pt x="1567681" y="14037"/>
                  <a:pt x="1571476" y="14037"/>
                </a:cubicBezTo>
                <a:cubicBezTo>
                  <a:pt x="1572425" y="14973"/>
                  <a:pt x="1573374" y="14973"/>
                  <a:pt x="1573374" y="15908"/>
                </a:cubicBezTo>
                <a:cubicBezTo>
                  <a:pt x="1576221" y="16844"/>
                  <a:pt x="1580017" y="15908"/>
                  <a:pt x="1583813" y="16844"/>
                </a:cubicBezTo>
                <a:cubicBezTo>
                  <a:pt x="1586660" y="18716"/>
                  <a:pt x="1592354" y="18716"/>
                  <a:pt x="1595200" y="21523"/>
                </a:cubicBezTo>
                <a:cubicBezTo>
                  <a:pt x="1598047" y="19652"/>
                  <a:pt x="1599945" y="18716"/>
                  <a:pt x="1601843" y="16844"/>
                </a:cubicBezTo>
                <a:cubicBezTo>
                  <a:pt x="1602792" y="17780"/>
                  <a:pt x="1604690" y="18716"/>
                  <a:pt x="1605639" y="18716"/>
                </a:cubicBezTo>
                <a:cubicBezTo>
                  <a:pt x="1609435" y="18716"/>
                  <a:pt x="1612282" y="18716"/>
                  <a:pt x="1616077" y="18716"/>
                </a:cubicBezTo>
                <a:cubicBezTo>
                  <a:pt x="1618924" y="15908"/>
                  <a:pt x="1623669" y="16844"/>
                  <a:pt x="1626516" y="14037"/>
                </a:cubicBezTo>
                <a:cubicBezTo>
                  <a:pt x="1627465" y="14973"/>
                  <a:pt x="1628414" y="14973"/>
                  <a:pt x="1629363" y="15908"/>
                </a:cubicBezTo>
                <a:cubicBezTo>
                  <a:pt x="1637903" y="15908"/>
                  <a:pt x="1647393" y="15908"/>
                  <a:pt x="1656883" y="15908"/>
                </a:cubicBezTo>
                <a:cubicBezTo>
                  <a:pt x="1659730" y="14973"/>
                  <a:pt x="1663525" y="13101"/>
                  <a:pt x="1668270" y="12165"/>
                </a:cubicBezTo>
                <a:cubicBezTo>
                  <a:pt x="1669219" y="12165"/>
                  <a:pt x="1669219" y="13101"/>
                  <a:pt x="1670168" y="15908"/>
                </a:cubicBezTo>
                <a:cubicBezTo>
                  <a:pt x="1672066" y="17780"/>
                  <a:pt x="1675862" y="15908"/>
                  <a:pt x="1678709" y="16844"/>
                </a:cubicBezTo>
                <a:cubicBezTo>
                  <a:pt x="1679658" y="15908"/>
                  <a:pt x="1681556" y="14973"/>
                  <a:pt x="1682505" y="14973"/>
                </a:cubicBezTo>
                <a:cubicBezTo>
                  <a:pt x="1683453" y="15908"/>
                  <a:pt x="1685351" y="16844"/>
                  <a:pt x="1686300" y="16844"/>
                </a:cubicBezTo>
                <a:cubicBezTo>
                  <a:pt x="1689147" y="16844"/>
                  <a:pt x="1691045" y="16844"/>
                  <a:pt x="1692943" y="16844"/>
                </a:cubicBezTo>
                <a:cubicBezTo>
                  <a:pt x="1694841" y="14973"/>
                  <a:pt x="1696739" y="14037"/>
                  <a:pt x="1699586" y="12165"/>
                </a:cubicBezTo>
                <a:cubicBezTo>
                  <a:pt x="1700535" y="13101"/>
                  <a:pt x="1701484" y="13101"/>
                  <a:pt x="1703382" y="14037"/>
                </a:cubicBezTo>
                <a:cubicBezTo>
                  <a:pt x="1706229" y="14037"/>
                  <a:pt x="1710024" y="14037"/>
                  <a:pt x="1712871" y="14037"/>
                </a:cubicBezTo>
                <a:cubicBezTo>
                  <a:pt x="1713820" y="14973"/>
                  <a:pt x="1715718" y="15908"/>
                  <a:pt x="1716667" y="16844"/>
                </a:cubicBezTo>
                <a:cubicBezTo>
                  <a:pt x="1722361" y="16844"/>
                  <a:pt x="1728055" y="16844"/>
                  <a:pt x="1733748" y="16844"/>
                </a:cubicBezTo>
                <a:cubicBezTo>
                  <a:pt x="1734697" y="15908"/>
                  <a:pt x="1736595" y="14973"/>
                  <a:pt x="1737544" y="14973"/>
                </a:cubicBezTo>
                <a:cubicBezTo>
                  <a:pt x="1738493" y="15908"/>
                  <a:pt x="1740391" y="16844"/>
                  <a:pt x="1741340" y="16844"/>
                </a:cubicBezTo>
                <a:cubicBezTo>
                  <a:pt x="1747034" y="17780"/>
                  <a:pt x="1747983" y="13101"/>
                  <a:pt x="1752728" y="12165"/>
                </a:cubicBezTo>
                <a:cubicBezTo>
                  <a:pt x="1756523" y="11229"/>
                  <a:pt x="1756523" y="14973"/>
                  <a:pt x="1760319" y="14973"/>
                </a:cubicBezTo>
                <a:cubicBezTo>
                  <a:pt x="1764115" y="15908"/>
                  <a:pt x="1764115" y="12165"/>
                  <a:pt x="1767911" y="13101"/>
                </a:cubicBezTo>
                <a:cubicBezTo>
                  <a:pt x="1770758" y="13101"/>
                  <a:pt x="1771707" y="14973"/>
                  <a:pt x="1773605" y="14973"/>
                </a:cubicBezTo>
                <a:cubicBezTo>
                  <a:pt x="1774554" y="14037"/>
                  <a:pt x="1776452" y="13101"/>
                  <a:pt x="1777401" y="13101"/>
                </a:cubicBezTo>
                <a:cubicBezTo>
                  <a:pt x="1780247" y="13101"/>
                  <a:pt x="1782145" y="14037"/>
                  <a:pt x="1784043" y="14973"/>
                </a:cubicBezTo>
                <a:cubicBezTo>
                  <a:pt x="1786890" y="14973"/>
                  <a:pt x="1790686" y="14973"/>
                  <a:pt x="1794482" y="14973"/>
                </a:cubicBezTo>
                <a:cubicBezTo>
                  <a:pt x="1795431" y="14037"/>
                  <a:pt x="1797329" y="14037"/>
                  <a:pt x="1799226" y="13101"/>
                </a:cubicBezTo>
                <a:cubicBezTo>
                  <a:pt x="1803022" y="12165"/>
                  <a:pt x="1803022" y="15908"/>
                  <a:pt x="1806818" y="14973"/>
                </a:cubicBezTo>
                <a:cubicBezTo>
                  <a:pt x="1809665" y="14973"/>
                  <a:pt x="1810614" y="14037"/>
                  <a:pt x="1812512" y="13101"/>
                </a:cubicBezTo>
                <a:cubicBezTo>
                  <a:pt x="1813461" y="14037"/>
                  <a:pt x="1815359" y="14973"/>
                  <a:pt x="1816308" y="14973"/>
                </a:cubicBezTo>
                <a:cubicBezTo>
                  <a:pt x="1817257" y="14037"/>
                  <a:pt x="1818206" y="14037"/>
                  <a:pt x="1819155" y="13101"/>
                </a:cubicBezTo>
                <a:cubicBezTo>
                  <a:pt x="1822950" y="14037"/>
                  <a:pt x="1826746" y="14973"/>
                  <a:pt x="1829593" y="16844"/>
                </a:cubicBezTo>
                <a:cubicBezTo>
                  <a:pt x="1832440" y="17780"/>
                  <a:pt x="1837185" y="17780"/>
                  <a:pt x="1840032" y="14973"/>
                </a:cubicBezTo>
                <a:cubicBezTo>
                  <a:pt x="1845726" y="14973"/>
                  <a:pt x="1851419" y="14973"/>
                  <a:pt x="1857113" y="14973"/>
                </a:cubicBezTo>
                <a:cubicBezTo>
                  <a:pt x="1858062" y="15908"/>
                  <a:pt x="1859011" y="15908"/>
                  <a:pt x="1860909" y="16844"/>
                </a:cubicBezTo>
                <a:cubicBezTo>
                  <a:pt x="1863756" y="15908"/>
                  <a:pt x="1861858" y="14037"/>
                  <a:pt x="1862807" y="13101"/>
                </a:cubicBezTo>
                <a:cubicBezTo>
                  <a:pt x="1865654" y="12165"/>
                  <a:pt x="1869450" y="12165"/>
                  <a:pt x="1872296" y="13101"/>
                </a:cubicBezTo>
                <a:cubicBezTo>
                  <a:pt x="1871347" y="14037"/>
                  <a:pt x="1870398" y="14973"/>
                  <a:pt x="1869450" y="15908"/>
                </a:cubicBezTo>
                <a:cubicBezTo>
                  <a:pt x="1870398" y="16844"/>
                  <a:pt x="1872296" y="17780"/>
                  <a:pt x="1873245" y="16844"/>
                </a:cubicBezTo>
                <a:cubicBezTo>
                  <a:pt x="1877041" y="14973"/>
                  <a:pt x="1880837" y="14973"/>
                  <a:pt x="1885582" y="14037"/>
                </a:cubicBezTo>
                <a:cubicBezTo>
                  <a:pt x="1886531" y="13101"/>
                  <a:pt x="1887480" y="11229"/>
                  <a:pt x="1887480" y="9358"/>
                </a:cubicBezTo>
                <a:cubicBezTo>
                  <a:pt x="1889378" y="10294"/>
                  <a:pt x="1890327" y="11229"/>
                  <a:pt x="1891276" y="11229"/>
                </a:cubicBezTo>
                <a:cubicBezTo>
                  <a:pt x="1896020" y="11229"/>
                  <a:pt x="1899816" y="11229"/>
                  <a:pt x="1904561" y="11229"/>
                </a:cubicBezTo>
                <a:cubicBezTo>
                  <a:pt x="1905510" y="12165"/>
                  <a:pt x="1907408" y="13101"/>
                  <a:pt x="1908357" y="14037"/>
                </a:cubicBezTo>
                <a:cubicBezTo>
                  <a:pt x="1911204" y="14037"/>
                  <a:pt x="1914051" y="14037"/>
                  <a:pt x="1916897" y="14037"/>
                </a:cubicBezTo>
                <a:cubicBezTo>
                  <a:pt x="1916897" y="15908"/>
                  <a:pt x="1918795" y="15908"/>
                  <a:pt x="1921642" y="15908"/>
                </a:cubicBezTo>
                <a:cubicBezTo>
                  <a:pt x="1922591" y="14973"/>
                  <a:pt x="1924489" y="14973"/>
                  <a:pt x="1925438" y="14037"/>
                </a:cubicBezTo>
                <a:cubicBezTo>
                  <a:pt x="1926387" y="14973"/>
                  <a:pt x="1927336" y="14973"/>
                  <a:pt x="1929234" y="15908"/>
                </a:cubicBezTo>
                <a:cubicBezTo>
                  <a:pt x="1933979" y="15908"/>
                  <a:pt x="1937775" y="15908"/>
                  <a:pt x="1942519" y="15908"/>
                </a:cubicBezTo>
                <a:cubicBezTo>
                  <a:pt x="1945366" y="16844"/>
                  <a:pt x="1946315" y="18716"/>
                  <a:pt x="1950111" y="18716"/>
                </a:cubicBezTo>
                <a:cubicBezTo>
                  <a:pt x="1951060" y="17780"/>
                  <a:pt x="1952958" y="16844"/>
                  <a:pt x="1953907" y="16844"/>
                </a:cubicBezTo>
                <a:cubicBezTo>
                  <a:pt x="1959601" y="16844"/>
                  <a:pt x="1965294" y="16844"/>
                  <a:pt x="1970988" y="16844"/>
                </a:cubicBezTo>
                <a:cubicBezTo>
                  <a:pt x="1971937" y="15908"/>
                  <a:pt x="1972886" y="15908"/>
                  <a:pt x="1972886" y="14973"/>
                </a:cubicBezTo>
                <a:cubicBezTo>
                  <a:pt x="1973835" y="14973"/>
                  <a:pt x="1974784" y="14037"/>
                  <a:pt x="1975733" y="14037"/>
                </a:cubicBezTo>
                <a:cubicBezTo>
                  <a:pt x="1980478" y="14037"/>
                  <a:pt x="1986172" y="14037"/>
                  <a:pt x="1990916" y="14037"/>
                </a:cubicBezTo>
                <a:cubicBezTo>
                  <a:pt x="1991865" y="14973"/>
                  <a:pt x="1993763" y="15908"/>
                  <a:pt x="1994712" y="15908"/>
                </a:cubicBezTo>
                <a:cubicBezTo>
                  <a:pt x="1997559" y="15908"/>
                  <a:pt x="1999457" y="15908"/>
                  <a:pt x="2001355" y="15908"/>
                </a:cubicBezTo>
                <a:cubicBezTo>
                  <a:pt x="2002304" y="14973"/>
                  <a:pt x="2004202" y="14037"/>
                  <a:pt x="2005151" y="14037"/>
                </a:cubicBezTo>
                <a:cubicBezTo>
                  <a:pt x="2006100" y="14973"/>
                  <a:pt x="2007049" y="14973"/>
                  <a:pt x="2007997" y="15908"/>
                </a:cubicBezTo>
                <a:cubicBezTo>
                  <a:pt x="2011793" y="16844"/>
                  <a:pt x="2015589" y="16844"/>
                  <a:pt x="2018436" y="14037"/>
                </a:cubicBezTo>
                <a:cubicBezTo>
                  <a:pt x="2022232" y="15908"/>
                  <a:pt x="2026028" y="15908"/>
                  <a:pt x="2028875" y="17780"/>
                </a:cubicBezTo>
                <a:cubicBezTo>
                  <a:pt x="2029824" y="16844"/>
                  <a:pt x="2031721" y="15908"/>
                  <a:pt x="2032670" y="15908"/>
                </a:cubicBezTo>
                <a:cubicBezTo>
                  <a:pt x="2033619" y="16844"/>
                  <a:pt x="2034568" y="16844"/>
                  <a:pt x="2035517" y="17780"/>
                </a:cubicBezTo>
                <a:cubicBezTo>
                  <a:pt x="2036466" y="17780"/>
                  <a:pt x="2037415" y="18716"/>
                  <a:pt x="2038364" y="18716"/>
                </a:cubicBezTo>
                <a:cubicBezTo>
                  <a:pt x="2041211" y="29009"/>
                  <a:pt x="2045956" y="29009"/>
                  <a:pt x="2050701" y="29009"/>
                </a:cubicBezTo>
                <a:close/>
                <a:moveTo>
                  <a:pt x="2093404" y="87028"/>
                </a:moveTo>
                <a:cubicBezTo>
                  <a:pt x="2096251" y="85157"/>
                  <a:pt x="2096251" y="84221"/>
                  <a:pt x="2093404" y="82349"/>
                </a:cubicBezTo>
                <a:cubicBezTo>
                  <a:pt x="2092455" y="84221"/>
                  <a:pt x="2089608" y="84221"/>
                  <a:pt x="2088659" y="87028"/>
                </a:cubicBezTo>
                <a:cubicBezTo>
                  <a:pt x="2090557" y="87028"/>
                  <a:pt x="2092455" y="87028"/>
                  <a:pt x="2093404" y="87028"/>
                </a:cubicBezTo>
                <a:close/>
                <a:moveTo>
                  <a:pt x="823697" y="15908"/>
                </a:moveTo>
                <a:cubicBezTo>
                  <a:pt x="820850" y="15908"/>
                  <a:pt x="819901" y="15908"/>
                  <a:pt x="818003" y="15908"/>
                </a:cubicBezTo>
                <a:cubicBezTo>
                  <a:pt x="818003" y="15908"/>
                  <a:pt x="817054" y="16844"/>
                  <a:pt x="817054" y="16844"/>
                </a:cubicBezTo>
                <a:cubicBezTo>
                  <a:pt x="817054" y="17780"/>
                  <a:pt x="818003" y="18716"/>
                  <a:pt x="818003" y="18716"/>
                </a:cubicBezTo>
                <a:cubicBezTo>
                  <a:pt x="819901" y="17780"/>
                  <a:pt x="821799" y="17780"/>
                  <a:pt x="823697" y="15908"/>
                </a:cubicBezTo>
                <a:close/>
                <a:moveTo>
                  <a:pt x="1201382" y="23395"/>
                </a:moveTo>
                <a:cubicBezTo>
                  <a:pt x="1203280" y="25266"/>
                  <a:pt x="1206127" y="25266"/>
                  <a:pt x="1208025" y="23395"/>
                </a:cubicBezTo>
                <a:cubicBezTo>
                  <a:pt x="1206127" y="21523"/>
                  <a:pt x="1203280" y="21523"/>
                  <a:pt x="1201382" y="23395"/>
                </a:cubicBezTo>
                <a:close/>
                <a:moveTo>
                  <a:pt x="1849521" y="28074"/>
                </a:moveTo>
                <a:cubicBezTo>
                  <a:pt x="1846674" y="26202"/>
                  <a:pt x="1843828" y="26202"/>
                  <a:pt x="1842879" y="28074"/>
                </a:cubicBezTo>
                <a:cubicBezTo>
                  <a:pt x="1844777" y="29009"/>
                  <a:pt x="1846674" y="29009"/>
                  <a:pt x="1849521" y="28074"/>
                </a:cubicBezTo>
                <a:close/>
                <a:moveTo>
                  <a:pt x="669016" y="104808"/>
                </a:moveTo>
                <a:cubicBezTo>
                  <a:pt x="667118" y="106680"/>
                  <a:pt x="666169" y="108552"/>
                  <a:pt x="669965" y="109487"/>
                </a:cubicBezTo>
                <a:cubicBezTo>
                  <a:pt x="671863" y="108552"/>
                  <a:pt x="671863" y="106680"/>
                  <a:pt x="669016" y="104808"/>
                </a:cubicBezTo>
                <a:close/>
                <a:moveTo>
                  <a:pt x="1125466" y="117909"/>
                </a:moveTo>
                <a:cubicBezTo>
                  <a:pt x="1122619" y="116038"/>
                  <a:pt x="1119772" y="116038"/>
                  <a:pt x="1118823" y="117909"/>
                </a:cubicBezTo>
                <a:cubicBezTo>
                  <a:pt x="1120721" y="119781"/>
                  <a:pt x="1122619" y="119781"/>
                  <a:pt x="1125466" y="117909"/>
                </a:cubicBezTo>
                <a:close/>
                <a:moveTo>
                  <a:pt x="1667321" y="119781"/>
                </a:moveTo>
                <a:cubicBezTo>
                  <a:pt x="1667321" y="119781"/>
                  <a:pt x="1666372" y="120717"/>
                  <a:pt x="1666372" y="120717"/>
                </a:cubicBezTo>
                <a:cubicBezTo>
                  <a:pt x="1667321" y="120717"/>
                  <a:pt x="1668270" y="121653"/>
                  <a:pt x="1668270" y="121653"/>
                </a:cubicBezTo>
                <a:cubicBezTo>
                  <a:pt x="1668270" y="121653"/>
                  <a:pt x="1669219" y="121653"/>
                  <a:pt x="1669219" y="120717"/>
                </a:cubicBezTo>
                <a:cubicBezTo>
                  <a:pt x="1668270" y="119781"/>
                  <a:pt x="1667321" y="119781"/>
                  <a:pt x="1667321" y="119781"/>
                </a:cubicBezTo>
                <a:close/>
                <a:moveTo>
                  <a:pt x="888226" y="112295"/>
                </a:moveTo>
                <a:cubicBezTo>
                  <a:pt x="887277" y="112295"/>
                  <a:pt x="886328" y="113231"/>
                  <a:pt x="886328" y="113231"/>
                </a:cubicBezTo>
                <a:cubicBezTo>
                  <a:pt x="886328" y="113231"/>
                  <a:pt x="887277" y="114166"/>
                  <a:pt x="887277" y="114166"/>
                </a:cubicBezTo>
                <a:cubicBezTo>
                  <a:pt x="888226" y="114166"/>
                  <a:pt x="889175" y="114166"/>
                  <a:pt x="889175" y="113231"/>
                </a:cubicBezTo>
                <a:cubicBezTo>
                  <a:pt x="889175" y="113231"/>
                  <a:pt x="888226" y="113231"/>
                  <a:pt x="888226" y="112295"/>
                </a:cubicBezTo>
                <a:close/>
                <a:moveTo>
                  <a:pt x="2095302" y="58019"/>
                </a:moveTo>
                <a:cubicBezTo>
                  <a:pt x="2095302" y="57083"/>
                  <a:pt x="2094353" y="57083"/>
                  <a:pt x="2094353" y="56147"/>
                </a:cubicBezTo>
                <a:cubicBezTo>
                  <a:pt x="2094353" y="56147"/>
                  <a:pt x="2093404" y="57083"/>
                  <a:pt x="2093404" y="57083"/>
                </a:cubicBezTo>
                <a:cubicBezTo>
                  <a:pt x="2093404" y="58019"/>
                  <a:pt x="2094353" y="58019"/>
                  <a:pt x="2094353" y="58955"/>
                </a:cubicBezTo>
                <a:cubicBezTo>
                  <a:pt x="2094353" y="58955"/>
                  <a:pt x="2094353" y="58955"/>
                  <a:pt x="2095302" y="58019"/>
                </a:cubicBezTo>
                <a:close/>
                <a:moveTo>
                  <a:pt x="1468040" y="28074"/>
                </a:moveTo>
                <a:cubicBezTo>
                  <a:pt x="1468040" y="28074"/>
                  <a:pt x="1467091" y="27138"/>
                  <a:pt x="1467091" y="27138"/>
                </a:cubicBezTo>
                <a:cubicBezTo>
                  <a:pt x="1466142" y="27138"/>
                  <a:pt x="1465193" y="27138"/>
                  <a:pt x="1465193" y="28074"/>
                </a:cubicBezTo>
                <a:cubicBezTo>
                  <a:pt x="1465193" y="28074"/>
                  <a:pt x="1466142" y="29009"/>
                  <a:pt x="1466142" y="29009"/>
                </a:cubicBezTo>
                <a:cubicBezTo>
                  <a:pt x="1467091" y="28074"/>
                  <a:pt x="1467091" y="28074"/>
                  <a:pt x="1468040" y="28074"/>
                </a:cubicBezTo>
                <a:close/>
                <a:moveTo>
                  <a:pt x="1365552" y="24331"/>
                </a:moveTo>
                <a:cubicBezTo>
                  <a:pt x="1365552" y="24331"/>
                  <a:pt x="1364603" y="25266"/>
                  <a:pt x="1364603" y="25266"/>
                </a:cubicBezTo>
                <a:cubicBezTo>
                  <a:pt x="1364603" y="26202"/>
                  <a:pt x="1365552" y="26202"/>
                  <a:pt x="1365552" y="27138"/>
                </a:cubicBezTo>
                <a:cubicBezTo>
                  <a:pt x="1365552" y="27138"/>
                  <a:pt x="1366501" y="26202"/>
                  <a:pt x="1366501" y="26202"/>
                </a:cubicBezTo>
                <a:cubicBezTo>
                  <a:pt x="1366501" y="25266"/>
                  <a:pt x="1366501" y="25266"/>
                  <a:pt x="1365552" y="24331"/>
                </a:cubicBezTo>
                <a:close/>
                <a:moveTo>
                  <a:pt x="1076120" y="23395"/>
                </a:moveTo>
                <a:cubicBezTo>
                  <a:pt x="1076120" y="22459"/>
                  <a:pt x="1075171" y="22459"/>
                  <a:pt x="1075171" y="21523"/>
                </a:cubicBezTo>
                <a:cubicBezTo>
                  <a:pt x="1075171" y="21523"/>
                  <a:pt x="1074222" y="22459"/>
                  <a:pt x="1074222" y="22459"/>
                </a:cubicBezTo>
                <a:cubicBezTo>
                  <a:pt x="1074222" y="23395"/>
                  <a:pt x="1075171" y="23395"/>
                  <a:pt x="1075171" y="24331"/>
                </a:cubicBezTo>
                <a:cubicBezTo>
                  <a:pt x="1075171" y="24331"/>
                  <a:pt x="1075171" y="24331"/>
                  <a:pt x="1076120" y="23395"/>
                </a:cubicBezTo>
                <a:close/>
              </a:path>
            </a:pathLst>
          </a:custGeom>
          <a:solidFill>
            <a:schemeClr val="accent1"/>
          </a:solidFill>
          <a:ln w="9490" cap="flat">
            <a:noFill/>
            <a:prstDash val="solid"/>
            <a:miter/>
          </a:ln>
        </p:spPr>
        <p:txBody>
          <a:bodyPr rtlCol="0" anchor="ctr"/>
          <a:lstStyle/>
          <a:p>
            <a:endParaRPr lang="en-CO"/>
          </a:p>
        </p:txBody>
      </p:sp>
      <p:sp>
        <p:nvSpPr>
          <p:cNvPr id="35" name="Graphic 84">
            <a:extLst>
              <a:ext uri="{FF2B5EF4-FFF2-40B4-BE49-F238E27FC236}">
                <a16:creationId xmlns:a16="http://schemas.microsoft.com/office/drawing/2014/main" id="{924488A5-08E5-EDB9-3799-17F65425626A}"/>
              </a:ext>
            </a:extLst>
          </p:cNvPr>
          <p:cNvSpPr/>
          <p:nvPr/>
        </p:nvSpPr>
        <p:spPr>
          <a:xfrm>
            <a:off x="1743809" y="1864046"/>
            <a:ext cx="3791357" cy="3782353"/>
          </a:xfrm>
          <a:custGeom>
            <a:avLst/>
            <a:gdLst>
              <a:gd name="connsiteX0" fmla="*/ 1811193 w 1919095"/>
              <a:gd name="connsiteY0" fmla="*/ 443745 h 1841927"/>
              <a:gd name="connsiteX1" fmla="*/ 1915441 w 1919095"/>
              <a:gd name="connsiteY1" fmla="*/ 1124710 h 1841927"/>
              <a:gd name="connsiteX2" fmla="*/ 1845003 w 1919095"/>
              <a:gd name="connsiteY2" fmla="*/ 1371023 h 1841927"/>
              <a:gd name="connsiteX3" fmla="*/ 1613340 w 1919095"/>
              <a:gd name="connsiteY3" fmla="*/ 1638019 h 1841927"/>
              <a:gd name="connsiteX4" fmla="*/ 1386060 w 1919095"/>
              <a:gd name="connsiteY4" fmla="*/ 1780605 h 1841927"/>
              <a:gd name="connsiteX5" fmla="*/ 971571 w 1919095"/>
              <a:gd name="connsiteY5" fmla="*/ 1841714 h 1841927"/>
              <a:gd name="connsiteX6" fmla="*/ 469426 w 1919095"/>
              <a:gd name="connsiteY6" fmla="*/ 1746447 h 1841927"/>
              <a:gd name="connsiteX7" fmla="*/ 83426 w 1919095"/>
              <a:gd name="connsiteY7" fmla="*/ 1336239 h 1841927"/>
              <a:gd name="connsiteX8" fmla="*/ 152 w 1919095"/>
              <a:gd name="connsiteY8" fmla="*/ 1019729 h 1841927"/>
              <a:gd name="connsiteX9" fmla="*/ 147916 w 1919095"/>
              <a:gd name="connsiteY9" fmla="*/ 616728 h 1841927"/>
              <a:gd name="connsiteX10" fmla="*/ 448451 w 1919095"/>
              <a:gd name="connsiteY10" fmla="*/ 233783 h 1841927"/>
              <a:gd name="connsiteX11" fmla="*/ 1327831 w 1919095"/>
              <a:gd name="connsiteY11" fmla="*/ 30089 h 1841927"/>
              <a:gd name="connsiteX12" fmla="*/ 1811193 w 1919095"/>
              <a:gd name="connsiteY12" fmla="*/ 443745 h 184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9095" h="1841927">
                <a:moveTo>
                  <a:pt x="1811193" y="443745"/>
                </a:moveTo>
                <a:cubicBezTo>
                  <a:pt x="1932346" y="708234"/>
                  <a:pt x="1922329" y="894066"/>
                  <a:pt x="1915441" y="1124710"/>
                </a:cubicBezTo>
                <a:cubicBezTo>
                  <a:pt x="1912937" y="1207441"/>
                  <a:pt x="1880692" y="1293620"/>
                  <a:pt x="1845003" y="1371023"/>
                </a:cubicBezTo>
                <a:cubicBezTo>
                  <a:pt x="1794914" y="1479451"/>
                  <a:pt x="1716650" y="1560302"/>
                  <a:pt x="1613340" y="1638019"/>
                </a:cubicBezTo>
                <a:cubicBezTo>
                  <a:pt x="1542589" y="1691293"/>
                  <a:pt x="1470899" y="1744881"/>
                  <a:pt x="1386060" y="1780605"/>
                </a:cubicBezTo>
                <a:cubicBezTo>
                  <a:pt x="1259272" y="1833879"/>
                  <a:pt x="1113074" y="1843594"/>
                  <a:pt x="971571" y="1841714"/>
                </a:cubicBezTo>
                <a:cubicBezTo>
                  <a:pt x="798137" y="1839207"/>
                  <a:pt x="619694" y="1819150"/>
                  <a:pt x="469426" y="1746447"/>
                </a:cubicBezTo>
                <a:cubicBezTo>
                  <a:pt x="286287" y="1657449"/>
                  <a:pt x="163882" y="1500134"/>
                  <a:pt x="83426" y="1336239"/>
                </a:cubicBezTo>
                <a:cubicBezTo>
                  <a:pt x="33962" y="1235645"/>
                  <a:pt x="-2665" y="1128784"/>
                  <a:pt x="152" y="1019729"/>
                </a:cubicBezTo>
                <a:cubicBezTo>
                  <a:pt x="3909" y="878083"/>
                  <a:pt x="73721" y="743959"/>
                  <a:pt x="147916" y="616728"/>
                </a:cubicBezTo>
                <a:cubicBezTo>
                  <a:pt x="228685" y="478843"/>
                  <a:pt x="317906" y="341584"/>
                  <a:pt x="448451" y="233783"/>
                </a:cubicBezTo>
                <a:cubicBezTo>
                  <a:pt x="685123" y="37923"/>
                  <a:pt x="1113700" y="-51389"/>
                  <a:pt x="1327831" y="30089"/>
                </a:cubicBezTo>
                <a:cubicBezTo>
                  <a:pt x="1531006" y="107493"/>
                  <a:pt x="1691292" y="182390"/>
                  <a:pt x="1811193" y="443745"/>
                </a:cubicBezTo>
                <a:close/>
              </a:path>
            </a:pathLst>
          </a:custGeom>
          <a:solidFill>
            <a:schemeClr val="accent1"/>
          </a:solidFill>
          <a:ln w="3127" cap="flat">
            <a:noFill/>
            <a:prstDash val="solid"/>
            <a:miter/>
          </a:ln>
        </p:spPr>
        <p:txBody>
          <a:bodyPr rtlCol="0" anchor="ctr"/>
          <a:lstStyle/>
          <a:p>
            <a:endParaRPr lang="en-CO"/>
          </a:p>
        </p:txBody>
      </p:sp>
      <p:sp>
        <p:nvSpPr>
          <p:cNvPr id="39" name="Freeform 38">
            <a:extLst>
              <a:ext uri="{FF2B5EF4-FFF2-40B4-BE49-F238E27FC236}">
                <a16:creationId xmlns:a16="http://schemas.microsoft.com/office/drawing/2014/main" id="{D3A42C39-F92B-2D10-E0E6-A2474F5693F0}"/>
              </a:ext>
            </a:extLst>
          </p:cNvPr>
          <p:cNvSpPr/>
          <p:nvPr/>
        </p:nvSpPr>
        <p:spPr>
          <a:xfrm rot="514625">
            <a:off x="1614654" y="1895997"/>
            <a:ext cx="317325" cy="323881"/>
          </a:xfrm>
          <a:custGeom>
            <a:avLst/>
            <a:gdLst>
              <a:gd name="connsiteX0" fmla="*/ 274082 w 370660"/>
              <a:gd name="connsiteY0" fmla="*/ 162137 h 378318"/>
              <a:gd name="connsiteX1" fmla="*/ 341709 w 370660"/>
              <a:gd name="connsiteY1" fmla="*/ 242147 h 378318"/>
              <a:gd name="connsiteX2" fmla="*/ 361712 w 370660"/>
              <a:gd name="connsiteY2" fmla="*/ 273579 h 378318"/>
              <a:gd name="connsiteX3" fmla="*/ 370284 w 370660"/>
              <a:gd name="connsiteY3" fmla="*/ 312632 h 378318"/>
              <a:gd name="connsiteX4" fmla="*/ 367427 w 370660"/>
              <a:gd name="connsiteY4" fmla="*/ 349779 h 378318"/>
              <a:gd name="connsiteX5" fmla="*/ 355044 w 370660"/>
              <a:gd name="connsiteY5" fmla="*/ 368829 h 378318"/>
              <a:gd name="connsiteX6" fmla="*/ 341709 w 370660"/>
              <a:gd name="connsiteY6" fmla="*/ 375497 h 378318"/>
              <a:gd name="connsiteX7" fmla="*/ 341709 w 370660"/>
              <a:gd name="connsiteY7" fmla="*/ 373592 h 378318"/>
              <a:gd name="connsiteX8" fmla="*/ 340757 w 370660"/>
              <a:gd name="connsiteY8" fmla="*/ 374544 h 378318"/>
              <a:gd name="connsiteX9" fmla="*/ 320754 w 370660"/>
              <a:gd name="connsiteY9" fmla="*/ 375497 h 378318"/>
              <a:gd name="connsiteX10" fmla="*/ 247412 w 370660"/>
              <a:gd name="connsiteY10" fmla="*/ 348827 h 378318"/>
              <a:gd name="connsiteX11" fmla="*/ 223599 w 370660"/>
              <a:gd name="connsiteY11" fmla="*/ 315489 h 378318"/>
              <a:gd name="connsiteX12" fmla="*/ 171212 w 370660"/>
              <a:gd name="connsiteY12" fmla="*/ 261197 h 378318"/>
              <a:gd name="connsiteX13" fmla="*/ 135017 w 370660"/>
              <a:gd name="connsiteY13" fmla="*/ 225954 h 378318"/>
              <a:gd name="connsiteX14" fmla="*/ 125492 w 370660"/>
              <a:gd name="connsiteY14" fmla="*/ 213572 h 378318"/>
              <a:gd name="connsiteX15" fmla="*/ 82629 w 370660"/>
              <a:gd name="connsiteY15" fmla="*/ 166899 h 378318"/>
              <a:gd name="connsiteX16" fmla="*/ 53102 w 370660"/>
              <a:gd name="connsiteY16" fmla="*/ 110702 h 378318"/>
              <a:gd name="connsiteX17" fmla="*/ 37862 w 370660"/>
              <a:gd name="connsiteY17" fmla="*/ 84984 h 378318"/>
              <a:gd name="connsiteX18" fmla="*/ 1667 w 370660"/>
              <a:gd name="connsiteY18" fmla="*/ 19262 h 378318"/>
              <a:gd name="connsiteX19" fmla="*/ 2619 w 370660"/>
              <a:gd name="connsiteY19" fmla="*/ 3069 h 378318"/>
              <a:gd name="connsiteX20" fmla="*/ 27384 w 370660"/>
              <a:gd name="connsiteY20" fmla="*/ 5927 h 378318"/>
              <a:gd name="connsiteX21" fmla="*/ 100727 w 370660"/>
              <a:gd name="connsiteY21" fmla="*/ 38312 h 378318"/>
              <a:gd name="connsiteX22" fmla="*/ 143589 w 370660"/>
              <a:gd name="connsiteY22" fmla="*/ 61172 h 378318"/>
              <a:gd name="connsiteX23" fmla="*/ 152162 w 370660"/>
              <a:gd name="connsiteY23" fmla="*/ 69744 h 37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0660" h="378318">
                <a:moveTo>
                  <a:pt x="274082" y="162137"/>
                </a:moveTo>
                <a:cubicBezTo>
                  <a:pt x="295037" y="189759"/>
                  <a:pt x="322659" y="212619"/>
                  <a:pt x="341709" y="242147"/>
                </a:cubicBezTo>
                <a:cubicBezTo>
                  <a:pt x="348377" y="252624"/>
                  <a:pt x="356949" y="262149"/>
                  <a:pt x="361712" y="273579"/>
                </a:cubicBezTo>
                <a:cubicBezTo>
                  <a:pt x="366474" y="285962"/>
                  <a:pt x="372189" y="298344"/>
                  <a:pt x="370284" y="312632"/>
                </a:cubicBezTo>
                <a:cubicBezTo>
                  <a:pt x="368379" y="324062"/>
                  <a:pt x="368379" y="335492"/>
                  <a:pt x="367427" y="349779"/>
                </a:cubicBezTo>
                <a:cubicBezTo>
                  <a:pt x="363617" y="354542"/>
                  <a:pt x="359807" y="361209"/>
                  <a:pt x="355044" y="368829"/>
                </a:cubicBezTo>
                <a:cubicBezTo>
                  <a:pt x="351234" y="370734"/>
                  <a:pt x="346472" y="373592"/>
                  <a:pt x="341709" y="375497"/>
                </a:cubicBezTo>
                <a:lnTo>
                  <a:pt x="341709" y="373592"/>
                </a:lnTo>
                <a:lnTo>
                  <a:pt x="340757" y="374544"/>
                </a:lnTo>
                <a:cubicBezTo>
                  <a:pt x="334089" y="381212"/>
                  <a:pt x="327422" y="377402"/>
                  <a:pt x="320754" y="375497"/>
                </a:cubicBezTo>
                <a:cubicBezTo>
                  <a:pt x="296942" y="367877"/>
                  <a:pt x="273129" y="361209"/>
                  <a:pt x="247412" y="348827"/>
                </a:cubicBezTo>
                <a:cubicBezTo>
                  <a:pt x="236934" y="341207"/>
                  <a:pt x="233124" y="325967"/>
                  <a:pt x="223599" y="315489"/>
                </a:cubicBezTo>
                <a:cubicBezTo>
                  <a:pt x="199787" y="302154"/>
                  <a:pt x="180737" y="287867"/>
                  <a:pt x="171212" y="261197"/>
                </a:cubicBezTo>
                <a:cubicBezTo>
                  <a:pt x="155019" y="255482"/>
                  <a:pt x="140732" y="245004"/>
                  <a:pt x="135017" y="225954"/>
                </a:cubicBezTo>
                <a:cubicBezTo>
                  <a:pt x="133112" y="221192"/>
                  <a:pt x="129302" y="215477"/>
                  <a:pt x="125492" y="213572"/>
                </a:cubicBezTo>
                <a:cubicBezTo>
                  <a:pt x="104537" y="204047"/>
                  <a:pt x="95964" y="183092"/>
                  <a:pt x="82629" y="166899"/>
                </a:cubicBezTo>
                <a:cubicBezTo>
                  <a:pt x="68342" y="150707"/>
                  <a:pt x="58817" y="131657"/>
                  <a:pt x="53102" y="110702"/>
                </a:cubicBezTo>
                <a:cubicBezTo>
                  <a:pt x="50244" y="101177"/>
                  <a:pt x="44529" y="92604"/>
                  <a:pt x="37862" y="84984"/>
                </a:cubicBezTo>
                <a:cubicBezTo>
                  <a:pt x="19764" y="65934"/>
                  <a:pt x="13097" y="41169"/>
                  <a:pt x="1667" y="19262"/>
                </a:cubicBezTo>
                <a:cubicBezTo>
                  <a:pt x="-238" y="14499"/>
                  <a:pt x="-1191" y="8784"/>
                  <a:pt x="2619" y="3069"/>
                </a:cubicBezTo>
                <a:cubicBezTo>
                  <a:pt x="11192" y="-3598"/>
                  <a:pt x="19764" y="2117"/>
                  <a:pt x="27384" y="5927"/>
                </a:cubicBezTo>
                <a:cubicBezTo>
                  <a:pt x="51197" y="18309"/>
                  <a:pt x="75962" y="28787"/>
                  <a:pt x="100727" y="38312"/>
                </a:cubicBezTo>
                <a:cubicBezTo>
                  <a:pt x="115967" y="44027"/>
                  <a:pt x="127397" y="56409"/>
                  <a:pt x="143589" y="61172"/>
                </a:cubicBezTo>
                <a:cubicBezTo>
                  <a:pt x="150257" y="63077"/>
                  <a:pt x="152162" y="70697"/>
                  <a:pt x="152162" y="69744"/>
                </a:cubicBezTo>
              </a:path>
            </a:pathLst>
          </a:custGeom>
          <a:solidFill>
            <a:schemeClr val="bg1"/>
          </a:solidFill>
          <a:ln w="9525" cap="flat">
            <a:noFill/>
            <a:prstDash val="solid"/>
            <a:miter/>
          </a:ln>
        </p:spPr>
        <p:txBody>
          <a:bodyPr rtlCol="0" anchor="ctr"/>
          <a:lstStyle/>
          <a:p>
            <a:endParaRPr lang="en-CO"/>
          </a:p>
        </p:txBody>
      </p:sp>
      <p:sp>
        <p:nvSpPr>
          <p:cNvPr id="40" name="Freeform 39">
            <a:extLst>
              <a:ext uri="{FF2B5EF4-FFF2-40B4-BE49-F238E27FC236}">
                <a16:creationId xmlns:a16="http://schemas.microsoft.com/office/drawing/2014/main" id="{3D64516C-1B2C-D2EA-D6BA-868B1336487D}"/>
              </a:ext>
            </a:extLst>
          </p:cNvPr>
          <p:cNvSpPr/>
          <p:nvPr/>
        </p:nvSpPr>
        <p:spPr>
          <a:xfrm rot="514625">
            <a:off x="1353662" y="2447218"/>
            <a:ext cx="416276" cy="160642"/>
          </a:xfrm>
          <a:custGeom>
            <a:avLst/>
            <a:gdLst>
              <a:gd name="connsiteX0" fmla="*/ 272437 w 486242"/>
              <a:gd name="connsiteY0" fmla="*/ 173355 h 187642"/>
              <a:gd name="connsiteX1" fmla="*/ 242909 w 486242"/>
              <a:gd name="connsiteY1" fmla="*/ 176213 h 187642"/>
              <a:gd name="connsiteX2" fmla="*/ 223859 w 486242"/>
              <a:gd name="connsiteY2" fmla="*/ 175260 h 187642"/>
              <a:gd name="connsiteX3" fmla="*/ 125752 w 486242"/>
              <a:gd name="connsiteY3" fmla="*/ 187642 h 187642"/>
              <a:gd name="connsiteX4" fmla="*/ 83842 w 486242"/>
              <a:gd name="connsiteY4" fmla="*/ 183832 h 187642"/>
              <a:gd name="connsiteX5" fmla="*/ 21929 w 486242"/>
              <a:gd name="connsiteY5" fmla="*/ 172402 h 187642"/>
              <a:gd name="connsiteX6" fmla="*/ 22 w 486242"/>
              <a:gd name="connsiteY6" fmla="*/ 159067 h 187642"/>
              <a:gd name="connsiteX7" fmla="*/ 46694 w 486242"/>
              <a:gd name="connsiteY7" fmla="*/ 107632 h 187642"/>
              <a:gd name="connsiteX8" fmla="*/ 73364 w 486242"/>
              <a:gd name="connsiteY8" fmla="*/ 101917 h 187642"/>
              <a:gd name="connsiteX9" fmla="*/ 91462 w 486242"/>
              <a:gd name="connsiteY9" fmla="*/ 85725 h 187642"/>
              <a:gd name="connsiteX10" fmla="*/ 131467 w 486242"/>
              <a:gd name="connsiteY10" fmla="*/ 67627 h 187642"/>
              <a:gd name="connsiteX11" fmla="*/ 157184 w 486242"/>
              <a:gd name="connsiteY11" fmla="*/ 61913 h 187642"/>
              <a:gd name="connsiteX12" fmla="*/ 180044 w 486242"/>
              <a:gd name="connsiteY12" fmla="*/ 49530 h 187642"/>
              <a:gd name="connsiteX13" fmla="*/ 246719 w 486242"/>
              <a:gd name="connsiteY13" fmla="*/ 33338 h 187642"/>
              <a:gd name="connsiteX14" fmla="*/ 279104 w 486242"/>
              <a:gd name="connsiteY14" fmla="*/ 36195 h 187642"/>
              <a:gd name="connsiteX15" fmla="*/ 299107 w 486242"/>
              <a:gd name="connsiteY15" fmla="*/ 26670 h 187642"/>
              <a:gd name="connsiteX16" fmla="*/ 329587 w 486242"/>
              <a:gd name="connsiteY16" fmla="*/ 23813 h 187642"/>
              <a:gd name="connsiteX17" fmla="*/ 342922 w 486242"/>
              <a:gd name="connsiteY17" fmla="*/ 20955 h 187642"/>
              <a:gd name="connsiteX18" fmla="*/ 409597 w 486242"/>
              <a:gd name="connsiteY18" fmla="*/ 0 h 187642"/>
              <a:gd name="connsiteX19" fmla="*/ 458174 w 486242"/>
              <a:gd name="connsiteY19" fmla="*/ 3810 h 187642"/>
              <a:gd name="connsiteX20" fmla="*/ 485797 w 486242"/>
              <a:gd name="connsiteY20" fmla="*/ 59055 h 187642"/>
              <a:gd name="connsiteX21" fmla="*/ 481987 w 486242"/>
              <a:gd name="connsiteY21" fmla="*/ 77152 h 187642"/>
              <a:gd name="connsiteX22" fmla="*/ 484844 w 486242"/>
              <a:gd name="connsiteY22" fmla="*/ 90488 h 187642"/>
              <a:gd name="connsiteX23" fmla="*/ 468652 w 486242"/>
              <a:gd name="connsiteY23" fmla="*/ 120967 h 187642"/>
              <a:gd name="connsiteX24" fmla="*/ 401024 w 486242"/>
              <a:gd name="connsiteY24" fmla="*/ 140970 h 187642"/>
              <a:gd name="connsiteX25" fmla="*/ 361972 w 486242"/>
              <a:gd name="connsiteY25" fmla="*/ 153352 h 18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6242" h="187642">
                <a:moveTo>
                  <a:pt x="272437" y="173355"/>
                </a:moveTo>
                <a:cubicBezTo>
                  <a:pt x="263864" y="175260"/>
                  <a:pt x="251482" y="177165"/>
                  <a:pt x="242909" y="176213"/>
                </a:cubicBezTo>
                <a:cubicBezTo>
                  <a:pt x="236242" y="175260"/>
                  <a:pt x="229574" y="174307"/>
                  <a:pt x="223859" y="175260"/>
                </a:cubicBezTo>
                <a:cubicBezTo>
                  <a:pt x="191474" y="183832"/>
                  <a:pt x="157184" y="176213"/>
                  <a:pt x="125752" y="187642"/>
                </a:cubicBezTo>
                <a:cubicBezTo>
                  <a:pt x="111464" y="182880"/>
                  <a:pt x="97177" y="177165"/>
                  <a:pt x="83842" y="183832"/>
                </a:cubicBezTo>
                <a:cubicBezTo>
                  <a:pt x="62887" y="174307"/>
                  <a:pt x="41932" y="176213"/>
                  <a:pt x="21929" y="172402"/>
                </a:cubicBezTo>
                <a:cubicBezTo>
                  <a:pt x="13357" y="170497"/>
                  <a:pt x="6689" y="169545"/>
                  <a:pt x="22" y="159067"/>
                </a:cubicBezTo>
                <a:cubicBezTo>
                  <a:pt x="-931" y="128588"/>
                  <a:pt x="29549" y="123825"/>
                  <a:pt x="46694" y="107632"/>
                </a:cubicBezTo>
                <a:cubicBezTo>
                  <a:pt x="56219" y="105727"/>
                  <a:pt x="64792" y="103822"/>
                  <a:pt x="73364" y="101917"/>
                </a:cubicBezTo>
                <a:cubicBezTo>
                  <a:pt x="80032" y="96202"/>
                  <a:pt x="85747" y="90488"/>
                  <a:pt x="91462" y="85725"/>
                </a:cubicBezTo>
                <a:cubicBezTo>
                  <a:pt x="105749" y="80010"/>
                  <a:pt x="120037" y="77152"/>
                  <a:pt x="131467" y="67627"/>
                </a:cubicBezTo>
                <a:cubicBezTo>
                  <a:pt x="139087" y="61913"/>
                  <a:pt x="148612" y="63817"/>
                  <a:pt x="157184" y="61913"/>
                </a:cubicBezTo>
                <a:cubicBezTo>
                  <a:pt x="164804" y="58102"/>
                  <a:pt x="171472" y="54292"/>
                  <a:pt x="180044" y="49530"/>
                </a:cubicBezTo>
                <a:cubicBezTo>
                  <a:pt x="203857" y="55245"/>
                  <a:pt x="223859" y="40005"/>
                  <a:pt x="246719" y="33338"/>
                </a:cubicBezTo>
                <a:cubicBezTo>
                  <a:pt x="257197" y="34290"/>
                  <a:pt x="267674" y="35242"/>
                  <a:pt x="279104" y="36195"/>
                </a:cubicBezTo>
                <a:cubicBezTo>
                  <a:pt x="284819" y="33338"/>
                  <a:pt x="291487" y="30480"/>
                  <a:pt x="299107" y="26670"/>
                </a:cubicBezTo>
                <a:cubicBezTo>
                  <a:pt x="308632" y="26670"/>
                  <a:pt x="319109" y="30480"/>
                  <a:pt x="329587" y="23813"/>
                </a:cubicBezTo>
                <a:cubicBezTo>
                  <a:pt x="333397" y="21907"/>
                  <a:pt x="338159" y="20002"/>
                  <a:pt x="342922" y="20955"/>
                </a:cubicBezTo>
                <a:cubicBezTo>
                  <a:pt x="367687" y="23813"/>
                  <a:pt x="387689" y="11430"/>
                  <a:pt x="409597" y="0"/>
                </a:cubicBezTo>
                <a:cubicBezTo>
                  <a:pt x="423884" y="10477"/>
                  <a:pt x="441982" y="-1905"/>
                  <a:pt x="458174" y="3810"/>
                </a:cubicBezTo>
                <a:cubicBezTo>
                  <a:pt x="481034" y="17145"/>
                  <a:pt x="480082" y="41910"/>
                  <a:pt x="485797" y="59055"/>
                </a:cubicBezTo>
                <a:cubicBezTo>
                  <a:pt x="487702" y="68580"/>
                  <a:pt x="482939" y="72390"/>
                  <a:pt x="481987" y="77152"/>
                </a:cubicBezTo>
                <a:cubicBezTo>
                  <a:pt x="481987" y="81915"/>
                  <a:pt x="486749" y="85725"/>
                  <a:pt x="484844" y="90488"/>
                </a:cubicBezTo>
                <a:cubicBezTo>
                  <a:pt x="480082" y="100013"/>
                  <a:pt x="474367" y="109538"/>
                  <a:pt x="468652" y="120967"/>
                </a:cubicBezTo>
                <a:cubicBezTo>
                  <a:pt x="446744" y="126682"/>
                  <a:pt x="426742" y="140017"/>
                  <a:pt x="401024" y="140970"/>
                </a:cubicBezTo>
                <a:cubicBezTo>
                  <a:pt x="389594" y="148590"/>
                  <a:pt x="378164" y="154305"/>
                  <a:pt x="361972" y="153352"/>
                </a:cubicBezTo>
              </a:path>
            </a:pathLst>
          </a:custGeom>
          <a:solidFill>
            <a:schemeClr val="bg1"/>
          </a:solidFill>
          <a:ln w="9525" cap="flat">
            <a:noFill/>
            <a:prstDash val="solid"/>
            <a:miter/>
          </a:ln>
        </p:spPr>
        <p:txBody>
          <a:bodyPr rtlCol="0" anchor="ctr"/>
          <a:lstStyle/>
          <a:p>
            <a:endParaRPr lang="en-CO"/>
          </a:p>
        </p:txBody>
      </p:sp>
      <p:sp>
        <p:nvSpPr>
          <p:cNvPr id="41" name="Freeform 40">
            <a:extLst>
              <a:ext uri="{FF2B5EF4-FFF2-40B4-BE49-F238E27FC236}">
                <a16:creationId xmlns:a16="http://schemas.microsoft.com/office/drawing/2014/main" id="{3B1ED5A8-C3C7-E646-9DE1-9DFFCED5E592}"/>
              </a:ext>
            </a:extLst>
          </p:cNvPr>
          <p:cNvSpPr/>
          <p:nvPr/>
        </p:nvSpPr>
        <p:spPr>
          <a:xfrm rot="514625">
            <a:off x="1997027" y="1752359"/>
            <a:ext cx="198968" cy="395374"/>
          </a:xfrm>
          <a:custGeom>
            <a:avLst/>
            <a:gdLst>
              <a:gd name="connsiteX0" fmla="*/ 78105 w 232410"/>
              <a:gd name="connsiteY0" fmla="*/ 304800 h 461827"/>
              <a:gd name="connsiteX1" fmla="*/ 64770 w 232410"/>
              <a:gd name="connsiteY1" fmla="*/ 266700 h 461827"/>
              <a:gd name="connsiteX2" fmla="*/ 47625 w 232410"/>
              <a:gd name="connsiteY2" fmla="*/ 242888 h 461827"/>
              <a:gd name="connsiteX3" fmla="*/ 48577 w 232410"/>
              <a:gd name="connsiteY3" fmla="*/ 232410 h 461827"/>
              <a:gd name="connsiteX4" fmla="*/ 31433 w 232410"/>
              <a:gd name="connsiteY4" fmla="*/ 170498 h 461827"/>
              <a:gd name="connsiteX5" fmla="*/ 952 w 232410"/>
              <a:gd name="connsiteY5" fmla="*/ 31433 h 461827"/>
              <a:gd name="connsiteX6" fmla="*/ 0 w 232410"/>
              <a:gd name="connsiteY6" fmla="*/ 18098 h 461827"/>
              <a:gd name="connsiteX7" fmla="*/ 12383 w 232410"/>
              <a:gd name="connsiteY7" fmla="*/ 0 h 461827"/>
              <a:gd name="connsiteX8" fmla="*/ 80963 w 232410"/>
              <a:gd name="connsiteY8" fmla="*/ 62865 h 461827"/>
              <a:gd name="connsiteX9" fmla="*/ 110490 w 232410"/>
              <a:gd name="connsiteY9" fmla="*/ 87630 h 461827"/>
              <a:gd name="connsiteX10" fmla="*/ 156210 w 232410"/>
              <a:gd name="connsiteY10" fmla="*/ 152400 h 461827"/>
              <a:gd name="connsiteX11" fmla="*/ 169545 w 232410"/>
              <a:gd name="connsiteY11" fmla="*/ 175260 h 461827"/>
              <a:gd name="connsiteX12" fmla="*/ 181927 w 232410"/>
              <a:gd name="connsiteY12" fmla="*/ 209550 h 461827"/>
              <a:gd name="connsiteX13" fmla="*/ 200977 w 232410"/>
              <a:gd name="connsiteY13" fmla="*/ 227648 h 461827"/>
              <a:gd name="connsiteX14" fmla="*/ 232410 w 232410"/>
              <a:gd name="connsiteY14" fmla="*/ 357188 h 461827"/>
              <a:gd name="connsiteX15" fmla="*/ 229552 w 232410"/>
              <a:gd name="connsiteY15" fmla="*/ 395288 h 461827"/>
              <a:gd name="connsiteX16" fmla="*/ 220980 w 232410"/>
              <a:gd name="connsiteY16" fmla="*/ 432435 h 461827"/>
              <a:gd name="connsiteX17" fmla="*/ 205740 w 232410"/>
              <a:gd name="connsiteY17" fmla="*/ 449580 h 461827"/>
              <a:gd name="connsiteX18" fmla="*/ 143827 w 232410"/>
              <a:gd name="connsiteY18" fmla="*/ 461010 h 461827"/>
              <a:gd name="connsiteX19" fmla="*/ 117158 w 232410"/>
              <a:gd name="connsiteY19" fmla="*/ 429578 h 461827"/>
              <a:gd name="connsiteX20" fmla="*/ 107633 w 232410"/>
              <a:gd name="connsiteY20" fmla="*/ 385763 h 4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2410" h="461827">
                <a:moveTo>
                  <a:pt x="78105" y="304800"/>
                </a:moveTo>
                <a:cubicBezTo>
                  <a:pt x="74295" y="291465"/>
                  <a:pt x="70485" y="279083"/>
                  <a:pt x="64770" y="266700"/>
                </a:cubicBezTo>
                <a:cubicBezTo>
                  <a:pt x="60960" y="258128"/>
                  <a:pt x="57150" y="248603"/>
                  <a:pt x="47625" y="242888"/>
                </a:cubicBezTo>
                <a:cubicBezTo>
                  <a:pt x="47625" y="239078"/>
                  <a:pt x="49530" y="235268"/>
                  <a:pt x="48577" y="232410"/>
                </a:cubicBezTo>
                <a:cubicBezTo>
                  <a:pt x="42863" y="211455"/>
                  <a:pt x="35242" y="191453"/>
                  <a:pt x="31433" y="170498"/>
                </a:cubicBezTo>
                <a:cubicBezTo>
                  <a:pt x="21908" y="123825"/>
                  <a:pt x="4763" y="79058"/>
                  <a:pt x="952" y="31433"/>
                </a:cubicBezTo>
                <a:cubicBezTo>
                  <a:pt x="952" y="26670"/>
                  <a:pt x="0" y="22860"/>
                  <a:pt x="0" y="18098"/>
                </a:cubicBezTo>
                <a:cubicBezTo>
                  <a:pt x="0" y="12383"/>
                  <a:pt x="0" y="12383"/>
                  <a:pt x="12383" y="0"/>
                </a:cubicBezTo>
                <a:cubicBezTo>
                  <a:pt x="36195" y="19050"/>
                  <a:pt x="62865" y="35243"/>
                  <a:pt x="80963" y="62865"/>
                </a:cubicBezTo>
                <a:cubicBezTo>
                  <a:pt x="93345" y="67628"/>
                  <a:pt x="100965" y="77153"/>
                  <a:pt x="110490" y="87630"/>
                </a:cubicBezTo>
                <a:cubicBezTo>
                  <a:pt x="127635" y="107633"/>
                  <a:pt x="138113" y="132398"/>
                  <a:pt x="156210" y="152400"/>
                </a:cubicBezTo>
                <a:cubicBezTo>
                  <a:pt x="162877" y="159068"/>
                  <a:pt x="166688" y="166688"/>
                  <a:pt x="169545" y="175260"/>
                </a:cubicBezTo>
                <a:cubicBezTo>
                  <a:pt x="173355" y="186690"/>
                  <a:pt x="177165" y="197168"/>
                  <a:pt x="181927" y="209550"/>
                </a:cubicBezTo>
                <a:cubicBezTo>
                  <a:pt x="186690" y="214313"/>
                  <a:pt x="192405" y="220028"/>
                  <a:pt x="200977" y="227648"/>
                </a:cubicBezTo>
                <a:cubicBezTo>
                  <a:pt x="207645" y="268605"/>
                  <a:pt x="227648" y="308610"/>
                  <a:pt x="232410" y="357188"/>
                </a:cubicBezTo>
                <a:cubicBezTo>
                  <a:pt x="221933" y="368618"/>
                  <a:pt x="231458" y="381953"/>
                  <a:pt x="229552" y="395288"/>
                </a:cubicBezTo>
                <a:cubicBezTo>
                  <a:pt x="227648" y="407670"/>
                  <a:pt x="223838" y="420053"/>
                  <a:pt x="220980" y="432435"/>
                </a:cubicBezTo>
                <a:cubicBezTo>
                  <a:pt x="213360" y="435293"/>
                  <a:pt x="209550" y="441960"/>
                  <a:pt x="205740" y="449580"/>
                </a:cubicBezTo>
                <a:cubicBezTo>
                  <a:pt x="185738" y="454343"/>
                  <a:pt x="166688" y="464820"/>
                  <a:pt x="143827" y="461010"/>
                </a:cubicBezTo>
                <a:cubicBezTo>
                  <a:pt x="128588" y="455295"/>
                  <a:pt x="120015" y="444818"/>
                  <a:pt x="117158" y="429578"/>
                </a:cubicBezTo>
                <a:cubicBezTo>
                  <a:pt x="114300" y="415290"/>
                  <a:pt x="107633" y="401003"/>
                  <a:pt x="107633" y="385763"/>
                </a:cubicBezTo>
              </a:path>
            </a:pathLst>
          </a:custGeom>
          <a:solidFill>
            <a:schemeClr val="bg1"/>
          </a:solidFill>
          <a:ln w="9525" cap="flat">
            <a:noFill/>
            <a:prstDash val="solid"/>
            <a:miter/>
          </a:ln>
        </p:spPr>
        <p:txBody>
          <a:bodyPr rtlCol="0" anchor="ctr"/>
          <a:lstStyle/>
          <a:p>
            <a:endParaRPr lang="en-CO"/>
          </a:p>
        </p:txBody>
      </p:sp>
      <p:pic>
        <p:nvPicPr>
          <p:cNvPr id="27" name="Picture 26">
            <a:extLst>
              <a:ext uri="{FF2B5EF4-FFF2-40B4-BE49-F238E27FC236}">
                <a16:creationId xmlns:a16="http://schemas.microsoft.com/office/drawing/2014/main" id="{17FE6389-8A26-A081-DC6D-FDB70E9BEC37}"/>
              </a:ext>
            </a:extLst>
          </p:cNvPr>
          <p:cNvPicPr>
            <a:picLocks noChangeAspect="1"/>
          </p:cNvPicPr>
          <p:nvPr/>
        </p:nvPicPr>
        <p:blipFill rotWithShape="1">
          <a:blip r:embed="rId3"/>
          <a:srcRect t="3685"/>
          <a:stretch/>
        </p:blipFill>
        <p:spPr>
          <a:xfrm>
            <a:off x="1592276" y="1896862"/>
            <a:ext cx="3655101" cy="3634581"/>
          </a:xfrm>
          <a:prstGeom prst="flowChartConnector">
            <a:avLst/>
          </a:prstGeom>
        </p:spPr>
      </p:pic>
      <p:pic>
        <p:nvPicPr>
          <p:cNvPr id="29" name="Picture 4" descr="ConvergeOne">
            <a:extLst>
              <a:ext uri="{FF2B5EF4-FFF2-40B4-BE49-F238E27FC236}">
                <a16:creationId xmlns:a16="http://schemas.microsoft.com/office/drawing/2014/main" id="{A5D3F172-6AFF-164C-7EC3-A543DD4D6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813" y="341448"/>
            <a:ext cx="3628819" cy="54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strVal val="#ppt_w*0.7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animEffect transition="in" filter="fade">
                                      <p:cBhvr>
                                        <p:cTn id="9" dur="500"/>
                                        <p:tgtEl>
                                          <p:spTgt spid="3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20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2" fill="hold" grpId="0" nodeType="withEffect">
                                  <p:stCondLst>
                                    <p:cond delay="400"/>
                                  </p:stCondLst>
                                  <p:childTnLst>
                                    <p:set>
                                      <p:cBhvr>
                                        <p:cTn id="17" dur="1" fill="hold">
                                          <p:stCondLst>
                                            <p:cond delay="0"/>
                                          </p:stCondLst>
                                        </p:cTn>
                                        <p:tgtEl>
                                          <p:spTgt spid="40"/>
                                        </p:tgtEl>
                                        <p:attrNameLst>
                                          <p:attrName>style.visibility</p:attrName>
                                        </p:attrNameLst>
                                      </p:cBhvr>
                                      <p:to>
                                        <p:strVal val="visible"/>
                                      </p:to>
                                    </p:set>
                                    <p:animEffect transition="in" filter="wipe(right)">
                                      <p:cBhvr>
                                        <p:cTn id="18" dur="500"/>
                                        <p:tgtEl>
                                          <p:spTgt spid="40"/>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22" presetClass="entr" presetSubtype="8" fill="hold" grpId="0" nodeType="withEffect">
                                  <p:stCondLst>
                                    <p:cond delay="80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5"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79A2-4553-0B3A-7EC9-ED8B64B03318}"/>
              </a:ext>
            </a:extLst>
          </p:cNvPr>
          <p:cNvSpPr>
            <a:spLocks noGrp="1"/>
          </p:cNvSpPr>
          <p:nvPr>
            <p:ph type="title"/>
          </p:nvPr>
        </p:nvSpPr>
        <p:spPr/>
        <p:txBody>
          <a:bodyPr/>
          <a:lstStyle/>
          <a:p>
            <a:r>
              <a:rPr lang="en-US" dirty="0"/>
              <a:t>So, what is a Certificate Authority</a:t>
            </a:r>
          </a:p>
        </p:txBody>
      </p:sp>
      <p:sp>
        <p:nvSpPr>
          <p:cNvPr id="3" name="Content Placeholder 2">
            <a:extLst>
              <a:ext uri="{FF2B5EF4-FFF2-40B4-BE49-F238E27FC236}">
                <a16:creationId xmlns:a16="http://schemas.microsoft.com/office/drawing/2014/main" id="{D6786470-2EFE-DEA6-CCD0-38ED1FAFB66D}"/>
              </a:ext>
            </a:extLst>
          </p:cNvPr>
          <p:cNvSpPr>
            <a:spLocks noGrp="1"/>
          </p:cNvSpPr>
          <p:nvPr>
            <p:ph sz="quarter" idx="10"/>
          </p:nvPr>
        </p:nvSpPr>
        <p:spPr>
          <a:xfrm>
            <a:off x="571500" y="1541100"/>
            <a:ext cx="10613258" cy="4608240"/>
          </a:xfrm>
        </p:spPr>
        <p:txBody>
          <a:bodyPr>
            <a:normAutofit lnSpcReduction="10000"/>
          </a:bodyPr>
          <a:lstStyle/>
          <a:p>
            <a:r>
              <a:rPr lang="en-US" dirty="0"/>
              <a:t>A trusted source of Certificates.</a:t>
            </a:r>
          </a:p>
          <a:p>
            <a:endParaRPr lang="en-US" dirty="0"/>
          </a:p>
          <a:p>
            <a:pPr marL="428608" indent="-428608">
              <a:buFont typeface="Arial" panose="020B0604020202020204" pitchFamily="34" charset="0"/>
              <a:buChar char="•"/>
            </a:pPr>
            <a:r>
              <a:rPr lang="en-US" dirty="0"/>
              <a:t>This can be a public company such as GoDaddy / GlobalSign / SSL.COM</a:t>
            </a:r>
          </a:p>
          <a:p>
            <a:pPr marL="380985" indent="-380985">
              <a:buFont typeface="Arial" panose="020B0604020202020204" pitchFamily="34" charset="0"/>
              <a:buChar char="•"/>
            </a:pPr>
            <a:r>
              <a:rPr lang="en-US" dirty="0"/>
              <a:t>It can be a private service your company hosts using software such as Microsoft Active Directory Certificate Services or Java Certificate Authority (EJBCA)</a:t>
            </a:r>
          </a:p>
          <a:p>
            <a:pPr marL="380985" indent="-380985">
              <a:buFont typeface="Arial" panose="020B0604020202020204" pitchFamily="34" charset="0"/>
              <a:buChar char="•"/>
            </a:pPr>
            <a:r>
              <a:rPr lang="en-US" dirty="0"/>
              <a:t>In an Avaya Aura Solution, System Manager can be used as a certificate authority.  SMGR leverages EJBCA</a:t>
            </a:r>
          </a:p>
          <a:p>
            <a:pPr marL="380985" indent="-380985">
              <a:buFont typeface="Arial" panose="020B0604020202020204" pitchFamily="34" charset="0"/>
              <a:buChar char="•"/>
            </a:pPr>
            <a:endParaRPr lang="en-US" dirty="0"/>
          </a:p>
          <a:p>
            <a:r>
              <a:rPr lang="en-US" dirty="0"/>
              <a:t>The certificate authority is responsible for issuing certificates.  If you trust the certificate authority, your trust the certificates.</a:t>
            </a:r>
          </a:p>
          <a:p>
            <a:endParaRPr lang="en-US" dirty="0"/>
          </a:p>
        </p:txBody>
      </p:sp>
    </p:spTree>
    <p:extLst>
      <p:ext uri="{BB962C8B-B14F-4D97-AF65-F5344CB8AC3E}">
        <p14:creationId xmlns:p14="http://schemas.microsoft.com/office/powerpoint/2010/main" val="40986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CD9D-7859-F12A-E32C-09C9F78F280E}"/>
              </a:ext>
            </a:extLst>
          </p:cNvPr>
          <p:cNvSpPr>
            <a:spLocks noGrp="1"/>
          </p:cNvSpPr>
          <p:nvPr>
            <p:ph type="title"/>
          </p:nvPr>
        </p:nvSpPr>
        <p:spPr/>
        <p:txBody>
          <a:bodyPr/>
          <a:lstStyle/>
          <a:p>
            <a:r>
              <a:rPr lang="en-US" dirty="0"/>
              <a:t>A simple example of certificate issued by some authorities.  Would you trust…?</a:t>
            </a:r>
          </a:p>
        </p:txBody>
      </p:sp>
      <p:pic>
        <p:nvPicPr>
          <p:cNvPr id="2050" name="Picture 2" descr="U.S. Passport Changes Are Coming in 2018 | Condé Nast Traveler">
            <a:extLst>
              <a:ext uri="{FF2B5EF4-FFF2-40B4-BE49-F238E27FC236}">
                <a16:creationId xmlns:a16="http://schemas.microsoft.com/office/drawing/2014/main" id="{8C811AE4-373C-A095-D55F-49618DF95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77" y="1914580"/>
            <a:ext cx="3033292" cy="2272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185ED6-F59A-30DA-2039-B52A5AE94692}"/>
              </a:ext>
            </a:extLst>
          </p:cNvPr>
          <p:cNvSpPr txBox="1"/>
          <p:nvPr/>
        </p:nvSpPr>
        <p:spPr>
          <a:xfrm>
            <a:off x="797034" y="4256690"/>
            <a:ext cx="2776483" cy="1477328"/>
          </a:xfrm>
          <a:prstGeom prst="rect">
            <a:avLst/>
          </a:prstGeom>
          <a:noFill/>
        </p:spPr>
        <p:txBody>
          <a:bodyPr wrap="square" rtlCol="0">
            <a:spAutoFit/>
          </a:bodyPr>
          <a:lstStyle/>
          <a:p>
            <a:pPr algn="ctr"/>
            <a:r>
              <a:rPr lang="en-US" sz="1500" dirty="0"/>
              <a:t>Certificate trusted universally because we trust the US Government to issue valid passports with security features to prevent counterfeiting.</a:t>
            </a:r>
          </a:p>
        </p:txBody>
      </p:sp>
      <p:pic>
        <p:nvPicPr>
          <p:cNvPr id="6" name="Picture 5">
            <a:extLst>
              <a:ext uri="{FF2B5EF4-FFF2-40B4-BE49-F238E27FC236}">
                <a16:creationId xmlns:a16="http://schemas.microsoft.com/office/drawing/2014/main" id="{B3946257-BEBF-0741-ADA9-B3367D666582}"/>
              </a:ext>
            </a:extLst>
          </p:cNvPr>
          <p:cNvPicPr>
            <a:picLocks noChangeAspect="1"/>
          </p:cNvPicPr>
          <p:nvPr/>
        </p:nvPicPr>
        <p:blipFill>
          <a:blip r:embed="rId3"/>
          <a:stretch>
            <a:fillRect/>
          </a:stretch>
        </p:blipFill>
        <p:spPr>
          <a:xfrm>
            <a:off x="4575757" y="2026519"/>
            <a:ext cx="3040487" cy="20481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C8151C4-CC93-1EBB-4445-91B715BC0735}"/>
              </a:ext>
            </a:extLst>
          </p:cNvPr>
          <p:cNvSpPr txBox="1"/>
          <p:nvPr/>
        </p:nvSpPr>
        <p:spPr>
          <a:xfrm>
            <a:off x="4707759" y="4256690"/>
            <a:ext cx="2776483" cy="1246495"/>
          </a:xfrm>
          <a:prstGeom prst="rect">
            <a:avLst/>
          </a:prstGeom>
          <a:noFill/>
        </p:spPr>
        <p:txBody>
          <a:bodyPr wrap="square" rtlCol="0">
            <a:spAutoFit/>
          </a:bodyPr>
          <a:lstStyle/>
          <a:p>
            <a:pPr algn="ctr"/>
            <a:r>
              <a:rPr lang="en-US" sz="1500" dirty="0"/>
              <a:t>Trusted withing an organization.  May or may not be trusted outside unless there is a relationship.</a:t>
            </a:r>
          </a:p>
        </p:txBody>
      </p:sp>
      <p:pic>
        <p:nvPicPr>
          <p:cNvPr id="2052" name="Picture 4" descr="Amazon.com: Auto &amp; Car Acc McLovin Fun Plastic Fake ID License Model:  Car/Vehicle Accessories/Parts : Automotive">
            <a:extLst>
              <a:ext uri="{FF2B5EF4-FFF2-40B4-BE49-F238E27FC236}">
                <a16:creationId xmlns:a16="http://schemas.microsoft.com/office/drawing/2014/main" id="{DA1A05DB-9378-27FF-4F08-E649484E6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318" y="2055220"/>
            <a:ext cx="3220380" cy="2048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4B6AF6-3311-DCB5-295B-6B5505B69522}"/>
              </a:ext>
            </a:extLst>
          </p:cNvPr>
          <p:cNvSpPr txBox="1"/>
          <p:nvPr/>
        </p:nvSpPr>
        <p:spPr>
          <a:xfrm>
            <a:off x="8487267" y="4256688"/>
            <a:ext cx="2776483" cy="784830"/>
          </a:xfrm>
          <a:prstGeom prst="rect">
            <a:avLst/>
          </a:prstGeom>
          <a:noFill/>
        </p:spPr>
        <p:txBody>
          <a:bodyPr wrap="square" rtlCol="0">
            <a:spAutoFit/>
          </a:bodyPr>
          <a:lstStyle/>
          <a:p>
            <a:pPr algn="ctr"/>
            <a:r>
              <a:rPr lang="en-US" sz="1500" dirty="0"/>
              <a:t>Would you trust this “certificate”?  Why or why not?</a:t>
            </a:r>
          </a:p>
        </p:txBody>
      </p:sp>
    </p:spTree>
    <p:extLst>
      <p:ext uri="{BB962C8B-B14F-4D97-AF65-F5344CB8AC3E}">
        <p14:creationId xmlns:p14="http://schemas.microsoft.com/office/powerpoint/2010/main" val="231491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 certificate authority to certify the identity of the sender…</a:t>
            </a:r>
          </a:p>
        </p:txBody>
      </p:sp>
      <p:sp>
        <p:nvSpPr>
          <p:cNvPr id="3" name="Content Placeholder 2"/>
          <p:cNvSpPr>
            <a:spLocks noGrp="1"/>
          </p:cNvSpPr>
          <p:nvPr>
            <p:ph sz="quarter" idx="10"/>
          </p:nvPr>
        </p:nvSpPr>
        <p:spPr/>
        <p:txBody>
          <a:bodyPr>
            <a:normAutofit lnSpcReduction="10000"/>
          </a:bodyPr>
          <a:lstStyle/>
          <a:p>
            <a:r>
              <a:rPr lang="en-US" dirty="0"/>
              <a:t>The sender sends a copy of the certificate to a certificate authority (CA). </a:t>
            </a:r>
          </a:p>
          <a:p>
            <a:r>
              <a:rPr lang="en-US" dirty="0"/>
              <a:t>The certificate authority signs the senders certificate, and establishes a chain of trust.</a:t>
            </a:r>
          </a:p>
          <a:p>
            <a:r>
              <a:rPr lang="en-US" dirty="0"/>
              <a:t>Since we trust the CA, and the sender’s data was signed by a certificate trusted by the CA, we trust the data.  </a:t>
            </a:r>
          </a:p>
          <a:p>
            <a:r>
              <a:rPr lang="en-US" dirty="0"/>
              <a:t>This is the “chain of trust”.</a:t>
            </a:r>
          </a:p>
          <a:p>
            <a:r>
              <a:rPr lang="en-US" dirty="0"/>
              <a:t> </a:t>
            </a:r>
          </a:p>
        </p:txBody>
      </p:sp>
      <p:pic>
        <p:nvPicPr>
          <p:cNvPr id="16" name="Picture 15"/>
          <p:cNvPicPr>
            <a:picLocks noChangeAspect="1"/>
          </p:cNvPicPr>
          <p:nvPr/>
        </p:nvPicPr>
        <p:blipFill>
          <a:blip r:embed="rId2"/>
          <a:stretch>
            <a:fillRect/>
          </a:stretch>
        </p:blipFill>
        <p:spPr>
          <a:xfrm>
            <a:off x="6351421" y="1919112"/>
            <a:ext cx="1248526" cy="1247871"/>
          </a:xfrm>
          <a:prstGeom prst="rect">
            <a:avLst/>
          </a:prstGeom>
        </p:spPr>
      </p:pic>
      <p:sp>
        <p:nvSpPr>
          <p:cNvPr id="17" name="Right Arrow 16"/>
          <p:cNvSpPr/>
          <p:nvPr/>
        </p:nvSpPr>
        <p:spPr>
          <a:xfrm rot="2329306">
            <a:off x="7455569" y="3448762"/>
            <a:ext cx="10467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18"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794" y="1743074"/>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582" y="4971891"/>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4"/>
          <a:stretch>
            <a:fillRect/>
          </a:stretch>
        </p:blipFill>
        <p:spPr>
          <a:xfrm>
            <a:off x="6902181" y="2317148"/>
            <a:ext cx="716579" cy="1134579"/>
          </a:xfrm>
          <a:prstGeom prst="rect">
            <a:avLst/>
          </a:prstGeom>
        </p:spPr>
      </p:pic>
      <p:pic>
        <p:nvPicPr>
          <p:cNvPr id="22" name="Picture 21"/>
          <p:cNvPicPr>
            <a:picLocks noChangeAspect="1"/>
          </p:cNvPicPr>
          <p:nvPr/>
        </p:nvPicPr>
        <p:blipFill>
          <a:blip r:embed="rId2"/>
          <a:stretch>
            <a:fillRect/>
          </a:stretch>
        </p:blipFill>
        <p:spPr>
          <a:xfrm>
            <a:off x="8465346" y="3604127"/>
            <a:ext cx="1248526" cy="1247871"/>
          </a:xfrm>
          <a:prstGeom prst="rect">
            <a:avLst/>
          </a:prstGeom>
        </p:spPr>
      </p:pic>
      <p:pic>
        <p:nvPicPr>
          <p:cNvPr id="23" name="Picture 22"/>
          <p:cNvPicPr>
            <a:picLocks noChangeAspect="1"/>
          </p:cNvPicPr>
          <p:nvPr/>
        </p:nvPicPr>
        <p:blipFill>
          <a:blip r:embed="rId4"/>
          <a:stretch>
            <a:fillRect/>
          </a:stretch>
        </p:blipFill>
        <p:spPr>
          <a:xfrm>
            <a:off x="9016106" y="4002163"/>
            <a:ext cx="716579" cy="1134579"/>
          </a:xfrm>
          <a:prstGeom prst="rect">
            <a:avLst/>
          </a:prstGeom>
        </p:spPr>
      </p:pic>
      <p:pic>
        <p:nvPicPr>
          <p:cNvPr id="25" name="Picture 24"/>
          <p:cNvPicPr>
            <a:picLocks noChangeAspect="1"/>
          </p:cNvPicPr>
          <p:nvPr/>
        </p:nvPicPr>
        <p:blipFill>
          <a:blip r:embed="rId5">
            <a:duotone>
              <a:prstClr val="black"/>
              <a:srgbClr val="FF0000">
                <a:tint val="45000"/>
                <a:satMod val="400000"/>
              </a:srgbClr>
            </a:duotone>
          </a:blip>
          <a:stretch>
            <a:fillRect/>
          </a:stretch>
        </p:blipFill>
        <p:spPr>
          <a:xfrm>
            <a:off x="8834158" y="4569451"/>
            <a:ext cx="438295" cy="447386"/>
          </a:xfrm>
          <a:prstGeom prst="rect">
            <a:avLst/>
          </a:prstGeom>
        </p:spPr>
      </p:pic>
      <p:sp>
        <p:nvSpPr>
          <p:cNvPr id="28" name="TextBox 27"/>
          <p:cNvSpPr txBox="1"/>
          <p:nvPr/>
        </p:nvSpPr>
        <p:spPr>
          <a:xfrm>
            <a:off x="6163704" y="5164310"/>
            <a:ext cx="1104790" cy="523220"/>
          </a:xfrm>
          <a:prstGeom prst="rect">
            <a:avLst/>
          </a:prstGeom>
          <a:noFill/>
        </p:spPr>
        <p:txBody>
          <a:bodyPr wrap="none" rtlCol="0">
            <a:spAutoFit/>
          </a:bodyPr>
          <a:lstStyle/>
          <a:p>
            <a:pPr algn="ctr"/>
            <a:r>
              <a:rPr lang="en-US" sz="1400" dirty="0"/>
              <a:t>Certificate</a:t>
            </a:r>
          </a:p>
          <a:p>
            <a:pPr algn="ctr"/>
            <a:r>
              <a:rPr lang="en-US" sz="1400" dirty="0"/>
              <a:t>Authority</a:t>
            </a:r>
          </a:p>
        </p:txBody>
      </p:sp>
      <p:pic>
        <p:nvPicPr>
          <p:cNvPr id="31" name="Picture 30"/>
          <p:cNvPicPr>
            <a:picLocks noChangeAspect="1"/>
          </p:cNvPicPr>
          <p:nvPr/>
        </p:nvPicPr>
        <p:blipFill>
          <a:blip r:embed="rId6"/>
          <a:stretch>
            <a:fillRect/>
          </a:stretch>
        </p:blipFill>
        <p:spPr>
          <a:xfrm>
            <a:off x="6176712" y="4191208"/>
            <a:ext cx="676275" cy="1075760"/>
          </a:xfrm>
          <a:prstGeom prst="rect">
            <a:avLst/>
          </a:prstGeom>
        </p:spPr>
      </p:pic>
      <p:sp>
        <p:nvSpPr>
          <p:cNvPr id="32" name="Horizontal Scroll 31"/>
          <p:cNvSpPr/>
          <p:nvPr/>
        </p:nvSpPr>
        <p:spPr>
          <a:xfrm>
            <a:off x="7295825" y="2719084"/>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sp>
        <p:nvSpPr>
          <p:cNvPr id="33" name="5-Point Star 32"/>
          <p:cNvSpPr/>
          <p:nvPr/>
        </p:nvSpPr>
        <p:spPr>
          <a:xfrm>
            <a:off x="7878556" y="2953000"/>
            <a:ext cx="554564" cy="52709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600"/>
          </a:p>
        </p:txBody>
      </p:sp>
      <p:sp>
        <p:nvSpPr>
          <p:cNvPr id="34" name="Right Arrow 33"/>
          <p:cNvSpPr/>
          <p:nvPr/>
        </p:nvSpPr>
        <p:spPr>
          <a:xfrm rot="8162346">
            <a:off x="6717807" y="3543162"/>
            <a:ext cx="6593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dirty="0"/>
          </a:p>
        </p:txBody>
      </p:sp>
      <p:sp>
        <p:nvSpPr>
          <p:cNvPr id="35" name="Right Arrow 34"/>
          <p:cNvSpPr/>
          <p:nvPr/>
        </p:nvSpPr>
        <p:spPr>
          <a:xfrm rot="18644996">
            <a:off x="6748658" y="3448762"/>
            <a:ext cx="6593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dirty="0"/>
          </a:p>
        </p:txBody>
      </p:sp>
      <p:sp>
        <p:nvSpPr>
          <p:cNvPr id="21" name="Horizontal Scroll 20"/>
          <p:cNvSpPr/>
          <p:nvPr/>
        </p:nvSpPr>
        <p:spPr>
          <a:xfrm>
            <a:off x="9156322" y="4607444"/>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sp>
        <p:nvSpPr>
          <p:cNvPr id="24" name="5-Point Star 23"/>
          <p:cNvSpPr/>
          <p:nvPr/>
        </p:nvSpPr>
        <p:spPr>
          <a:xfrm>
            <a:off x="9760347" y="4851997"/>
            <a:ext cx="554564" cy="52709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600"/>
          </a:p>
        </p:txBody>
      </p:sp>
      <p:sp>
        <p:nvSpPr>
          <p:cNvPr id="26" name="Right Arrow 25"/>
          <p:cNvSpPr/>
          <p:nvPr/>
        </p:nvSpPr>
        <p:spPr>
          <a:xfrm rot="12473779">
            <a:off x="6890277" y="4606626"/>
            <a:ext cx="983727"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sp>
        <p:nvSpPr>
          <p:cNvPr id="4" name="TextBox 3"/>
          <p:cNvSpPr txBox="1"/>
          <p:nvPr/>
        </p:nvSpPr>
        <p:spPr>
          <a:xfrm rot="1672888">
            <a:off x="7082873" y="4850328"/>
            <a:ext cx="785793" cy="307777"/>
          </a:xfrm>
          <a:prstGeom prst="rect">
            <a:avLst/>
          </a:prstGeom>
          <a:noFill/>
        </p:spPr>
        <p:txBody>
          <a:bodyPr wrap="none" rtlCol="0">
            <a:spAutoFit/>
          </a:bodyPr>
          <a:lstStyle/>
          <a:p>
            <a:r>
              <a:rPr lang="en-US" sz="1400" dirty="0"/>
              <a:t>TRUST</a:t>
            </a:r>
          </a:p>
        </p:txBody>
      </p:sp>
    </p:spTree>
    <p:extLst>
      <p:ext uri="{BB962C8B-B14F-4D97-AF65-F5344CB8AC3E}">
        <p14:creationId xmlns:p14="http://schemas.microsoft.com/office/powerpoint/2010/main" val="268569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p:bldP spid="32" grpId="0" animBg="1"/>
      <p:bldP spid="33" grpId="0" animBg="1"/>
      <p:bldP spid="34" grpId="0" animBg="1"/>
      <p:bldP spid="34" grpId="1" animBg="1"/>
      <p:bldP spid="35" grpId="0" animBg="1"/>
      <p:bldP spid="35" grpId="1" animBg="1"/>
      <p:bldP spid="21" grpId="0" animBg="1"/>
      <p:bldP spid="24" grpId="0" animBg="1"/>
      <p:bldP spid="26"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AE1F922-4166-4B0F-ADE8-7A1911715104}"/>
              </a:ext>
            </a:extLst>
          </p:cNvPr>
          <p:cNvPicPr>
            <a:picLocks noChangeAspect="1"/>
          </p:cNvPicPr>
          <p:nvPr/>
        </p:nvPicPr>
        <p:blipFill>
          <a:blip r:embed="rId2"/>
          <a:srcRect/>
          <a:stretch/>
        </p:blipFill>
        <p:spPr>
          <a:xfrm flipH="1">
            <a:off x="8056530" y="3912281"/>
            <a:ext cx="1799874" cy="1053584"/>
          </a:xfrm>
          <a:prstGeom prst="rect">
            <a:avLst/>
          </a:prstGeom>
        </p:spPr>
      </p:pic>
      <p:sp>
        <p:nvSpPr>
          <p:cNvPr id="2" name="Title 1"/>
          <p:cNvSpPr>
            <a:spLocks noGrp="1"/>
          </p:cNvSpPr>
          <p:nvPr>
            <p:ph type="title"/>
          </p:nvPr>
        </p:nvSpPr>
        <p:spPr/>
        <p:txBody>
          <a:bodyPr/>
          <a:lstStyle/>
          <a:p>
            <a:r>
              <a:rPr lang="en-US" dirty="0"/>
              <a:t>In an Avaya Infrastructure System Manager can be the “CA”</a:t>
            </a:r>
          </a:p>
        </p:txBody>
      </p:sp>
      <p:sp>
        <p:nvSpPr>
          <p:cNvPr id="17" name="Right Arrow 16"/>
          <p:cNvSpPr/>
          <p:nvPr/>
        </p:nvSpPr>
        <p:spPr>
          <a:xfrm rot="2329306">
            <a:off x="7455569" y="3448762"/>
            <a:ext cx="10467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pic>
        <p:nvPicPr>
          <p:cNvPr id="18"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794" y="1743074"/>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44" descr="C:\Documents and Settings\smulla\Desktop\Publish\img_bud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582" y="4971891"/>
            <a:ext cx="620765" cy="79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stretch>
            <a:fillRect/>
          </a:stretch>
        </p:blipFill>
        <p:spPr>
          <a:xfrm>
            <a:off x="9016106" y="4002163"/>
            <a:ext cx="716579" cy="1134579"/>
          </a:xfrm>
          <a:prstGeom prst="rect">
            <a:avLst/>
          </a:prstGeom>
        </p:spPr>
      </p:pic>
      <p:pic>
        <p:nvPicPr>
          <p:cNvPr id="25" name="Picture 24"/>
          <p:cNvPicPr>
            <a:picLocks noChangeAspect="1"/>
          </p:cNvPicPr>
          <p:nvPr/>
        </p:nvPicPr>
        <p:blipFill>
          <a:blip r:embed="rId5">
            <a:duotone>
              <a:prstClr val="black"/>
              <a:srgbClr val="FF0000">
                <a:tint val="45000"/>
                <a:satMod val="400000"/>
              </a:srgbClr>
            </a:duotone>
          </a:blip>
          <a:stretch>
            <a:fillRect/>
          </a:stretch>
        </p:blipFill>
        <p:spPr>
          <a:xfrm>
            <a:off x="8834158" y="4569451"/>
            <a:ext cx="438295" cy="447386"/>
          </a:xfrm>
          <a:prstGeom prst="rect">
            <a:avLst/>
          </a:prstGeom>
        </p:spPr>
      </p:pic>
      <p:sp>
        <p:nvSpPr>
          <p:cNvPr id="28" name="TextBox 27"/>
          <p:cNvSpPr txBox="1"/>
          <p:nvPr/>
        </p:nvSpPr>
        <p:spPr>
          <a:xfrm>
            <a:off x="5764884" y="5207439"/>
            <a:ext cx="1353256" cy="523220"/>
          </a:xfrm>
          <a:prstGeom prst="rect">
            <a:avLst/>
          </a:prstGeom>
          <a:noFill/>
        </p:spPr>
        <p:txBody>
          <a:bodyPr wrap="none" rtlCol="0">
            <a:spAutoFit/>
          </a:bodyPr>
          <a:lstStyle/>
          <a:p>
            <a:pPr algn="ctr"/>
            <a:r>
              <a:rPr lang="en-US" sz="1400" dirty="0"/>
              <a:t>System</a:t>
            </a:r>
          </a:p>
          <a:p>
            <a:pPr algn="ctr"/>
            <a:r>
              <a:rPr lang="en-US" sz="1400" dirty="0"/>
              <a:t>Manager C/A</a:t>
            </a:r>
          </a:p>
        </p:txBody>
      </p:sp>
      <p:pic>
        <p:nvPicPr>
          <p:cNvPr id="31" name="Picture 30"/>
          <p:cNvPicPr>
            <a:picLocks noChangeAspect="1"/>
          </p:cNvPicPr>
          <p:nvPr/>
        </p:nvPicPr>
        <p:blipFill>
          <a:blip r:embed="rId6"/>
          <a:stretch>
            <a:fillRect/>
          </a:stretch>
        </p:blipFill>
        <p:spPr>
          <a:xfrm>
            <a:off x="6176712" y="4191208"/>
            <a:ext cx="676275" cy="1075760"/>
          </a:xfrm>
          <a:prstGeom prst="rect">
            <a:avLst/>
          </a:prstGeom>
        </p:spPr>
      </p:pic>
      <p:sp>
        <p:nvSpPr>
          <p:cNvPr id="32" name="Horizontal Scroll 31"/>
          <p:cNvSpPr/>
          <p:nvPr/>
        </p:nvSpPr>
        <p:spPr>
          <a:xfrm>
            <a:off x="7295825" y="2719084"/>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pic>
        <p:nvPicPr>
          <p:cNvPr id="5" name="Picture 4">
            <a:extLst>
              <a:ext uri="{FF2B5EF4-FFF2-40B4-BE49-F238E27FC236}">
                <a16:creationId xmlns:a16="http://schemas.microsoft.com/office/drawing/2014/main" id="{5464C4A2-191D-47BB-ABAD-A2C2404E3079}"/>
              </a:ext>
            </a:extLst>
          </p:cNvPr>
          <p:cNvPicPr>
            <a:picLocks noChangeAspect="1"/>
          </p:cNvPicPr>
          <p:nvPr/>
        </p:nvPicPr>
        <p:blipFill>
          <a:blip r:embed="rId2"/>
          <a:srcRect/>
          <a:stretch/>
        </p:blipFill>
        <p:spPr>
          <a:xfrm flipH="1">
            <a:off x="5529800" y="2249683"/>
            <a:ext cx="1825181" cy="1068398"/>
          </a:xfrm>
          <a:prstGeom prst="rect">
            <a:avLst/>
          </a:prstGeom>
        </p:spPr>
      </p:pic>
      <p:sp>
        <p:nvSpPr>
          <p:cNvPr id="33" name="5-Point Star 32"/>
          <p:cNvSpPr/>
          <p:nvPr/>
        </p:nvSpPr>
        <p:spPr>
          <a:xfrm>
            <a:off x="7878556" y="2953000"/>
            <a:ext cx="554564" cy="52709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600"/>
          </a:p>
        </p:txBody>
      </p:sp>
      <p:pic>
        <p:nvPicPr>
          <p:cNvPr id="20" name="Picture 19"/>
          <p:cNvPicPr>
            <a:picLocks noChangeAspect="1"/>
          </p:cNvPicPr>
          <p:nvPr/>
        </p:nvPicPr>
        <p:blipFill>
          <a:blip r:embed="rId4"/>
          <a:stretch>
            <a:fillRect/>
          </a:stretch>
        </p:blipFill>
        <p:spPr>
          <a:xfrm>
            <a:off x="6902181" y="2317148"/>
            <a:ext cx="716579" cy="1134579"/>
          </a:xfrm>
          <a:prstGeom prst="rect">
            <a:avLst/>
          </a:prstGeom>
        </p:spPr>
      </p:pic>
      <p:sp>
        <p:nvSpPr>
          <p:cNvPr id="34" name="Right Arrow 33"/>
          <p:cNvSpPr/>
          <p:nvPr/>
        </p:nvSpPr>
        <p:spPr>
          <a:xfrm rot="8162346">
            <a:off x="6717807" y="3543162"/>
            <a:ext cx="6593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dirty="0"/>
          </a:p>
        </p:txBody>
      </p:sp>
      <p:sp>
        <p:nvSpPr>
          <p:cNvPr id="35" name="Right Arrow 34"/>
          <p:cNvSpPr/>
          <p:nvPr/>
        </p:nvSpPr>
        <p:spPr>
          <a:xfrm rot="18644996">
            <a:off x="6748658" y="3448762"/>
            <a:ext cx="659348"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dirty="0"/>
          </a:p>
        </p:txBody>
      </p:sp>
      <p:sp>
        <p:nvSpPr>
          <p:cNvPr id="21" name="Horizontal Scroll 20"/>
          <p:cNvSpPr/>
          <p:nvPr/>
        </p:nvSpPr>
        <p:spPr>
          <a:xfrm>
            <a:off x="9156322" y="4607444"/>
            <a:ext cx="1022684" cy="609003"/>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Chris</a:t>
            </a:r>
          </a:p>
        </p:txBody>
      </p:sp>
      <p:sp>
        <p:nvSpPr>
          <p:cNvPr id="24" name="5-Point Star 23"/>
          <p:cNvSpPr/>
          <p:nvPr/>
        </p:nvSpPr>
        <p:spPr>
          <a:xfrm>
            <a:off x="9760347" y="4851997"/>
            <a:ext cx="554564" cy="52709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600"/>
          </a:p>
        </p:txBody>
      </p:sp>
      <p:sp>
        <p:nvSpPr>
          <p:cNvPr id="26" name="Right Arrow 25"/>
          <p:cNvSpPr/>
          <p:nvPr/>
        </p:nvSpPr>
        <p:spPr>
          <a:xfrm rot="12473779">
            <a:off x="6890277" y="4606626"/>
            <a:ext cx="983727"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00"/>
          </a:p>
        </p:txBody>
      </p:sp>
      <p:sp>
        <p:nvSpPr>
          <p:cNvPr id="4" name="TextBox 3"/>
          <p:cNvSpPr txBox="1"/>
          <p:nvPr/>
        </p:nvSpPr>
        <p:spPr>
          <a:xfrm rot="1672888">
            <a:off x="7082873" y="4850328"/>
            <a:ext cx="785793" cy="307777"/>
          </a:xfrm>
          <a:prstGeom prst="rect">
            <a:avLst/>
          </a:prstGeom>
          <a:noFill/>
        </p:spPr>
        <p:txBody>
          <a:bodyPr wrap="none" rtlCol="0">
            <a:spAutoFit/>
          </a:bodyPr>
          <a:lstStyle/>
          <a:p>
            <a:r>
              <a:rPr lang="en-US" sz="1400" dirty="0"/>
              <a:t>TRUST</a:t>
            </a:r>
          </a:p>
        </p:txBody>
      </p:sp>
      <p:sp>
        <p:nvSpPr>
          <p:cNvPr id="3" name="Content Placeholder 2"/>
          <p:cNvSpPr>
            <a:spLocks noGrp="1"/>
          </p:cNvSpPr>
          <p:nvPr>
            <p:ph sz="quarter" idx="10"/>
          </p:nvPr>
        </p:nvSpPr>
        <p:spPr>
          <a:xfrm>
            <a:off x="571500" y="2064488"/>
            <a:ext cx="5453466" cy="4084852"/>
          </a:xfrm>
        </p:spPr>
        <p:txBody>
          <a:bodyPr>
            <a:normAutofit lnSpcReduction="10000"/>
          </a:bodyPr>
          <a:lstStyle/>
          <a:p>
            <a:r>
              <a:rPr lang="en-US" dirty="0"/>
              <a:t>System Manager can serve as the certificate authority for Avaya servers.</a:t>
            </a:r>
          </a:p>
          <a:p>
            <a:r>
              <a:rPr lang="en-US" dirty="0"/>
              <a:t>System Manager provides signed certificates for Session Manager, CM, SBC, etc.</a:t>
            </a:r>
          </a:p>
          <a:p>
            <a:r>
              <a:rPr lang="en-US" dirty="0"/>
              <a:t>Customers can use a public CA.  In this case System Manager becomes a subordinate CA.</a:t>
            </a:r>
          </a:p>
          <a:p>
            <a:endParaRPr lang="en-US" dirty="0"/>
          </a:p>
          <a:p>
            <a:r>
              <a:rPr lang="en-US" dirty="0"/>
              <a:t> </a:t>
            </a:r>
          </a:p>
        </p:txBody>
      </p:sp>
    </p:spTree>
    <p:extLst>
      <p:ext uri="{BB962C8B-B14F-4D97-AF65-F5344CB8AC3E}">
        <p14:creationId xmlns:p14="http://schemas.microsoft.com/office/powerpoint/2010/main" val="29514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p:bldP spid="32" grpId="0" animBg="1"/>
      <p:bldP spid="33" grpId="0" animBg="1"/>
      <p:bldP spid="34" grpId="0" animBg="1"/>
      <p:bldP spid="34" grpId="1" animBg="1"/>
      <p:bldP spid="35" grpId="0" animBg="1"/>
      <p:bldP spid="35" grpId="1" animBg="1"/>
      <p:bldP spid="21" grpId="0" animBg="1"/>
      <p:bldP spid="24" grpId="0" animBg="1"/>
      <p:bldP spid="26"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DC71-F3D5-2330-EBEA-C31419A1D037}"/>
              </a:ext>
            </a:extLst>
          </p:cNvPr>
          <p:cNvSpPr>
            <a:spLocks noGrp="1"/>
          </p:cNvSpPr>
          <p:nvPr>
            <p:ph type="title"/>
          </p:nvPr>
        </p:nvSpPr>
        <p:spPr/>
        <p:txBody>
          <a:bodyPr/>
          <a:lstStyle/>
          <a:p>
            <a:r>
              <a:rPr lang="en-US" dirty="0"/>
              <a:t>Three types of Certificates</a:t>
            </a:r>
          </a:p>
        </p:txBody>
      </p:sp>
      <p:sp>
        <p:nvSpPr>
          <p:cNvPr id="3" name="Content Placeholder 2">
            <a:extLst>
              <a:ext uri="{FF2B5EF4-FFF2-40B4-BE49-F238E27FC236}">
                <a16:creationId xmlns:a16="http://schemas.microsoft.com/office/drawing/2014/main" id="{4F342125-1EDD-8359-E5C6-4DEDC2C7A8D2}"/>
              </a:ext>
            </a:extLst>
          </p:cNvPr>
          <p:cNvSpPr>
            <a:spLocks noGrp="1"/>
          </p:cNvSpPr>
          <p:nvPr>
            <p:ph sz="quarter" idx="10"/>
          </p:nvPr>
        </p:nvSpPr>
        <p:spPr>
          <a:xfrm>
            <a:off x="571500" y="1541100"/>
            <a:ext cx="10965962" cy="4608240"/>
          </a:xfrm>
        </p:spPr>
        <p:txBody>
          <a:bodyPr>
            <a:normAutofit fontScale="92500" lnSpcReduction="10000"/>
          </a:bodyPr>
          <a:lstStyle/>
          <a:p>
            <a:r>
              <a:rPr lang="en-US" dirty="0"/>
              <a:t>Root  / Trusted Certificates (and also intermediate certs).</a:t>
            </a:r>
          </a:p>
          <a:p>
            <a:pPr marL="380985" indent="-380985">
              <a:buFont typeface="Arial" panose="020B0604020202020204" pitchFamily="34" charset="0"/>
              <a:buChar char="•"/>
            </a:pPr>
            <a:r>
              <a:rPr lang="en-US" dirty="0"/>
              <a:t>Certificate that validates the Certificate Authority itself (GoDaddy / System Manager).  A root certificate is self signed, and keys are very secure.</a:t>
            </a:r>
          </a:p>
          <a:p>
            <a:endParaRPr lang="en-US" dirty="0"/>
          </a:p>
          <a:p>
            <a:r>
              <a:rPr lang="en-US" dirty="0"/>
              <a:t>Server / Identity Certificates</a:t>
            </a:r>
          </a:p>
          <a:p>
            <a:pPr marL="380985" indent="-380985">
              <a:buFont typeface="Arial" panose="020B0604020202020204" pitchFamily="34" charset="0"/>
              <a:buChar char="•"/>
            </a:pPr>
            <a:r>
              <a:rPr lang="en-US" dirty="0"/>
              <a:t>Signed by a Root Certificate Authority </a:t>
            </a:r>
          </a:p>
          <a:p>
            <a:pPr marL="380985" indent="-380985">
              <a:buFont typeface="Arial" panose="020B0604020202020204" pitchFamily="34" charset="0"/>
              <a:buChar char="•"/>
            </a:pPr>
            <a:r>
              <a:rPr lang="en-US" dirty="0"/>
              <a:t>Systems will trust the server / identity certificate if the system trusts the root.</a:t>
            </a:r>
          </a:p>
          <a:p>
            <a:pPr marL="380985" indent="-380985">
              <a:buFont typeface="Arial" panose="020B0604020202020204" pitchFamily="34" charset="0"/>
              <a:buChar char="•"/>
            </a:pPr>
            <a:endParaRPr lang="en-US" dirty="0"/>
          </a:p>
          <a:p>
            <a:r>
              <a:rPr lang="en-US" dirty="0"/>
              <a:t>Self Signed Certificate</a:t>
            </a:r>
          </a:p>
          <a:p>
            <a:pPr marL="380985" indent="-380985">
              <a:buFont typeface="Arial" panose="020B0604020202020204" pitchFamily="34" charset="0"/>
              <a:buChar char="•"/>
            </a:pPr>
            <a:r>
              <a:rPr lang="en-US" dirty="0"/>
              <a:t>A certificate created by a server itself.  Any other server that needs to trust this machine must also install this self signed cert in the server’s trust store.</a:t>
            </a:r>
          </a:p>
        </p:txBody>
      </p:sp>
    </p:spTree>
    <p:extLst>
      <p:ext uri="{BB962C8B-B14F-4D97-AF65-F5344CB8AC3E}">
        <p14:creationId xmlns:p14="http://schemas.microsoft.com/office/powerpoint/2010/main" val="4883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5016-781C-C012-790D-ED3E14472E75}"/>
              </a:ext>
            </a:extLst>
          </p:cNvPr>
          <p:cNvSpPr>
            <a:spLocks noGrp="1"/>
          </p:cNvSpPr>
          <p:nvPr>
            <p:ph type="title"/>
          </p:nvPr>
        </p:nvSpPr>
        <p:spPr/>
        <p:txBody>
          <a:bodyPr/>
          <a:lstStyle/>
          <a:p>
            <a:r>
              <a:rPr lang="en-US" dirty="0"/>
              <a:t>How to get Certificates for a server?</a:t>
            </a:r>
          </a:p>
        </p:txBody>
      </p:sp>
      <p:sp>
        <p:nvSpPr>
          <p:cNvPr id="3" name="Content Placeholder 2">
            <a:extLst>
              <a:ext uri="{FF2B5EF4-FFF2-40B4-BE49-F238E27FC236}">
                <a16:creationId xmlns:a16="http://schemas.microsoft.com/office/drawing/2014/main" id="{07F21134-8CD2-C8C6-D1AD-294D666D7631}"/>
              </a:ext>
            </a:extLst>
          </p:cNvPr>
          <p:cNvSpPr>
            <a:spLocks noGrp="1"/>
          </p:cNvSpPr>
          <p:nvPr>
            <p:ph sz="quarter" idx="10"/>
          </p:nvPr>
        </p:nvSpPr>
        <p:spPr>
          <a:xfrm>
            <a:off x="571500" y="1541100"/>
            <a:ext cx="7295791" cy="4608240"/>
          </a:xfrm>
        </p:spPr>
        <p:txBody>
          <a:bodyPr>
            <a:normAutofit fontScale="92500" lnSpcReduction="10000"/>
          </a:bodyPr>
          <a:lstStyle/>
          <a:p>
            <a:r>
              <a:rPr lang="en-US" dirty="0"/>
              <a:t>Certificates can be requested from a certificate authority two ways.   Recall that for public key encryption, two keys are needed – a private key and a public key.</a:t>
            </a:r>
          </a:p>
          <a:p>
            <a:endParaRPr lang="en-US" dirty="0"/>
          </a:p>
          <a:p>
            <a:r>
              <a:rPr lang="en-US" b="1" u="sng" dirty="0"/>
              <a:t>Create a certificate signing request</a:t>
            </a:r>
            <a:r>
              <a:rPr lang="en-US" dirty="0"/>
              <a:t>.  This will create our keys and creates and unsigned certificate in a request.  This request is sent to the CA to be signed.  We can now install this signed certificate to be used by the server.</a:t>
            </a:r>
          </a:p>
          <a:p>
            <a:r>
              <a:rPr lang="en-US" b="1" u="sng" dirty="0"/>
              <a:t>Have the CA create the keys and certificate</a:t>
            </a:r>
            <a:r>
              <a:rPr lang="en-US" dirty="0"/>
              <a:t>.  This will generate a password protected file with the two keys and a signed certificate that can be installed an used by the server.</a:t>
            </a:r>
          </a:p>
        </p:txBody>
      </p:sp>
      <p:pic>
        <p:nvPicPr>
          <p:cNvPr id="5" name="Picture 4">
            <a:extLst>
              <a:ext uri="{FF2B5EF4-FFF2-40B4-BE49-F238E27FC236}">
                <a16:creationId xmlns:a16="http://schemas.microsoft.com/office/drawing/2014/main" id="{C48BAD18-715E-402E-D619-9FBA4BF62A4D}"/>
              </a:ext>
            </a:extLst>
          </p:cNvPr>
          <p:cNvPicPr>
            <a:picLocks noChangeAspect="1"/>
          </p:cNvPicPr>
          <p:nvPr/>
        </p:nvPicPr>
        <p:blipFill>
          <a:blip r:embed="rId2"/>
          <a:stretch>
            <a:fillRect/>
          </a:stretch>
        </p:blipFill>
        <p:spPr>
          <a:xfrm>
            <a:off x="8238805" y="1741195"/>
            <a:ext cx="3305636" cy="3772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403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2A3E-17C6-875E-B113-2F195197AA18}"/>
              </a:ext>
            </a:extLst>
          </p:cNvPr>
          <p:cNvSpPr>
            <a:spLocks noGrp="1"/>
          </p:cNvSpPr>
          <p:nvPr>
            <p:ph type="title"/>
          </p:nvPr>
        </p:nvSpPr>
        <p:spPr/>
        <p:txBody>
          <a:bodyPr/>
          <a:lstStyle/>
          <a:p>
            <a:r>
              <a:rPr lang="en-US" dirty="0"/>
              <a:t>System Manager Certificate Authority</a:t>
            </a:r>
          </a:p>
        </p:txBody>
      </p:sp>
      <p:pic>
        <p:nvPicPr>
          <p:cNvPr id="5" name="Picture 4">
            <a:extLst>
              <a:ext uri="{FF2B5EF4-FFF2-40B4-BE49-F238E27FC236}">
                <a16:creationId xmlns:a16="http://schemas.microsoft.com/office/drawing/2014/main" id="{5611E7DB-3F9C-88D4-B88B-0385E308E13A}"/>
              </a:ext>
            </a:extLst>
          </p:cNvPr>
          <p:cNvPicPr>
            <a:picLocks noChangeAspect="1"/>
          </p:cNvPicPr>
          <p:nvPr/>
        </p:nvPicPr>
        <p:blipFill>
          <a:blip r:embed="rId2"/>
          <a:stretch>
            <a:fillRect/>
          </a:stretch>
        </p:blipFill>
        <p:spPr>
          <a:xfrm>
            <a:off x="781102" y="1126804"/>
            <a:ext cx="10629796" cy="4604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70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2A3E-17C6-875E-B113-2F195197AA18}"/>
              </a:ext>
            </a:extLst>
          </p:cNvPr>
          <p:cNvSpPr>
            <a:spLocks noGrp="1"/>
          </p:cNvSpPr>
          <p:nvPr>
            <p:ph type="title"/>
          </p:nvPr>
        </p:nvSpPr>
        <p:spPr/>
        <p:txBody>
          <a:bodyPr/>
          <a:lstStyle/>
          <a:p>
            <a:r>
              <a:rPr lang="en-US" dirty="0"/>
              <a:t>System Manager Certificate Authority – Viewing / Download Root</a:t>
            </a:r>
          </a:p>
        </p:txBody>
      </p:sp>
      <p:pic>
        <p:nvPicPr>
          <p:cNvPr id="5" name="Picture 4">
            <a:extLst>
              <a:ext uri="{FF2B5EF4-FFF2-40B4-BE49-F238E27FC236}">
                <a16:creationId xmlns:a16="http://schemas.microsoft.com/office/drawing/2014/main" id="{5611E7DB-3F9C-88D4-B88B-0385E308E13A}"/>
              </a:ext>
            </a:extLst>
          </p:cNvPr>
          <p:cNvPicPr>
            <a:picLocks noChangeAspect="1"/>
          </p:cNvPicPr>
          <p:nvPr/>
        </p:nvPicPr>
        <p:blipFill>
          <a:blip r:embed="rId2"/>
          <a:stretch>
            <a:fillRect/>
          </a:stretch>
        </p:blipFill>
        <p:spPr>
          <a:xfrm>
            <a:off x="781102" y="1126804"/>
            <a:ext cx="10629796" cy="4604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64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2A3E-17C6-875E-B113-2F195197AA18}"/>
              </a:ext>
            </a:extLst>
          </p:cNvPr>
          <p:cNvSpPr>
            <a:spLocks noGrp="1"/>
          </p:cNvSpPr>
          <p:nvPr>
            <p:ph type="title"/>
          </p:nvPr>
        </p:nvSpPr>
        <p:spPr/>
        <p:txBody>
          <a:bodyPr/>
          <a:lstStyle/>
          <a:p>
            <a:r>
              <a:rPr lang="en-US" dirty="0"/>
              <a:t>System Manager Certificate Authority – Registration Authority (RA) Functions – Registers info for a certificate</a:t>
            </a:r>
          </a:p>
        </p:txBody>
      </p:sp>
      <p:pic>
        <p:nvPicPr>
          <p:cNvPr id="7" name="Picture 6">
            <a:extLst>
              <a:ext uri="{FF2B5EF4-FFF2-40B4-BE49-F238E27FC236}">
                <a16:creationId xmlns:a16="http://schemas.microsoft.com/office/drawing/2014/main" id="{34F93C5F-D19A-6FBD-B31C-81427845158A}"/>
              </a:ext>
            </a:extLst>
          </p:cNvPr>
          <p:cNvPicPr>
            <a:picLocks noChangeAspect="1"/>
          </p:cNvPicPr>
          <p:nvPr/>
        </p:nvPicPr>
        <p:blipFill>
          <a:blip r:embed="rId2"/>
          <a:stretch>
            <a:fillRect/>
          </a:stretch>
        </p:blipFill>
        <p:spPr>
          <a:xfrm>
            <a:off x="1979305" y="1227371"/>
            <a:ext cx="8233390" cy="5109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625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2A3E-17C6-875E-B113-2F195197AA18}"/>
              </a:ext>
            </a:extLst>
          </p:cNvPr>
          <p:cNvSpPr>
            <a:spLocks noGrp="1"/>
          </p:cNvSpPr>
          <p:nvPr>
            <p:ph type="title"/>
          </p:nvPr>
        </p:nvSpPr>
        <p:spPr/>
        <p:txBody>
          <a:bodyPr/>
          <a:lstStyle/>
          <a:p>
            <a:r>
              <a:rPr lang="en-US" dirty="0"/>
              <a:t>System Manager Certificate Authority – RA Functions – Create or Sign Identity Certs for Servers</a:t>
            </a:r>
          </a:p>
        </p:txBody>
      </p:sp>
      <p:sp>
        <p:nvSpPr>
          <p:cNvPr id="8" name="TextBox 7">
            <a:extLst>
              <a:ext uri="{FF2B5EF4-FFF2-40B4-BE49-F238E27FC236}">
                <a16:creationId xmlns:a16="http://schemas.microsoft.com/office/drawing/2014/main" id="{1B7C27D8-9195-5789-ED8C-22B284EF4DBB}"/>
              </a:ext>
            </a:extLst>
          </p:cNvPr>
          <p:cNvSpPr txBox="1"/>
          <p:nvPr/>
        </p:nvSpPr>
        <p:spPr>
          <a:xfrm>
            <a:off x="238836" y="1558119"/>
            <a:ext cx="5699699" cy="2862322"/>
          </a:xfrm>
          <a:prstGeom prst="rect">
            <a:avLst/>
          </a:prstGeom>
          <a:noFill/>
        </p:spPr>
        <p:txBody>
          <a:bodyPr wrap="square" rtlCol="0">
            <a:spAutoFit/>
          </a:bodyPr>
          <a:lstStyle/>
          <a:p>
            <a:pPr marL="380985" indent="-380985">
              <a:buFont typeface="Arial" panose="020B0604020202020204" pitchFamily="34" charset="0"/>
              <a:buChar char="•"/>
            </a:pPr>
            <a:r>
              <a:rPr lang="en-US" sz="1500" dirty="0"/>
              <a:t>Username – use the server name</a:t>
            </a:r>
          </a:p>
          <a:p>
            <a:pPr marL="380985" indent="-380985">
              <a:buFont typeface="Arial" panose="020B0604020202020204" pitchFamily="34" charset="0"/>
              <a:buChar char="•"/>
            </a:pPr>
            <a:r>
              <a:rPr lang="en-US" sz="1500" dirty="0"/>
              <a:t>Password – your choice – remember it</a:t>
            </a:r>
          </a:p>
          <a:p>
            <a:pPr marL="380985" indent="-380985">
              <a:buFont typeface="Arial" panose="020B0604020202020204" pitchFamily="34" charset="0"/>
              <a:buChar char="•"/>
            </a:pPr>
            <a:r>
              <a:rPr lang="en-US" sz="1500" dirty="0" err="1"/>
              <a:t>eMail</a:t>
            </a:r>
            <a:r>
              <a:rPr lang="en-US" sz="1500" dirty="0"/>
              <a:t> – options</a:t>
            </a:r>
          </a:p>
          <a:p>
            <a:pPr marL="380985" indent="-380985">
              <a:buFont typeface="Arial" panose="020B0604020202020204" pitchFamily="34" charset="0"/>
              <a:buChar char="•"/>
            </a:pPr>
            <a:r>
              <a:rPr lang="en-US" sz="1500" dirty="0"/>
              <a:t>Common Name – server DNS name</a:t>
            </a:r>
          </a:p>
          <a:p>
            <a:pPr marL="380985" indent="-380985">
              <a:buFont typeface="Arial" panose="020B0604020202020204" pitchFamily="34" charset="0"/>
              <a:buChar char="•"/>
            </a:pPr>
            <a:r>
              <a:rPr lang="en-US" sz="1500" dirty="0"/>
              <a:t>Organization / Country / Unit / Locality / State are all optional.  Informational</a:t>
            </a:r>
          </a:p>
          <a:p>
            <a:pPr marL="380985" indent="-380985">
              <a:buFont typeface="Arial" panose="020B0604020202020204" pitchFamily="34" charset="0"/>
              <a:buChar char="•"/>
            </a:pPr>
            <a:r>
              <a:rPr lang="en-US" sz="1500" dirty="0"/>
              <a:t>Subject Alternative Name – very important.</a:t>
            </a:r>
            <a:br>
              <a:rPr lang="en-US" sz="1500" dirty="0"/>
            </a:br>
            <a:r>
              <a:rPr lang="en-US" sz="1500" dirty="0"/>
              <a:t>Specify the DNS name of the server.</a:t>
            </a:r>
            <a:br>
              <a:rPr lang="en-US" sz="1500" dirty="0"/>
            </a:br>
            <a:r>
              <a:rPr lang="en-US" sz="1500" dirty="0"/>
              <a:t>Add a secondary name if needed.</a:t>
            </a:r>
            <a:br>
              <a:rPr lang="en-US" sz="1500" dirty="0"/>
            </a:br>
            <a:r>
              <a:rPr lang="en-US" sz="1500" dirty="0"/>
              <a:t>Do not add IP address – bad practice.</a:t>
            </a:r>
            <a:br>
              <a:rPr lang="en-US" sz="1500" dirty="0"/>
            </a:br>
            <a:r>
              <a:rPr lang="en-US" sz="1500" dirty="0"/>
              <a:t>SAN is enforced by Apple and Google since 2018.</a:t>
            </a:r>
          </a:p>
          <a:p>
            <a:pPr marL="380985" indent="-380985">
              <a:buFont typeface="Arial" panose="020B0604020202020204" pitchFamily="34" charset="0"/>
              <a:buChar char="•"/>
            </a:pPr>
            <a:r>
              <a:rPr lang="en-US" sz="1500" dirty="0"/>
              <a:t>Select the Token Type</a:t>
            </a:r>
          </a:p>
        </p:txBody>
      </p:sp>
      <p:pic>
        <p:nvPicPr>
          <p:cNvPr id="10" name="Picture 9">
            <a:extLst>
              <a:ext uri="{FF2B5EF4-FFF2-40B4-BE49-F238E27FC236}">
                <a16:creationId xmlns:a16="http://schemas.microsoft.com/office/drawing/2014/main" id="{AF978412-893E-7DC0-6A42-08D71E48EECC}"/>
              </a:ext>
            </a:extLst>
          </p:cNvPr>
          <p:cNvPicPr>
            <a:picLocks noChangeAspect="1"/>
          </p:cNvPicPr>
          <p:nvPr/>
        </p:nvPicPr>
        <p:blipFill>
          <a:blip r:embed="rId2"/>
          <a:stretch>
            <a:fillRect/>
          </a:stretch>
        </p:blipFill>
        <p:spPr>
          <a:xfrm>
            <a:off x="6096000" y="952459"/>
            <a:ext cx="5522500" cy="5370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34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 name="Picture 3">
            <a:extLst>
              <a:ext uri="{FF2B5EF4-FFF2-40B4-BE49-F238E27FC236}">
                <a16:creationId xmlns:a16="http://schemas.microsoft.com/office/drawing/2014/main" id="{4CB4B8C7-E3E8-F0A1-CA78-E4CBC9CDFFE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48" name="Google Shape;448;g20f3ee1796c_0_80"/>
          <p:cNvSpPr txBox="1"/>
          <p:nvPr/>
        </p:nvSpPr>
        <p:spPr>
          <a:xfrm>
            <a:off x="5597547" y="3162520"/>
            <a:ext cx="6790800" cy="759200"/>
          </a:xfrm>
          <a:prstGeom prst="rect">
            <a:avLst/>
          </a:prstGeom>
          <a:noFill/>
          <a:ln>
            <a:noFill/>
          </a:ln>
        </p:spPr>
        <p:txBody>
          <a:bodyPr spcFirstLastPara="1" wrap="square" lIns="34300" tIns="17133" rIns="34300" bIns="17133" anchor="t" anchorCtr="0">
            <a:noAutofit/>
          </a:bodyPr>
          <a:lstStyle/>
          <a:p>
            <a:pPr marL="0" marR="0" lvl="0" indent="0" algn="l" defTabSz="1219170" rtl="0" eaLnBrk="1" fontAlgn="auto" latinLnBrk="0" hangingPunct="1">
              <a:lnSpc>
                <a:spcPct val="84615"/>
              </a:lnSpc>
              <a:spcBef>
                <a:spcPts val="0"/>
              </a:spcBef>
              <a:spcAft>
                <a:spcPts val="0"/>
              </a:spcAft>
              <a:buClr>
                <a:srgbClr val="002D5B"/>
              </a:buClr>
              <a:buSzPts val="4900"/>
              <a:buFontTx/>
              <a:buNone/>
              <a:tabLst/>
              <a:defRPr/>
            </a:pPr>
            <a:r>
              <a:rPr kumimoji="0" lang="en-US" sz="6667"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rPr>
              <a:t>ConvergeOne</a:t>
            </a:r>
            <a:endParaRPr kumimoji="0" sz="6667" b="1"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endParaRPr>
          </a:p>
        </p:txBody>
      </p:sp>
      <p:sp>
        <p:nvSpPr>
          <p:cNvPr id="449" name="Google Shape;449;g20f3ee1796c_0_80"/>
          <p:cNvSpPr txBox="1"/>
          <p:nvPr/>
        </p:nvSpPr>
        <p:spPr>
          <a:xfrm>
            <a:off x="5623147" y="2809088"/>
            <a:ext cx="8258000" cy="32823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2736"/>
              </a:buClr>
              <a:buSzPts val="900"/>
              <a:buFontTx/>
              <a:buNone/>
              <a:tabLst/>
              <a:defRPr/>
            </a:pPr>
            <a:r>
              <a:rPr kumimoji="0" lang="en-US" sz="2133" b="0" i="0" u="none" strike="noStrike" kern="0" cap="none" spc="0" normalizeH="0" baseline="0" noProof="0" dirty="0">
                <a:ln>
                  <a:noFill/>
                </a:ln>
                <a:solidFill>
                  <a:srgbClr val="00A3D8"/>
                </a:solidFill>
                <a:effectLst/>
                <a:uLnTx/>
                <a:uFillTx/>
                <a:latin typeface="Source Sans Pro SemiBold"/>
                <a:ea typeface="Source Sans Pro SemiBold"/>
                <a:cs typeface="Source Sans Pro SemiBold"/>
                <a:sym typeface="Source Sans Pro SemiBold"/>
              </a:rPr>
              <a:t>Feel The Impact</a:t>
            </a:r>
          </a:p>
        </p:txBody>
      </p:sp>
    </p:spTree>
    <p:extLst>
      <p:ext uri="{BB962C8B-B14F-4D97-AF65-F5344CB8AC3E}">
        <p14:creationId xmlns:p14="http://schemas.microsoft.com/office/powerpoint/2010/main" val="2383690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7C492-8DA1-86F1-AF70-BD34F46C5E80}"/>
              </a:ext>
            </a:extLst>
          </p:cNvPr>
          <p:cNvPicPr>
            <a:picLocks noChangeAspect="1"/>
          </p:cNvPicPr>
          <p:nvPr/>
        </p:nvPicPr>
        <p:blipFill>
          <a:blip r:embed="rId2"/>
          <a:stretch>
            <a:fillRect/>
          </a:stretch>
        </p:blipFill>
        <p:spPr>
          <a:xfrm>
            <a:off x="6222080" y="1178404"/>
            <a:ext cx="5269213" cy="512460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1A12A3E-17C6-875E-B113-2F195197AA18}"/>
              </a:ext>
            </a:extLst>
          </p:cNvPr>
          <p:cNvSpPr>
            <a:spLocks noGrp="1"/>
          </p:cNvSpPr>
          <p:nvPr>
            <p:ph type="title"/>
          </p:nvPr>
        </p:nvSpPr>
        <p:spPr/>
        <p:txBody>
          <a:bodyPr/>
          <a:lstStyle/>
          <a:p>
            <a:r>
              <a:rPr lang="en-US" dirty="0"/>
              <a:t>System Manager Certificate Authority – RA Functions – Create or Sign Identity Certs for Servers</a:t>
            </a:r>
          </a:p>
        </p:txBody>
      </p:sp>
      <p:sp>
        <p:nvSpPr>
          <p:cNvPr id="8" name="TextBox 7">
            <a:extLst>
              <a:ext uri="{FF2B5EF4-FFF2-40B4-BE49-F238E27FC236}">
                <a16:creationId xmlns:a16="http://schemas.microsoft.com/office/drawing/2014/main" id="{1B7C27D8-9195-5789-ED8C-22B284EF4DBB}"/>
              </a:ext>
            </a:extLst>
          </p:cNvPr>
          <p:cNvSpPr txBox="1"/>
          <p:nvPr/>
        </p:nvSpPr>
        <p:spPr>
          <a:xfrm>
            <a:off x="238836" y="1558119"/>
            <a:ext cx="5699699" cy="3093154"/>
          </a:xfrm>
          <a:prstGeom prst="rect">
            <a:avLst/>
          </a:prstGeom>
          <a:noFill/>
        </p:spPr>
        <p:txBody>
          <a:bodyPr wrap="square" rtlCol="0">
            <a:spAutoFit/>
          </a:bodyPr>
          <a:lstStyle/>
          <a:p>
            <a:r>
              <a:rPr lang="en-US" sz="1500" dirty="0"/>
              <a:t>Main Certificate Data</a:t>
            </a:r>
          </a:p>
          <a:p>
            <a:pPr marL="380985" indent="-380985">
              <a:buFont typeface="Arial" panose="020B0604020202020204" pitchFamily="34" charset="0"/>
              <a:buChar char="•"/>
            </a:pPr>
            <a:r>
              <a:rPr lang="en-US" sz="1500" dirty="0"/>
              <a:t>Certificate used for Client / Server interactions</a:t>
            </a:r>
          </a:p>
          <a:p>
            <a:pPr marL="380985" indent="-380985">
              <a:buFont typeface="Arial" panose="020B0604020202020204" pitchFamily="34" charset="0"/>
              <a:buChar char="•"/>
            </a:pPr>
            <a:r>
              <a:rPr lang="en-US" sz="1500" dirty="0"/>
              <a:t>CA – the CA that is signing your certificate.  By default that is “</a:t>
            </a:r>
            <a:r>
              <a:rPr lang="en-US" sz="1500" dirty="0" err="1"/>
              <a:t>tmdefaultca</a:t>
            </a:r>
            <a:r>
              <a:rPr lang="en-US" sz="1500" dirty="0"/>
              <a:t>” which is the default name of the System Manager</a:t>
            </a:r>
          </a:p>
          <a:p>
            <a:pPr marL="380985" indent="-380985">
              <a:buFont typeface="Arial" panose="020B0604020202020204" pitchFamily="34" charset="0"/>
              <a:buChar char="•"/>
            </a:pPr>
            <a:r>
              <a:rPr lang="en-US" sz="1500" dirty="0"/>
              <a:t>Type of “token” to be generated</a:t>
            </a:r>
          </a:p>
          <a:p>
            <a:pPr marL="925221" lvl="1" indent="-380985">
              <a:buFont typeface="Arial" panose="020B0604020202020204" pitchFamily="34" charset="0"/>
              <a:buChar char="•"/>
            </a:pPr>
            <a:r>
              <a:rPr lang="en-US" sz="1500" dirty="0"/>
              <a:t>P12 file – the SMGR will create a password protected certificate for the server including keys</a:t>
            </a:r>
          </a:p>
          <a:p>
            <a:pPr marL="925221" lvl="1" indent="-380985">
              <a:buFont typeface="Arial" panose="020B0604020202020204" pitchFamily="34" charset="0"/>
              <a:buChar char="•"/>
            </a:pPr>
            <a:r>
              <a:rPr lang="en-US" sz="1500" dirty="0"/>
              <a:t>PEM file – the SMGR will create a simple certificate file but requires a certificate signing request from the server</a:t>
            </a:r>
          </a:p>
          <a:p>
            <a:pPr marL="380985" indent="-380985">
              <a:buFont typeface="Arial" panose="020B0604020202020204" pitchFamily="34" charset="0"/>
              <a:buChar char="•"/>
            </a:pPr>
            <a:r>
              <a:rPr lang="en-US" sz="1500" dirty="0"/>
              <a:t>Click Add when done</a:t>
            </a:r>
          </a:p>
        </p:txBody>
      </p:sp>
      <p:pic>
        <p:nvPicPr>
          <p:cNvPr id="5" name="Picture 4">
            <a:extLst>
              <a:ext uri="{FF2B5EF4-FFF2-40B4-BE49-F238E27FC236}">
                <a16:creationId xmlns:a16="http://schemas.microsoft.com/office/drawing/2014/main" id="{B3E04922-588C-E2D8-08DD-EAF94D0B58B1}"/>
              </a:ext>
            </a:extLst>
          </p:cNvPr>
          <p:cNvPicPr>
            <a:picLocks noChangeAspect="1"/>
          </p:cNvPicPr>
          <p:nvPr/>
        </p:nvPicPr>
        <p:blipFill>
          <a:blip r:embed="rId3"/>
          <a:stretch>
            <a:fillRect/>
          </a:stretch>
        </p:blipFill>
        <p:spPr>
          <a:xfrm>
            <a:off x="5701426" y="2671787"/>
            <a:ext cx="5789867" cy="2403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1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89F8-A77C-6231-2B20-D9DEB363C394}"/>
              </a:ext>
            </a:extLst>
          </p:cNvPr>
          <p:cNvSpPr>
            <a:spLocks noGrp="1"/>
          </p:cNvSpPr>
          <p:nvPr>
            <p:ph type="title"/>
          </p:nvPr>
        </p:nvSpPr>
        <p:spPr/>
        <p:txBody>
          <a:bodyPr/>
          <a:lstStyle/>
          <a:p>
            <a:r>
              <a:rPr lang="en-US" dirty="0"/>
              <a:t>We added a registration, and now need to create a certificate. </a:t>
            </a:r>
          </a:p>
        </p:txBody>
      </p:sp>
      <p:sp>
        <p:nvSpPr>
          <p:cNvPr id="3" name="Content Placeholder 2">
            <a:extLst>
              <a:ext uri="{FF2B5EF4-FFF2-40B4-BE49-F238E27FC236}">
                <a16:creationId xmlns:a16="http://schemas.microsoft.com/office/drawing/2014/main" id="{0FA33BD2-7E18-EFD7-A1A2-C2ECF82BE852}"/>
              </a:ext>
            </a:extLst>
          </p:cNvPr>
          <p:cNvSpPr>
            <a:spLocks noGrp="1"/>
          </p:cNvSpPr>
          <p:nvPr>
            <p:ph sz="quarter" idx="10"/>
          </p:nvPr>
        </p:nvSpPr>
        <p:spPr/>
        <p:txBody>
          <a:bodyPr/>
          <a:lstStyle/>
          <a:p>
            <a:r>
              <a:rPr lang="en-US" dirty="0"/>
              <a:t>Select Public Web</a:t>
            </a:r>
          </a:p>
          <a:p>
            <a:endParaRPr lang="en-US" dirty="0"/>
          </a:p>
          <a:p>
            <a:endParaRPr lang="en-US" dirty="0"/>
          </a:p>
          <a:p>
            <a:r>
              <a:rPr lang="en-US" dirty="0"/>
              <a:t>To generate a new cert with keys, select the option to Create a Keystore.</a:t>
            </a:r>
          </a:p>
          <a:p>
            <a:endParaRPr lang="en-US" dirty="0"/>
          </a:p>
          <a:p>
            <a:endParaRPr lang="en-US" dirty="0"/>
          </a:p>
          <a:p>
            <a:r>
              <a:rPr lang="en-US" dirty="0"/>
              <a:t>To generate a new cert in response to a signing request, select Create Certificate from CSR.</a:t>
            </a:r>
          </a:p>
        </p:txBody>
      </p:sp>
      <p:pic>
        <p:nvPicPr>
          <p:cNvPr id="5" name="Picture 4">
            <a:extLst>
              <a:ext uri="{FF2B5EF4-FFF2-40B4-BE49-F238E27FC236}">
                <a16:creationId xmlns:a16="http://schemas.microsoft.com/office/drawing/2014/main" id="{9D92E12B-7A64-ABCE-E5DF-C9F5D4690BF0}"/>
              </a:ext>
            </a:extLst>
          </p:cNvPr>
          <p:cNvPicPr>
            <a:picLocks noChangeAspect="1"/>
          </p:cNvPicPr>
          <p:nvPr/>
        </p:nvPicPr>
        <p:blipFill>
          <a:blip r:embed="rId2"/>
          <a:stretch>
            <a:fillRect/>
          </a:stretch>
        </p:blipFill>
        <p:spPr>
          <a:xfrm>
            <a:off x="3455464" y="1253250"/>
            <a:ext cx="3319970" cy="10362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B7566B-8D30-6B94-5FFB-9B69215BE30F}"/>
              </a:ext>
            </a:extLst>
          </p:cNvPr>
          <p:cNvPicPr>
            <a:picLocks noChangeAspect="1"/>
          </p:cNvPicPr>
          <p:nvPr/>
        </p:nvPicPr>
        <p:blipFill>
          <a:blip r:embed="rId3"/>
          <a:stretch>
            <a:fillRect/>
          </a:stretch>
        </p:blipFill>
        <p:spPr>
          <a:xfrm>
            <a:off x="8039349" y="4519041"/>
            <a:ext cx="3177037" cy="183933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4548AE7-87A0-9A2C-98DB-C3B44166E1B3}"/>
              </a:ext>
            </a:extLst>
          </p:cNvPr>
          <p:cNvPicPr>
            <a:picLocks noChangeAspect="1"/>
          </p:cNvPicPr>
          <p:nvPr/>
        </p:nvPicPr>
        <p:blipFill>
          <a:blip r:embed="rId4"/>
          <a:stretch>
            <a:fillRect/>
          </a:stretch>
        </p:blipFill>
        <p:spPr>
          <a:xfrm>
            <a:off x="6167036" y="2521275"/>
            <a:ext cx="3177037" cy="1815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016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89F8-A77C-6231-2B20-D9DEB363C394}"/>
              </a:ext>
            </a:extLst>
          </p:cNvPr>
          <p:cNvSpPr>
            <a:spLocks noGrp="1"/>
          </p:cNvSpPr>
          <p:nvPr>
            <p:ph type="title"/>
          </p:nvPr>
        </p:nvSpPr>
        <p:spPr/>
        <p:txBody>
          <a:bodyPr/>
          <a:lstStyle/>
          <a:p>
            <a:r>
              <a:rPr lang="en-US" dirty="0"/>
              <a:t>Creating the certificate for the registered earlier…</a:t>
            </a:r>
          </a:p>
        </p:txBody>
      </p:sp>
      <p:pic>
        <p:nvPicPr>
          <p:cNvPr id="9" name="Picture 8">
            <a:extLst>
              <a:ext uri="{FF2B5EF4-FFF2-40B4-BE49-F238E27FC236}">
                <a16:creationId xmlns:a16="http://schemas.microsoft.com/office/drawing/2014/main" id="{54548AE7-87A0-9A2C-98DB-C3B44166E1B3}"/>
              </a:ext>
            </a:extLst>
          </p:cNvPr>
          <p:cNvPicPr>
            <a:picLocks noChangeAspect="1"/>
          </p:cNvPicPr>
          <p:nvPr/>
        </p:nvPicPr>
        <p:blipFill>
          <a:blip r:embed="rId2"/>
          <a:stretch>
            <a:fillRect/>
          </a:stretch>
        </p:blipFill>
        <p:spPr>
          <a:xfrm>
            <a:off x="686273" y="1253250"/>
            <a:ext cx="3460947" cy="197768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A6B4E73-AEE5-8C26-EF4D-E9CDDA9F5944}"/>
              </a:ext>
            </a:extLst>
          </p:cNvPr>
          <p:cNvPicPr>
            <a:picLocks noChangeAspect="1"/>
          </p:cNvPicPr>
          <p:nvPr/>
        </p:nvPicPr>
        <p:blipFill>
          <a:blip r:embed="rId3"/>
          <a:stretch>
            <a:fillRect/>
          </a:stretch>
        </p:blipFill>
        <p:spPr>
          <a:xfrm>
            <a:off x="1552474" y="1400397"/>
            <a:ext cx="9087053" cy="383788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B67D666-FB55-F3E4-160C-F1AC62AB740B}"/>
              </a:ext>
            </a:extLst>
          </p:cNvPr>
          <p:cNvPicPr>
            <a:picLocks noChangeAspect="1"/>
          </p:cNvPicPr>
          <p:nvPr/>
        </p:nvPicPr>
        <p:blipFill>
          <a:blip r:embed="rId4"/>
          <a:stretch>
            <a:fillRect/>
          </a:stretch>
        </p:blipFill>
        <p:spPr>
          <a:xfrm>
            <a:off x="2691710" y="1732990"/>
            <a:ext cx="8099858" cy="419992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4612F14-FE30-CD89-96E0-E4C46D97690E}"/>
              </a:ext>
            </a:extLst>
          </p:cNvPr>
          <p:cNvPicPr>
            <a:picLocks noChangeAspect="1"/>
          </p:cNvPicPr>
          <p:nvPr/>
        </p:nvPicPr>
        <p:blipFill>
          <a:blip r:embed="rId5"/>
          <a:stretch>
            <a:fillRect/>
          </a:stretch>
        </p:blipFill>
        <p:spPr>
          <a:xfrm>
            <a:off x="4193196" y="2812727"/>
            <a:ext cx="7158426" cy="3368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743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0743-5EE6-874E-1C77-F2CCFA7C605F}"/>
              </a:ext>
            </a:extLst>
          </p:cNvPr>
          <p:cNvSpPr>
            <a:spLocks noGrp="1"/>
          </p:cNvSpPr>
          <p:nvPr>
            <p:ph type="title"/>
          </p:nvPr>
        </p:nvSpPr>
        <p:spPr/>
        <p:txBody>
          <a:bodyPr/>
          <a:lstStyle/>
          <a:p>
            <a:r>
              <a:rPr lang="en-US" dirty="0"/>
              <a:t>Viewing the Certificate in System Manager </a:t>
            </a:r>
          </a:p>
        </p:txBody>
      </p:sp>
      <p:pic>
        <p:nvPicPr>
          <p:cNvPr id="5" name="Picture 4">
            <a:extLst>
              <a:ext uri="{FF2B5EF4-FFF2-40B4-BE49-F238E27FC236}">
                <a16:creationId xmlns:a16="http://schemas.microsoft.com/office/drawing/2014/main" id="{C0F73A19-8756-29A4-ACB3-944C29866242}"/>
              </a:ext>
            </a:extLst>
          </p:cNvPr>
          <p:cNvPicPr>
            <a:picLocks noChangeAspect="1"/>
          </p:cNvPicPr>
          <p:nvPr/>
        </p:nvPicPr>
        <p:blipFill>
          <a:blip r:embed="rId2"/>
          <a:stretch>
            <a:fillRect/>
          </a:stretch>
        </p:blipFill>
        <p:spPr>
          <a:xfrm>
            <a:off x="718206" y="1500605"/>
            <a:ext cx="10957034" cy="4346707"/>
          </a:xfrm>
          <a:prstGeom prst="rect">
            <a:avLst/>
          </a:prstGeom>
          <a:ln>
            <a:no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0672454D-821A-9668-A586-1B9DD02957BF}"/>
              </a:ext>
            </a:extLst>
          </p:cNvPr>
          <p:cNvSpPr/>
          <p:nvPr/>
        </p:nvSpPr>
        <p:spPr>
          <a:xfrm rot="2661756">
            <a:off x="6513357" y="2732960"/>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Arrow: Down 6">
            <a:extLst>
              <a:ext uri="{FF2B5EF4-FFF2-40B4-BE49-F238E27FC236}">
                <a16:creationId xmlns:a16="http://schemas.microsoft.com/office/drawing/2014/main" id="{AA0717E4-AAEC-9A86-D4F8-D46FFC439916}"/>
              </a:ext>
            </a:extLst>
          </p:cNvPr>
          <p:cNvSpPr/>
          <p:nvPr/>
        </p:nvSpPr>
        <p:spPr>
          <a:xfrm rot="20272160">
            <a:off x="10332116" y="4278764"/>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52357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0743-5EE6-874E-1C77-F2CCFA7C605F}"/>
              </a:ext>
            </a:extLst>
          </p:cNvPr>
          <p:cNvSpPr>
            <a:spLocks noGrp="1"/>
          </p:cNvSpPr>
          <p:nvPr>
            <p:ph type="title"/>
          </p:nvPr>
        </p:nvSpPr>
        <p:spPr/>
        <p:txBody>
          <a:bodyPr/>
          <a:lstStyle/>
          <a:p>
            <a:r>
              <a:rPr lang="en-US" dirty="0"/>
              <a:t>Viewing the Certificate in System Manager </a:t>
            </a:r>
          </a:p>
        </p:txBody>
      </p:sp>
      <p:pic>
        <p:nvPicPr>
          <p:cNvPr id="4" name="Picture 3">
            <a:extLst>
              <a:ext uri="{FF2B5EF4-FFF2-40B4-BE49-F238E27FC236}">
                <a16:creationId xmlns:a16="http://schemas.microsoft.com/office/drawing/2014/main" id="{2B167667-F24B-393A-8F09-CE715994D430}"/>
              </a:ext>
            </a:extLst>
          </p:cNvPr>
          <p:cNvPicPr>
            <a:picLocks noChangeAspect="1"/>
          </p:cNvPicPr>
          <p:nvPr/>
        </p:nvPicPr>
        <p:blipFill>
          <a:blip r:embed="rId2"/>
          <a:stretch>
            <a:fillRect/>
          </a:stretch>
        </p:blipFill>
        <p:spPr>
          <a:xfrm>
            <a:off x="2615812" y="1115232"/>
            <a:ext cx="6693497" cy="515358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8B21D0D-75E7-F613-66B1-0DF0C0A798FD}"/>
              </a:ext>
            </a:extLst>
          </p:cNvPr>
          <p:cNvPicPr>
            <a:picLocks noChangeAspect="1"/>
          </p:cNvPicPr>
          <p:nvPr/>
        </p:nvPicPr>
        <p:blipFill>
          <a:blip r:embed="rId3"/>
          <a:stretch>
            <a:fillRect/>
          </a:stretch>
        </p:blipFill>
        <p:spPr>
          <a:xfrm>
            <a:off x="1080281" y="2071498"/>
            <a:ext cx="10031438" cy="2185192"/>
          </a:xfrm>
          <a:prstGeom prst="rect">
            <a:avLst/>
          </a:prstGeom>
          <a:ln>
            <a:noFill/>
          </a:ln>
          <a:effectLst>
            <a:outerShdw blurRad="292100" dist="139700" dir="2700000" algn="tl" rotWithShape="0">
              <a:srgbClr val="333333">
                <a:alpha val="65000"/>
              </a:srgbClr>
            </a:outerShdw>
          </a:effectLst>
        </p:spPr>
      </p:pic>
      <p:sp>
        <p:nvSpPr>
          <p:cNvPr id="10" name="Arrow: Down 9">
            <a:extLst>
              <a:ext uri="{FF2B5EF4-FFF2-40B4-BE49-F238E27FC236}">
                <a16:creationId xmlns:a16="http://schemas.microsoft.com/office/drawing/2014/main" id="{83ED653C-9C00-A005-F83F-9FCFBC272A4F}"/>
              </a:ext>
            </a:extLst>
          </p:cNvPr>
          <p:cNvSpPr/>
          <p:nvPr/>
        </p:nvSpPr>
        <p:spPr>
          <a:xfrm rot="14731655">
            <a:off x="3465358" y="5575267"/>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6241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E6675-5F6B-6DBF-579D-0A83A95540C1}"/>
              </a:ext>
            </a:extLst>
          </p:cNvPr>
          <p:cNvSpPr>
            <a:spLocks noGrp="1"/>
          </p:cNvSpPr>
          <p:nvPr>
            <p:ph type="title"/>
          </p:nvPr>
        </p:nvSpPr>
        <p:spPr/>
        <p:txBody>
          <a:bodyPr/>
          <a:lstStyle/>
          <a:p>
            <a:r>
              <a:rPr lang="en-US" dirty="0"/>
              <a:t>Looking at a certificate file – copy and paste your cert to an online decoder…</a:t>
            </a:r>
          </a:p>
        </p:txBody>
      </p:sp>
      <p:pic>
        <p:nvPicPr>
          <p:cNvPr id="5" name="Picture 4">
            <a:extLst>
              <a:ext uri="{FF2B5EF4-FFF2-40B4-BE49-F238E27FC236}">
                <a16:creationId xmlns:a16="http://schemas.microsoft.com/office/drawing/2014/main" id="{C465A696-FDB0-5FE9-E1A7-78B5068925A0}"/>
              </a:ext>
            </a:extLst>
          </p:cNvPr>
          <p:cNvPicPr>
            <a:picLocks noChangeAspect="1"/>
          </p:cNvPicPr>
          <p:nvPr/>
        </p:nvPicPr>
        <p:blipFill>
          <a:blip r:embed="rId2"/>
          <a:stretch>
            <a:fillRect/>
          </a:stretch>
        </p:blipFill>
        <p:spPr>
          <a:xfrm>
            <a:off x="699264" y="1253250"/>
            <a:ext cx="5263297" cy="4437682"/>
          </a:xfrm>
          <a:prstGeom prst="rect">
            <a:avLst/>
          </a:prstGeom>
        </p:spPr>
      </p:pic>
      <p:sp>
        <p:nvSpPr>
          <p:cNvPr id="6" name="TextBox 5">
            <a:extLst>
              <a:ext uri="{FF2B5EF4-FFF2-40B4-BE49-F238E27FC236}">
                <a16:creationId xmlns:a16="http://schemas.microsoft.com/office/drawing/2014/main" id="{B52BC728-49D3-D44B-F61E-FDF309CBE73D}"/>
              </a:ext>
            </a:extLst>
          </p:cNvPr>
          <p:cNvSpPr txBox="1"/>
          <p:nvPr/>
        </p:nvSpPr>
        <p:spPr>
          <a:xfrm>
            <a:off x="6875518" y="949426"/>
            <a:ext cx="3696138" cy="323165"/>
          </a:xfrm>
          <a:prstGeom prst="rect">
            <a:avLst/>
          </a:prstGeom>
          <a:noFill/>
        </p:spPr>
        <p:txBody>
          <a:bodyPr wrap="square" rtlCol="0">
            <a:spAutoFit/>
          </a:bodyPr>
          <a:lstStyle/>
          <a:p>
            <a:r>
              <a:rPr lang="en-US" sz="1500" dirty="0"/>
              <a:t>https://certlogik.com/decoder/</a:t>
            </a:r>
          </a:p>
        </p:txBody>
      </p:sp>
      <p:pic>
        <p:nvPicPr>
          <p:cNvPr id="8" name="Picture 7">
            <a:extLst>
              <a:ext uri="{FF2B5EF4-FFF2-40B4-BE49-F238E27FC236}">
                <a16:creationId xmlns:a16="http://schemas.microsoft.com/office/drawing/2014/main" id="{6F6D6812-35C4-6135-80B8-ED2069B3C0D3}"/>
              </a:ext>
            </a:extLst>
          </p:cNvPr>
          <p:cNvPicPr>
            <a:picLocks noChangeAspect="1"/>
          </p:cNvPicPr>
          <p:nvPr/>
        </p:nvPicPr>
        <p:blipFill>
          <a:blip r:embed="rId3"/>
          <a:stretch>
            <a:fillRect/>
          </a:stretch>
        </p:blipFill>
        <p:spPr>
          <a:xfrm>
            <a:off x="2347311" y="1728305"/>
            <a:ext cx="7230500" cy="340139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0A0B47C-BDBC-3E75-FFD2-727891DC9200}"/>
              </a:ext>
            </a:extLst>
          </p:cNvPr>
          <p:cNvPicPr>
            <a:picLocks noChangeAspect="1"/>
          </p:cNvPicPr>
          <p:nvPr/>
        </p:nvPicPr>
        <p:blipFill>
          <a:blip r:embed="rId4"/>
          <a:stretch>
            <a:fillRect/>
          </a:stretch>
        </p:blipFill>
        <p:spPr>
          <a:xfrm>
            <a:off x="5185103" y="2153971"/>
            <a:ext cx="6721798" cy="3963141"/>
          </a:xfrm>
          <a:prstGeom prst="rect">
            <a:avLst/>
          </a:prstGeom>
          <a:ln>
            <a:noFill/>
          </a:ln>
          <a:effectLst>
            <a:outerShdw blurRad="292100" dist="139700" dir="2700000" algn="tl" rotWithShape="0">
              <a:srgbClr val="333333">
                <a:alpha val="65000"/>
              </a:srgbClr>
            </a:outerShdw>
          </a:effectLst>
        </p:spPr>
      </p:pic>
      <p:sp>
        <p:nvSpPr>
          <p:cNvPr id="11" name="Arrow: Down 10">
            <a:extLst>
              <a:ext uri="{FF2B5EF4-FFF2-40B4-BE49-F238E27FC236}">
                <a16:creationId xmlns:a16="http://schemas.microsoft.com/office/drawing/2014/main" id="{DAF2542C-9AC5-8FE2-97FC-059F6CEDBC41}"/>
              </a:ext>
            </a:extLst>
          </p:cNvPr>
          <p:cNvSpPr/>
          <p:nvPr/>
        </p:nvSpPr>
        <p:spPr>
          <a:xfrm rot="14731655">
            <a:off x="5858853" y="4484044"/>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Arrow: Down 11">
            <a:extLst>
              <a:ext uri="{FF2B5EF4-FFF2-40B4-BE49-F238E27FC236}">
                <a16:creationId xmlns:a16="http://schemas.microsoft.com/office/drawing/2014/main" id="{5B58B912-0058-6ACF-0496-9A1EB68A24A1}"/>
              </a:ext>
            </a:extLst>
          </p:cNvPr>
          <p:cNvSpPr/>
          <p:nvPr/>
        </p:nvSpPr>
        <p:spPr>
          <a:xfrm rot="6546959">
            <a:off x="8673156" y="2489713"/>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Arrow: Down 12">
            <a:extLst>
              <a:ext uri="{FF2B5EF4-FFF2-40B4-BE49-F238E27FC236}">
                <a16:creationId xmlns:a16="http://schemas.microsoft.com/office/drawing/2014/main" id="{8970AE67-514C-E6DC-22F7-25A794EBCCFB}"/>
              </a:ext>
            </a:extLst>
          </p:cNvPr>
          <p:cNvSpPr/>
          <p:nvPr/>
        </p:nvSpPr>
        <p:spPr>
          <a:xfrm rot="6546959">
            <a:off x="7798431" y="3151244"/>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40020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B31-B5E1-A1B8-19AA-CDAC3890BC15}"/>
              </a:ext>
            </a:extLst>
          </p:cNvPr>
          <p:cNvSpPr>
            <a:spLocks noGrp="1"/>
          </p:cNvSpPr>
          <p:nvPr>
            <p:ph type="title"/>
          </p:nvPr>
        </p:nvSpPr>
        <p:spPr/>
        <p:txBody>
          <a:bodyPr/>
          <a:lstStyle/>
          <a:p>
            <a:r>
              <a:rPr lang="en-US" dirty="0"/>
              <a:t>Nothing lasts forever – certificates expire…</a:t>
            </a:r>
          </a:p>
        </p:txBody>
      </p:sp>
      <p:sp>
        <p:nvSpPr>
          <p:cNvPr id="3" name="Content Placeholder 2">
            <a:extLst>
              <a:ext uri="{FF2B5EF4-FFF2-40B4-BE49-F238E27FC236}">
                <a16:creationId xmlns:a16="http://schemas.microsoft.com/office/drawing/2014/main" id="{93231B62-DB1B-2294-2B76-DE318D8E4477}"/>
              </a:ext>
            </a:extLst>
          </p:cNvPr>
          <p:cNvSpPr>
            <a:spLocks noGrp="1"/>
          </p:cNvSpPr>
          <p:nvPr>
            <p:ph sz="quarter" idx="10"/>
          </p:nvPr>
        </p:nvSpPr>
        <p:spPr/>
        <p:txBody>
          <a:bodyPr/>
          <a:lstStyle/>
          <a:p>
            <a:r>
              <a:rPr lang="en-US" dirty="0"/>
              <a:t>When certificates expire, they must be replaced, just like a driver’s license or a passport.</a:t>
            </a:r>
          </a:p>
          <a:p>
            <a:r>
              <a:rPr lang="en-US" dirty="0"/>
              <a:t>It is important to know when certs expire.</a:t>
            </a:r>
          </a:p>
          <a:p>
            <a:r>
              <a:rPr lang="en-US" dirty="0"/>
              <a:t>Avaya devices send alarms indicating that certificates will expire within a give number of days.</a:t>
            </a:r>
          </a:p>
          <a:p>
            <a:endParaRPr lang="en-US" dirty="0"/>
          </a:p>
        </p:txBody>
      </p:sp>
      <p:pic>
        <p:nvPicPr>
          <p:cNvPr id="4" name="Picture 2" descr="Coronavirus: Millions may have to cancel holidays after lockdown due to  expired passports | The Independent | The Independent">
            <a:extLst>
              <a:ext uri="{FF2B5EF4-FFF2-40B4-BE49-F238E27FC236}">
                <a16:creationId xmlns:a16="http://schemas.microsoft.com/office/drawing/2014/main" id="{1C093162-9568-C9E8-14E2-6CC12C222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398" y="1541101"/>
            <a:ext cx="4893706" cy="3670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5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B31-B5E1-A1B8-19AA-CDAC3890BC15}"/>
              </a:ext>
            </a:extLst>
          </p:cNvPr>
          <p:cNvSpPr>
            <a:spLocks noGrp="1"/>
          </p:cNvSpPr>
          <p:nvPr>
            <p:ph type="title"/>
          </p:nvPr>
        </p:nvSpPr>
        <p:spPr/>
        <p:txBody>
          <a:bodyPr/>
          <a:lstStyle/>
          <a:p>
            <a:r>
              <a:rPr lang="en-US" dirty="0"/>
              <a:t>Nothing lasts forever – certificates expire…</a:t>
            </a:r>
          </a:p>
        </p:txBody>
      </p:sp>
      <p:sp>
        <p:nvSpPr>
          <p:cNvPr id="3" name="Content Placeholder 2">
            <a:extLst>
              <a:ext uri="{FF2B5EF4-FFF2-40B4-BE49-F238E27FC236}">
                <a16:creationId xmlns:a16="http://schemas.microsoft.com/office/drawing/2014/main" id="{93231B62-DB1B-2294-2B76-DE318D8E4477}"/>
              </a:ext>
            </a:extLst>
          </p:cNvPr>
          <p:cNvSpPr>
            <a:spLocks noGrp="1"/>
          </p:cNvSpPr>
          <p:nvPr>
            <p:ph sz="quarter" idx="10"/>
          </p:nvPr>
        </p:nvSpPr>
        <p:spPr>
          <a:xfrm>
            <a:off x="571500" y="1541100"/>
            <a:ext cx="11262434" cy="4608240"/>
          </a:xfrm>
        </p:spPr>
        <p:txBody>
          <a:bodyPr/>
          <a:lstStyle/>
          <a:p>
            <a:r>
              <a:rPr lang="en-US" dirty="0"/>
              <a:t>Avaya devices send alarms indicating that certificates will expire within a give number of days.  When certs expire, things stop working.</a:t>
            </a:r>
          </a:p>
          <a:p>
            <a:endParaRPr lang="en-US" dirty="0"/>
          </a:p>
        </p:txBody>
      </p:sp>
      <p:pic>
        <p:nvPicPr>
          <p:cNvPr id="6" name="Picture 5">
            <a:extLst>
              <a:ext uri="{FF2B5EF4-FFF2-40B4-BE49-F238E27FC236}">
                <a16:creationId xmlns:a16="http://schemas.microsoft.com/office/drawing/2014/main" id="{4C4CF60B-FCDD-53EE-3F45-115089506702}"/>
              </a:ext>
            </a:extLst>
          </p:cNvPr>
          <p:cNvPicPr>
            <a:picLocks noChangeAspect="1"/>
          </p:cNvPicPr>
          <p:nvPr/>
        </p:nvPicPr>
        <p:blipFill>
          <a:blip r:embed="rId2"/>
          <a:stretch>
            <a:fillRect/>
          </a:stretch>
        </p:blipFill>
        <p:spPr>
          <a:xfrm>
            <a:off x="4039340" y="2460119"/>
            <a:ext cx="7490865" cy="3866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4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B31-B5E1-A1B8-19AA-CDAC3890BC15}"/>
              </a:ext>
            </a:extLst>
          </p:cNvPr>
          <p:cNvSpPr>
            <a:spLocks noGrp="1"/>
          </p:cNvSpPr>
          <p:nvPr>
            <p:ph type="title"/>
          </p:nvPr>
        </p:nvSpPr>
        <p:spPr/>
        <p:txBody>
          <a:bodyPr/>
          <a:lstStyle/>
          <a:p>
            <a:r>
              <a:rPr lang="en-US" dirty="0"/>
              <a:t>How can I find out when my certificates expire?</a:t>
            </a:r>
          </a:p>
        </p:txBody>
      </p:sp>
      <p:sp>
        <p:nvSpPr>
          <p:cNvPr id="3" name="Content Placeholder 2">
            <a:extLst>
              <a:ext uri="{FF2B5EF4-FFF2-40B4-BE49-F238E27FC236}">
                <a16:creationId xmlns:a16="http://schemas.microsoft.com/office/drawing/2014/main" id="{93231B62-DB1B-2294-2B76-DE318D8E4477}"/>
              </a:ext>
            </a:extLst>
          </p:cNvPr>
          <p:cNvSpPr>
            <a:spLocks noGrp="1"/>
          </p:cNvSpPr>
          <p:nvPr>
            <p:ph sz="quarter" idx="10"/>
          </p:nvPr>
        </p:nvSpPr>
        <p:spPr>
          <a:xfrm>
            <a:off x="571500" y="1541100"/>
            <a:ext cx="10411810" cy="4608240"/>
          </a:xfrm>
        </p:spPr>
        <p:txBody>
          <a:bodyPr/>
          <a:lstStyle/>
          <a:p>
            <a:r>
              <a:rPr lang="en-US" dirty="0"/>
              <a:t>Look at the certificate.  Certs can be viewed on the servers they are installed on.  </a:t>
            </a:r>
          </a:p>
          <a:p>
            <a:endParaRPr lang="en-US" dirty="0"/>
          </a:p>
          <a:p>
            <a:r>
              <a:rPr lang="en-US" dirty="0"/>
              <a:t>Each product is different.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DBB300E8-9FA9-4805-912D-EEDB543841A1}"/>
              </a:ext>
            </a:extLst>
          </p:cNvPr>
          <p:cNvPicPr>
            <a:picLocks noChangeAspect="1"/>
          </p:cNvPicPr>
          <p:nvPr/>
        </p:nvPicPr>
        <p:blipFill>
          <a:blip r:embed="rId2"/>
          <a:stretch>
            <a:fillRect/>
          </a:stretch>
        </p:blipFill>
        <p:spPr>
          <a:xfrm>
            <a:off x="4494362" y="2006318"/>
            <a:ext cx="7265756" cy="4246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62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B31-B5E1-A1B8-19AA-CDAC3890BC15}"/>
              </a:ext>
            </a:extLst>
          </p:cNvPr>
          <p:cNvSpPr>
            <a:spLocks noGrp="1"/>
          </p:cNvSpPr>
          <p:nvPr>
            <p:ph type="title"/>
          </p:nvPr>
        </p:nvSpPr>
        <p:spPr/>
        <p:txBody>
          <a:bodyPr/>
          <a:lstStyle/>
          <a:p>
            <a:r>
              <a:rPr lang="en-US" dirty="0"/>
              <a:t>How can I find out when my certificates expire?  The best way…</a:t>
            </a:r>
          </a:p>
        </p:txBody>
      </p:sp>
      <p:sp>
        <p:nvSpPr>
          <p:cNvPr id="3" name="Content Placeholder 2">
            <a:extLst>
              <a:ext uri="{FF2B5EF4-FFF2-40B4-BE49-F238E27FC236}">
                <a16:creationId xmlns:a16="http://schemas.microsoft.com/office/drawing/2014/main" id="{93231B62-DB1B-2294-2B76-DE318D8E4477}"/>
              </a:ext>
            </a:extLst>
          </p:cNvPr>
          <p:cNvSpPr>
            <a:spLocks noGrp="1"/>
          </p:cNvSpPr>
          <p:nvPr>
            <p:ph sz="quarter" idx="10"/>
          </p:nvPr>
        </p:nvSpPr>
        <p:spPr>
          <a:xfrm>
            <a:off x="571500" y="1541100"/>
            <a:ext cx="10778122" cy="4608240"/>
          </a:xfrm>
        </p:spPr>
        <p:txBody>
          <a:bodyPr/>
          <a:lstStyle/>
          <a:p>
            <a:r>
              <a:rPr lang="en-US" dirty="0"/>
              <a:t>Look at your certificate authority for a list of all the certs that were generated and filter on expiration…</a:t>
            </a:r>
          </a:p>
          <a:p>
            <a:endParaRPr lang="en-US" dirty="0"/>
          </a:p>
          <a:p>
            <a:endParaRPr lang="en-US" dirty="0"/>
          </a:p>
        </p:txBody>
      </p:sp>
      <p:pic>
        <p:nvPicPr>
          <p:cNvPr id="6" name="Picture 5">
            <a:extLst>
              <a:ext uri="{FF2B5EF4-FFF2-40B4-BE49-F238E27FC236}">
                <a16:creationId xmlns:a16="http://schemas.microsoft.com/office/drawing/2014/main" id="{F3C83ED1-4EC9-FC07-827D-65D2FAA14A57}"/>
              </a:ext>
            </a:extLst>
          </p:cNvPr>
          <p:cNvPicPr>
            <a:picLocks noChangeAspect="1"/>
          </p:cNvPicPr>
          <p:nvPr/>
        </p:nvPicPr>
        <p:blipFill>
          <a:blip r:embed="rId2"/>
          <a:stretch>
            <a:fillRect/>
          </a:stretch>
        </p:blipFill>
        <p:spPr>
          <a:xfrm>
            <a:off x="2902214" y="2518913"/>
            <a:ext cx="9121031" cy="3771629"/>
          </a:xfrm>
          <a:prstGeom prst="rect">
            <a:avLst/>
          </a:prstGeom>
          <a:ln>
            <a:noFill/>
          </a:ln>
          <a:effectLst>
            <a:outerShdw blurRad="292100" dist="139700" dir="2700000" algn="tl" rotWithShape="0">
              <a:srgbClr val="333333">
                <a:alpha val="65000"/>
              </a:srgbClr>
            </a:outerShdw>
          </a:effectLst>
        </p:spPr>
      </p:pic>
      <p:sp>
        <p:nvSpPr>
          <p:cNvPr id="4" name="Arrow: Down 3">
            <a:extLst>
              <a:ext uri="{FF2B5EF4-FFF2-40B4-BE49-F238E27FC236}">
                <a16:creationId xmlns:a16="http://schemas.microsoft.com/office/drawing/2014/main" id="{97B691E6-9C4D-B581-6B1E-6F42EDF8F0D6}"/>
              </a:ext>
            </a:extLst>
          </p:cNvPr>
          <p:cNvSpPr/>
          <p:nvPr/>
        </p:nvSpPr>
        <p:spPr>
          <a:xfrm rot="2661756">
            <a:off x="9806972" y="4677170"/>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Arrow: Down 4">
            <a:extLst>
              <a:ext uri="{FF2B5EF4-FFF2-40B4-BE49-F238E27FC236}">
                <a16:creationId xmlns:a16="http://schemas.microsoft.com/office/drawing/2014/main" id="{D104B2D5-68E1-EA9D-A213-8AA8A3D64620}"/>
              </a:ext>
            </a:extLst>
          </p:cNvPr>
          <p:cNvSpPr/>
          <p:nvPr/>
        </p:nvSpPr>
        <p:spPr>
          <a:xfrm rot="19623415">
            <a:off x="3974345" y="5041154"/>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9642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E9A67-3452-5AD8-0B8D-CA10CC5C7425}"/>
              </a:ext>
            </a:extLst>
          </p:cNvPr>
          <p:cNvSpPr>
            <a:spLocks noGrp="1"/>
          </p:cNvSpPr>
          <p:nvPr>
            <p:ph type="title"/>
          </p:nvPr>
        </p:nvSpPr>
        <p:spPr>
          <a:xfrm>
            <a:off x="429690" y="-342900"/>
            <a:ext cx="4618907" cy="1600200"/>
          </a:xfrm>
        </p:spPr>
        <p:txBody>
          <a:bodyPr/>
          <a:lstStyle/>
          <a:p>
            <a:r>
              <a:rPr lang="en-US" dirty="0"/>
              <a:t>Visit our Other Sessions!</a:t>
            </a:r>
          </a:p>
        </p:txBody>
      </p:sp>
      <p:pic>
        <p:nvPicPr>
          <p:cNvPr id="11" name="Picture 10" descr="A group of people in a meeting&#10;&#10;Description automatically generated with low confidence">
            <a:extLst>
              <a:ext uri="{FF2B5EF4-FFF2-40B4-BE49-F238E27FC236}">
                <a16:creationId xmlns:a16="http://schemas.microsoft.com/office/drawing/2014/main" id="{17EB3D4F-4A93-AE39-5583-A1F6CA7BCE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5721" y="2094808"/>
            <a:ext cx="3606843" cy="4322618"/>
          </a:xfrm>
          <a:prstGeom prst="rect">
            <a:avLst/>
          </a:prstGeom>
        </p:spPr>
      </p:pic>
      <p:sp>
        <p:nvSpPr>
          <p:cNvPr id="2" name="TextBox 1">
            <a:extLst>
              <a:ext uri="{FF2B5EF4-FFF2-40B4-BE49-F238E27FC236}">
                <a16:creationId xmlns:a16="http://schemas.microsoft.com/office/drawing/2014/main" id="{05F9B357-838B-C7BD-3E42-0599D7C0762D}"/>
              </a:ext>
            </a:extLst>
          </p:cNvPr>
          <p:cNvSpPr txBox="1"/>
          <p:nvPr/>
        </p:nvSpPr>
        <p:spPr>
          <a:xfrm>
            <a:off x="7477246" y="6620719"/>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4" name="Picture 3">
            <a:extLst>
              <a:ext uri="{FF2B5EF4-FFF2-40B4-BE49-F238E27FC236}">
                <a16:creationId xmlns:a16="http://schemas.microsoft.com/office/drawing/2014/main" id="{1A5D5726-9501-3678-FA1A-F94EAC5C4F22}"/>
              </a:ext>
            </a:extLst>
          </p:cNvPr>
          <p:cNvPicPr>
            <a:picLocks noChangeAspect="1"/>
          </p:cNvPicPr>
          <p:nvPr/>
        </p:nvPicPr>
        <p:blipFill rotWithShape="1">
          <a:blip r:embed="rId3"/>
          <a:srcRect/>
          <a:stretch/>
        </p:blipFill>
        <p:spPr>
          <a:xfrm>
            <a:off x="6346479" y="534154"/>
            <a:ext cx="5845521" cy="5278495"/>
          </a:xfrm>
          <a:prstGeom prst="rect">
            <a:avLst/>
          </a:prstGeom>
        </p:spPr>
      </p:pic>
    </p:spTree>
    <p:extLst>
      <p:ext uri="{BB962C8B-B14F-4D97-AF65-F5344CB8AC3E}">
        <p14:creationId xmlns:p14="http://schemas.microsoft.com/office/powerpoint/2010/main" val="1446694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B31-B5E1-A1B8-19AA-CDAC3890BC15}"/>
              </a:ext>
            </a:extLst>
          </p:cNvPr>
          <p:cNvSpPr>
            <a:spLocks noGrp="1"/>
          </p:cNvSpPr>
          <p:nvPr>
            <p:ph type="title"/>
          </p:nvPr>
        </p:nvSpPr>
        <p:spPr/>
        <p:txBody>
          <a:bodyPr/>
          <a:lstStyle/>
          <a:p>
            <a:r>
              <a:rPr lang="en-US" dirty="0"/>
              <a:t>How can I find out when my certificates expire?  The best way…</a:t>
            </a:r>
          </a:p>
        </p:txBody>
      </p:sp>
      <p:sp>
        <p:nvSpPr>
          <p:cNvPr id="3" name="Content Placeholder 2">
            <a:extLst>
              <a:ext uri="{FF2B5EF4-FFF2-40B4-BE49-F238E27FC236}">
                <a16:creationId xmlns:a16="http://schemas.microsoft.com/office/drawing/2014/main" id="{93231B62-DB1B-2294-2B76-DE318D8E4477}"/>
              </a:ext>
            </a:extLst>
          </p:cNvPr>
          <p:cNvSpPr>
            <a:spLocks noGrp="1"/>
          </p:cNvSpPr>
          <p:nvPr>
            <p:ph sz="quarter" idx="10"/>
          </p:nvPr>
        </p:nvSpPr>
        <p:spPr>
          <a:xfrm>
            <a:off x="571500" y="1541100"/>
            <a:ext cx="7004707" cy="4608240"/>
          </a:xfrm>
        </p:spPr>
        <p:txBody>
          <a:bodyPr/>
          <a:lstStyle/>
          <a:p>
            <a:r>
              <a:rPr lang="en-US" dirty="0"/>
              <a:t>Look at your certificate authority for a list of all the certs that were generated and filter on expiration…</a:t>
            </a:r>
          </a:p>
          <a:p>
            <a:endParaRPr lang="en-US" dirty="0"/>
          </a:p>
          <a:p>
            <a:endParaRPr lang="en-US" dirty="0"/>
          </a:p>
        </p:txBody>
      </p:sp>
      <p:pic>
        <p:nvPicPr>
          <p:cNvPr id="5" name="Picture 4">
            <a:extLst>
              <a:ext uri="{FF2B5EF4-FFF2-40B4-BE49-F238E27FC236}">
                <a16:creationId xmlns:a16="http://schemas.microsoft.com/office/drawing/2014/main" id="{337A357D-11BF-0E21-E1D2-8FD7E6F2E667}"/>
              </a:ext>
            </a:extLst>
          </p:cNvPr>
          <p:cNvPicPr>
            <a:picLocks noChangeAspect="1"/>
          </p:cNvPicPr>
          <p:nvPr/>
        </p:nvPicPr>
        <p:blipFill>
          <a:blip r:embed="rId2"/>
          <a:stretch>
            <a:fillRect/>
          </a:stretch>
        </p:blipFill>
        <p:spPr>
          <a:xfrm>
            <a:off x="1357586" y="2470177"/>
            <a:ext cx="10399461" cy="32133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271C4A6-27C6-1506-BD9F-3ED700EFE154}"/>
              </a:ext>
            </a:extLst>
          </p:cNvPr>
          <p:cNvPicPr>
            <a:picLocks noChangeAspect="1"/>
          </p:cNvPicPr>
          <p:nvPr/>
        </p:nvPicPr>
        <p:blipFill>
          <a:blip r:embed="rId3"/>
          <a:stretch>
            <a:fillRect/>
          </a:stretch>
        </p:blipFill>
        <p:spPr>
          <a:xfrm>
            <a:off x="3010014" y="2293222"/>
            <a:ext cx="7307641" cy="3957463"/>
          </a:xfrm>
          <a:prstGeom prst="rect">
            <a:avLst/>
          </a:prstGeom>
          <a:ln>
            <a:noFill/>
          </a:ln>
          <a:effectLst>
            <a:outerShdw blurRad="292100" dist="139700" dir="2700000" algn="tl" rotWithShape="0">
              <a:srgbClr val="333333">
                <a:alpha val="65000"/>
              </a:srgbClr>
            </a:outerShdw>
          </a:effectLst>
        </p:spPr>
      </p:pic>
      <p:sp>
        <p:nvSpPr>
          <p:cNvPr id="10" name="Speech Bubble: Oval 9">
            <a:extLst>
              <a:ext uri="{FF2B5EF4-FFF2-40B4-BE49-F238E27FC236}">
                <a16:creationId xmlns:a16="http://schemas.microsoft.com/office/drawing/2014/main" id="{2C251855-6FA2-7D40-575F-470B43F9DD99}"/>
              </a:ext>
            </a:extLst>
          </p:cNvPr>
          <p:cNvSpPr/>
          <p:nvPr/>
        </p:nvSpPr>
        <p:spPr>
          <a:xfrm rot="732812">
            <a:off x="6481380" y="3442139"/>
            <a:ext cx="1602828" cy="107755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Yikes!</a:t>
            </a:r>
          </a:p>
          <a:p>
            <a:pPr algn="ctr"/>
            <a:r>
              <a:rPr lang="en-US" sz="1500" dirty="0"/>
              <a:t>Better fix this!</a:t>
            </a:r>
          </a:p>
        </p:txBody>
      </p:sp>
      <p:sp>
        <p:nvSpPr>
          <p:cNvPr id="4" name="Arrow: Down 3">
            <a:extLst>
              <a:ext uri="{FF2B5EF4-FFF2-40B4-BE49-F238E27FC236}">
                <a16:creationId xmlns:a16="http://schemas.microsoft.com/office/drawing/2014/main" id="{896A0E13-AF15-C250-3190-C7274381FE91}"/>
              </a:ext>
            </a:extLst>
          </p:cNvPr>
          <p:cNvSpPr/>
          <p:nvPr/>
        </p:nvSpPr>
        <p:spPr>
          <a:xfrm rot="2661756">
            <a:off x="11018771" y="3736046"/>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Arrow: Down 5">
            <a:extLst>
              <a:ext uri="{FF2B5EF4-FFF2-40B4-BE49-F238E27FC236}">
                <a16:creationId xmlns:a16="http://schemas.microsoft.com/office/drawing/2014/main" id="{C4B10108-1B64-A59A-7ADB-F0FFAAE29704}"/>
              </a:ext>
            </a:extLst>
          </p:cNvPr>
          <p:cNvSpPr/>
          <p:nvPr/>
        </p:nvSpPr>
        <p:spPr>
          <a:xfrm rot="13375879">
            <a:off x="1322611" y="4650500"/>
            <a:ext cx="496019" cy="8951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95474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5E3F-992F-94FB-4891-ED8EC890F9B5}"/>
              </a:ext>
            </a:extLst>
          </p:cNvPr>
          <p:cNvSpPr>
            <a:spLocks noGrp="1"/>
          </p:cNvSpPr>
          <p:nvPr>
            <p:ph type="title"/>
          </p:nvPr>
        </p:nvSpPr>
        <p:spPr/>
        <p:txBody>
          <a:bodyPr/>
          <a:lstStyle/>
          <a:p>
            <a:r>
              <a:rPr lang="en-US" dirty="0"/>
              <a:t>System Manager can auto renew certain certificates…	</a:t>
            </a:r>
          </a:p>
        </p:txBody>
      </p:sp>
      <p:sp>
        <p:nvSpPr>
          <p:cNvPr id="3" name="Content Placeholder 2">
            <a:extLst>
              <a:ext uri="{FF2B5EF4-FFF2-40B4-BE49-F238E27FC236}">
                <a16:creationId xmlns:a16="http://schemas.microsoft.com/office/drawing/2014/main" id="{4A00AEF5-F210-27DD-8E19-6FE7976C1003}"/>
              </a:ext>
            </a:extLst>
          </p:cNvPr>
          <p:cNvSpPr>
            <a:spLocks noGrp="1"/>
          </p:cNvSpPr>
          <p:nvPr>
            <p:ph sz="quarter" idx="10"/>
          </p:nvPr>
        </p:nvSpPr>
        <p:spPr>
          <a:xfrm>
            <a:off x="571500" y="1541100"/>
            <a:ext cx="6969673" cy="4608240"/>
          </a:xfrm>
        </p:spPr>
        <p:txBody>
          <a:bodyPr>
            <a:normAutofit lnSpcReduction="10000"/>
          </a:bodyPr>
          <a:lstStyle/>
          <a:p>
            <a:r>
              <a:rPr lang="en-US" dirty="0"/>
              <a:t>System Manager automatically renews certificates for systems in the following cases…</a:t>
            </a:r>
          </a:p>
          <a:p>
            <a:pPr marL="380985" indent="-380985">
              <a:buFont typeface="Arial" panose="020B0604020202020204" pitchFamily="34" charset="0"/>
              <a:buChar char="•"/>
            </a:pPr>
            <a:r>
              <a:rPr lang="en-US" dirty="0"/>
              <a:t>System Manager is the CA that issued the certificates for the specific system.</a:t>
            </a:r>
          </a:p>
          <a:p>
            <a:pPr marL="380985" indent="-380985">
              <a:buFont typeface="Arial" panose="020B0604020202020204" pitchFamily="34" charset="0"/>
              <a:buChar char="•"/>
            </a:pPr>
            <a:r>
              <a:rPr lang="en-US" dirty="0"/>
              <a:t>The system is managed by System Manager</a:t>
            </a:r>
          </a:p>
          <a:p>
            <a:pPr marL="838148" lvl="1" indent="-380985">
              <a:buFont typeface="Arial" panose="020B0604020202020204" pitchFamily="34" charset="0"/>
              <a:buChar char="•"/>
            </a:pPr>
            <a:r>
              <a:rPr lang="en-US" dirty="0"/>
              <a:t>Session Manager</a:t>
            </a:r>
          </a:p>
          <a:p>
            <a:pPr marL="838148" lvl="1" indent="-380985">
              <a:buFont typeface="Arial" panose="020B0604020202020204" pitchFamily="34" charset="0"/>
              <a:buChar char="•"/>
            </a:pPr>
            <a:r>
              <a:rPr lang="en-US" dirty="0"/>
              <a:t>Breeze</a:t>
            </a:r>
          </a:p>
          <a:p>
            <a:pPr marL="380985" indent="-380985">
              <a:buFont typeface="Arial" panose="020B0604020202020204" pitchFamily="34" charset="0"/>
              <a:buChar char="•"/>
            </a:pPr>
            <a:r>
              <a:rPr lang="en-US" dirty="0"/>
              <a:t>Also, for some servers, there is an enrollment process to make renewals easier </a:t>
            </a:r>
          </a:p>
          <a:p>
            <a:pPr marL="838148" lvl="1" indent="-380985">
              <a:buFont typeface="Arial" panose="020B0604020202020204" pitchFamily="34" charset="0"/>
              <a:buChar char="•"/>
            </a:pPr>
            <a:r>
              <a:rPr lang="en-US" dirty="0"/>
              <a:t>Media Server</a:t>
            </a:r>
          </a:p>
          <a:p>
            <a:pPr marL="838148" lvl="1" indent="-380985">
              <a:buFont typeface="Arial" panose="020B0604020202020204" pitchFamily="34" charset="0"/>
              <a:buChar char="•"/>
            </a:pPr>
            <a:r>
              <a:rPr lang="en-US" dirty="0"/>
              <a:t>Avaya Aura Device Services / Web Gateway</a:t>
            </a:r>
          </a:p>
        </p:txBody>
      </p:sp>
      <p:pic>
        <p:nvPicPr>
          <p:cNvPr id="9218" name="Picture 2" descr="Everything You Need to Know About the April 30 Managing Broker License  Renewal - Atlanta Agent Magazine">
            <a:extLst>
              <a:ext uri="{FF2B5EF4-FFF2-40B4-BE49-F238E27FC236}">
                <a16:creationId xmlns:a16="http://schemas.microsoft.com/office/drawing/2014/main" id="{61169C62-7064-199A-E520-CF041A9A7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2" t="8939" r="2690" b="3234"/>
          <a:stretch/>
        </p:blipFill>
        <p:spPr bwMode="auto">
          <a:xfrm>
            <a:off x="7541172" y="2225107"/>
            <a:ext cx="3921862" cy="3091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8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2D44-E5CA-E64E-9319-EE80920B2CBE}"/>
              </a:ext>
            </a:extLst>
          </p:cNvPr>
          <p:cNvSpPr>
            <a:spLocks noGrp="1"/>
          </p:cNvSpPr>
          <p:nvPr>
            <p:ph type="title"/>
          </p:nvPr>
        </p:nvSpPr>
        <p:spPr/>
        <p:txBody>
          <a:bodyPr/>
          <a:lstStyle/>
          <a:p>
            <a:r>
              <a:rPr lang="en-US" dirty="0"/>
              <a:t>So what should we use for our Certificate Authority</a:t>
            </a:r>
          </a:p>
        </p:txBody>
      </p:sp>
      <p:sp>
        <p:nvSpPr>
          <p:cNvPr id="3" name="Content Placeholder 2">
            <a:extLst>
              <a:ext uri="{FF2B5EF4-FFF2-40B4-BE49-F238E27FC236}">
                <a16:creationId xmlns:a16="http://schemas.microsoft.com/office/drawing/2014/main" id="{F15C21D2-56CA-E86C-E514-3AD78E551FC3}"/>
              </a:ext>
            </a:extLst>
          </p:cNvPr>
          <p:cNvSpPr>
            <a:spLocks noGrp="1"/>
          </p:cNvSpPr>
          <p:nvPr>
            <p:ph sz="quarter" idx="10"/>
          </p:nvPr>
        </p:nvSpPr>
        <p:spPr/>
        <p:txBody>
          <a:bodyPr>
            <a:normAutofit lnSpcReduction="10000"/>
          </a:bodyPr>
          <a:lstStyle/>
          <a:p>
            <a:r>
              <a:rPr lang="en-US" dirty="0"/>
              <a:t>Several options…</a:t>
            </a:r>
          </a:p>
          <a:p>
            <a:endParaRPr lang="en-US" dirty="0"/>
          </a:p>
          <a:p>
            <a:pPr marL="380985" indent="-380985">
              <a:buFont typeface="Arial" panose="020B0604020202020204" pitchFamily="34" charset="0"/>
              <a:buChar char="•"/>
            </a:pPr>
            <a:r>
              <a:rPr lang="en-US" dirty="0"/>
              <a:t>Check with internal security team on specific company mandates.</a:t>
            </a:r>
          </a:p>
          <a:p>
            <a:pPr marL="380985" indent="-380985">
              <a:buFont typeface="Arial" panose="020B0604020202020204" pitchFamily="34" charset="0"/>
              <a:buChar char="•"/>
            </a:pPr>
            <a:r>
              <a:rPr lang="en-US" dirty="0"/>
              <a:t>Use System Manager as CA for Avaya server to server communications (ease of admin and secure)</a:t>
            </a:r>
          </a:p>
          <a:p>
            <a:pPr marL="380985" indent="-380985">
              <a:buFont typeface="Arial" panose="020B0604020202020204" pitchFamily="34" charset="0"/>
              <a:buChar char="•"/>
            </a:pPr>
            <a:r>
              <a:rPr lang="en-US" dirty="0"/>
              <a:t>Use Public CA for end user facing systems (SBC remote worker / web)</a:t>
            </a:r>
          </a:p>
          <a:p>
            <a:pPr marL="380985" indent="-380985">
              <a:buFont typeface="Arial" panose="020B0604020202020204" pitchFamily="34" charset="0"/>
              <a:buChar char="•"/>
            </a:pPr>
            <a:r>
              <a:rPr lang="en-US" dirty="0"/>
              <a:t>Use internal CA if required.</a:t>
            </a:r>
          </a:p>
        </p:txBody>
      </p:sp>
      <p:pic>
        <p:nvPicPr>
          <p:cNvPr id="4098" name="Picture 2" descr="Entrepreneur Faces Difficult Decision - Vector Image">
            <a:extLst>
              <a:ext uri="{FF2B5EF4-FFF2-40B4-BE49-F238E27FC236}">
                <a16:creationId xmlns:a16="http://schemas.microsoft.com/office/drawing/2014/main" id="{057731C1-311E-B982-4D5A-5020AE819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869" y="1805829"/>
            <a:ext cx="3831614" cy="436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ca hierarchy</a:t>
            </a:r>
          </a:p>
        </p:txBody>
      </p:sp>
      <p:sp>
        <p:nvSpPr>
          <p:cNvPr id="3" name="Content Placeholder 2"/>
          <p:cNvSpPr>
            <a:spLocks noGrp="1"/>
          </p:cNvSpPr>
          <p:nvPr>
            <p:ph sz="half" idx="1"/>
          </p:nvPr>
        </p:nvSpPr>
        <p:spPr>
          <a:xfrm>
            <a:off x="609600" y="1558125"/>
            <a:ext cx="4966587" cy="4497771"/>
          </a:xfrm>
        </p:spPr>
        <p:txBody>
          <a:bodyPr/>
          <a:lstStyle/>
          <a:p>
            <a:pPr>
              <a:lnSpc>
                <a:spcPct val="100000"/>
              </a:lnSpc>
            </a:pPr>
            <a:r>
              <a:rPr lang="en-US" sz="2133" dirty="0"/>
              <a:t>Root CA may be System Manager or customer CA</a:t>
            </a:r>
          </a:p>
          <a:p>
            <a:pPr>
              <a:lnSpc>
                <a:spcPct val="100000"/>
              </a:lnSpc>
            </a:pPr>
            <a:r>
              <a:rPr lang="en-US" sz="2133" dirty="0"/>
              <a:t>Intermediate CA may or may not be used</a:t>
            </a:r>
          </a:p>
          <a:p>
            <a:pPr>
              <a:lnSpc>
                <a:spcPct val="100000"/>
              </a:lnSpc>
            </a:pPr>
            <a:r>
              <a:rPr lang="en-US" sz="2133" dirty="0"/>
              <a:t>Each end entity will have a unique identity certificate signed by the CA.  </a:t>
            </a:r>
          </a:p>
          <a:p>
            <a:pPr>
              <a:lnSpc>
                <a:spcPct val="100000"/>
              </a:lnSpc>
            </a:pPr>
            <a:r>
              <a:rPr lang="en-US" sz="2133" dirty="0"/>
              <a:t>Each end entity must have root or intermediate certificates installed.</a:t>
            </a:r>
          </a:p>
          <a:p>
            <a:pPr>
              <a:lnSpc>
                <a:spcPct val="100000"/>
              </a:lnSpc>
            </a:pPr>
            <a:endParaRPr lang="en-US" sz="2133" dirty="0"/>
          </a:p>
        </p:txBody>
      </p:sp>
      <p:pic>
        <p:nvPicPr>
          <p:cNvPr id="7" name="Picture 6">
            <a:extLst>
              <a:ext uri="{FF2B5EF4-FFF2-40B4-BE49-F238E27FC236}">
                <a16:creationId xmlns:a16="http://schemas.microsoft.com/office/drawing/2014/main" id="{AF534BD2-9EFC-35AF-600C-827F50DB69E1}"/>
              </a:ext>
            </a:extLst>
          </p:cNvPr>
          <p:cNvPicPr>
            <a:picLocks noChangeAspect="1"/>
          </p:cNvPicPr>
          <p:nvPr/>
        </p:nvPicPr>
        <p:blipFill>
          <a:blip r:embed="rId2"/>
          <a:stretch>
            <a:fillRect/>
          </a:stretch>
        </p:blipFill>
        <p:spPr>
          <a:xfrm>
            <a:off x="7597281" y="1412574"/>
            <a:ext cx="3985119" cy="3561830"/>
          </a:xfrm>
          <a:prstGeom prst="rect">
            <a:avLst/>
          </a:prstGeom>
        </p:spPr>
      </p:pic>
    </p:spTree>
    <p:extLst>
      <p:ext uri="{BB962C8B-B14F-4D97-AF65-F5344CB8AC3E}">
        <p14:creationId xmlns:p14="http://schemas.microsoft.com/office/powerpoint/2010/main" val="2099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023AD2-C061-4202-A7B1-DA58E8DD96D6}"/>
              </a:ext>
            </a:extLst>
          </p:cNvPr>
          <p:cNvSpPr>
            <a:spLocks noGrp="1"/>
          </p:cNvSpPr>
          <p:nvPr>
            <p:ph type="title"/>
          </p:nvPr>
        </p:nvSpPr>
        <p:spPr>
          <a:xfrm>
            <a:off x="643072" y="268568"/>
            <a:ext cx="10006013" cy="819420"/>
          </a:xfrm>
        </p:spPr>
        <p:txBody>
          <a:bodyPr/>
          <a:lstStyle/>
          <a:p>
            <a:r>
              <a:rPr lang="en-US" dirty="0"/>
              <a:t>System Manager as the Certificate Authority</a:t>
            </a:r>
          </a:p>
        </p:txBody>
      </p:sp>
      <p:pic>
        <p:nvPicPr>
          <p:cNvPr id="3" name="Picture 2">
            <a:extLst>
              <a:ext uri="{FF2B5EF4-FFF2-40B4-BE49-F238E27FC236}">
                <a16:creationId xmlns:a16="http://schemas.microsoft.com/office/drawing/2014/main" id="{1E796F01-67AC-479D-905E-DF4EEDB84DB0}"/>
              </a:ext>
            </a:extLst>
          </p:cNvPr>
          <p:cNvPicPr>
            <a:picLocks noChangeAspect="1"/>
          </p:cNvPicPr>
          <p:nvPr/>
        </p:nvPicPr>
        <p:blipFill>
          <a:blip r:embed="rId2"/>
          <a:stretch>
            <a:fillRect/>
          </a:stretch>
        </p:blipFill>
        <p:spPr>
          <a:xfrm>
            <a:off x="3290440" y="1011315"/>
            <a:ext cx="5611120" cy="5168407"/>
          </a:xfrm>
          <a:prstGeom prst="rect">
            <a:avLst/>
          </a:prstGeom>
        </p:spPr>
      </p:pic>
    </p:spTree>
    <p:extLst>
      <p:ext uri="{BB962C8B-B14F-4D97-AF65-F5344CB8AC3E}">
        <p14:creationId xmlns:p14="http://schemas.microsoft.com/office/powerpoint/2010/main" val="36375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9533" y="1378327"/>
            <a:ext cx="6577264" cy="4582526"/>
          </a:xfrm>
        </p:spPr>
        <p:txBody>
          <a:bodyPr>
            <a:normAutofit lnSpcReduction="10000"/>
          </a:bodyPr>
          <a:lstStyle/>
          <a:p>
            <a:pPr marL="0" indent="0">
              <a:lnSpc>
                <a:spcPct val="100000"/>
              </a:lnSpc>
              <a:buNone/>
            </a:pPr>
            <a:r>
              <a:rPr lang="en-US" sz="2133" dirty="0"/>
              <a:t>Pros</a:t>
            </a:r>
          </a:p>
          <a:p>
            <a:pPr>
              <a:lnSpc>
                <a:spcPct val="100000"/>
              </a:lnSpc>
            </a:pPr>
            <a:r>
              <a:rPr lang="en-US" sz="2133" dirty="0"/>
              <a:t>Works out of box</a:t>
            </a:r>
          </a:p>
          <a:p>
            <a:pPr>
              <a:lnSpc>
                <a:spcPct val="100000"/>
              </a:lnSpc>
            </a:pPr>
            <a:r>
              <a:rPr lang="en-US" sz="2133" dirty="0"/>
              <a:t>Automatically issues and deploys and redeploys certificates for managed elements (SMGR / SM)  Aura environment stands alone</a:t>
            </a:r>
          </a:p>
          <a:p>
            <a:pPr>
              <a:lnSpc>
                <a:spcPct val="100000"/>
              </a:lnSpc>
            </a:pPr>
            <a:r>
              <a:rPr lang="en-US" sz="2133" dirty="0"/>
              <a:t>Simplest - Easy to manage by customer &amp; partners</a:t>
            </a:r>
          </a:p>
          <a:p>
            <a:pPr marL="0" indent="0">
              <a:lnSpc>
                <a:spcPct val="100000"/>
              </a:lnSpc>
              <a:buNone/>
            </a:pPr>
            <a:r>
              <a:rPr lang="en-US" sz="2133" dirty="0"/>
              <a:t>Cons</a:t>
            </a:r>
          </a:p>
          <a:p>
            <a:pPr>
              <a:lnSpc>
                <a:spcPct val="100000"/>
              </a:lnSpc>
            </a:pPr>
            <a:r>
              <a:rPr lang="en-US" sz="2133" dirty="0"/>
              <a:t>PKI is independent of other PKI</a:t>
            </a:r>
          </a:p>
          <a:p>
            <a:pPr>
              <a:lnSpc>
                <a:spcPct val="100000"/>
              </a:lnSpc>
            </a:pPr>
            <a:r>
              <a:rPr lang="en-US" sz="2133" dirty="0"/>
              <a:t>No enterprise branding</a:t>
            </a:r>
          </a:p>
          <a:p>
            <a:pPr>
              <a:lnSpc>
                <a:spcPct val="100000"/>
              </a:lnSpc>
            </a:pPr>
            <a:r>
              <a:rPr lang="en-US" sz="2133" dirty="0"/>
              <a:t>Must distribute PKI to endpoints</a:t>
            </a:r>
          </a:p>
        </p:txBody>
      </p:sp>
      <p:grpSp>
        <p:nvGrpSpPr>
          <p:cNvPr id="8" name="Group 7">
            <a:extLst>
              <a:ext uri="{FF2B5EF4-FFF2-40B4-BE49-F238E27FC236}">
                <a16:creationId xmlns:a16="http://schemas.microsoft.com/office/drawing/2014/main" id="{47AB9B42-6B48-4070-A4F2-9AF045649200}"/>
              </a:ext>
            </a:extLst>
          </p:cNvPr>
          <p:cNvGrpSpPr/>
          <p:nvPr/>
        </p:nvGrpSpPr>
        <p:grpSpPr>
          <a:xfrm>
            <a:off x="8356600" y="1761067"/>
            <a:ext cx="2023533" cy="2047328"/>
            <a:chOff x="5095943" y="1648847"/>
            <a:chExt cx="1980461" cy="2226389"/>
          </a:xfrm>
        </p:grpSpPr>
        <p:pic>
          <p:nvPicPr>
            <p:cNvPr id="10" name="Picture 9" descr="S:\SIGMAnet\--- Current Work ---\_Web_C1_2016\-- Images --\icon-C1--gray_160x160_security.png">
              <a:extLst>
                <a:ext uri="{FF2B5EF4-FFF2-40B4-BE49-F238E27FC236}">
                  <a16:creationId xmlns:a16="http://schemas.microsoft.com/office/drawing/2014/main" id="{1BA1C1CA-8425-4FAD-801C-F5B5939A2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389" y="1648847"/>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24A1E77-6470-4CC0-B9F8-65C66E5E70D0}"/>
                </a:ext>
              </a:extLst>
            </p:cNvPr>
            <p:cNvSpPr txBox="1"/>
            <p:nvPr/>
          </p:nvSpPr>
          <p:spPr>
            <a:xfrm>
              <a:off x="5095943" y="3239316"/>
              <a:ext cx="1980461" cy="635920"/>
            </a:xfrm>
            <a:prstGeom prst="rect">
              <a:avLst/>
            </a:prstGeom>
            <a:noFill/>
          </p:spPr>
          <p:txBody>
            <a:bodyPr wrap="square" rtlCol="0">
              <a:spAutoFit/>
            </a:bodyPr>
            <a:lstStyle/>
            <a:p>
              <a:pPr algn="ctr" defTabSz="609576"/>
              <a:r>
                <a:rPr lang="en-US" sz="3200" b="1" cap="all" dirty="0">
                  <a:solidFill>
                    <a:srgbClr val="5F5F5F">
                      <a:lumMod val="75000"/>
                    </a:srgbClr>
                  </a:solidFill>
                  <a:latin typeface="Calibri"/>
                </a:rPr>
                <a:t>SECURITY</a:t>
              </a:r>
            </a:p>
          </p:txBody>
        </p:sp>
      </p:grpSp>
      <p:sp>
        <p:nvSpPr>
          <p:cNvPr id="9" name="Title 5">
            <a:extLst>
              <a:ext uri="{FF2B5EF4-FFF2-40B4-BE49-F238E27FC236}">
                <a16:creationId xmlns:a16="http://schemas.microsoft.com/office/drawing/2014/main" id="{6EF27D4A-D1D0-A104-E183-0D6A7013D433}"/>
              </a:ext>
            </a:extLst>
          </p:cNvPr>
          <p:cNvSpPr>
            <a:spLocks noGrp="1"/>
          </p:cNvSpPr>
          <p:nvPr>
            <p:ph type="title"/>
          </p:nvPr>
        </p:nvSpPr>
        <p:spPr>
          <a:xfrm>
            <a:off x="1109663" y="365125"/>
            <a:ext cx="10006012" cy="764935"/>
          </a:xfrm>
        </p:spPr>
        <p:txBody>
          <a:bodyPr/>
          <a:lstStyle/>
          <a:p>
            <a:r>
              <a:rPr lang="en-US" dirty="0"/>
              <a:t>System Manager as the Certificate Authority</a:t>
            </a:r>
          </a:p>
        </p:txBody>
      </p:sp>
    </p:spTree>
    <p:extLst>
      <p:ext uri="{BB962C8B-B14F-4D97-AF65-F5344CB8AC3E}">
        <p14:creationId xmlns:p14="http://schemas.microsoft.com/office/powerpoint/2010/main" val="33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04DAEB-EB23-49B7-8095-081C7572CAA4}"/>
              </a:ext>
            </a:extLst>
          </p:cNvPr>
          <p:cNvSpPr>
            <a:spLocks noGrp="1"/>
          </p:cNvSpPr>
          <p:nvPr>
            <p:ph type="title"/>
          </p:nvPr>
        </p:nvSpPr>
        <p:spPr>
          <a:xfrm>
            <a:off x="1108898" y="365125"/>
            <a:ext cx="10006013" cy="764935"/>
          </a:xfrm>
        </p:spPr>
        <p:txBody>
          <a:bodyPr/>
          <a:lstStyle/>
          <a:p>
            <a:r>
              <a:rPr lang="en-US" dirty="0"/>
              <a:t>Enterprise Certificate Authority</a:t>
            </a:r>
          </a:p>
        </p:txBody>
      </p:sp>
      <p:pic>
        <p:nvPicPr>
          <p:cNvPr id="3" name="Picture 2">
            <a:extLst>
              <a:ext uri="{FF2B5EF4-FFF2-40B4-BE49-F238E27FC236}">
                <a16:creationId xmlns:a16="http://schemas.microsoft.com/office/drawing/2014/main" id="{3318F8C6-671F-4069-8346-6EBA63961B94}"/>
              </a:ext>
            </a:extLst>
          </p:cNvPr>
          <p:cNvPicPr>
            <a:picLocks noChangeAspect="1"/>
          </p:cNvPicPr>
          <p:nvPr/>
        </p:nvPicPr>
        <p:blipFill>
          <a:blip r:embed="rId2"/>
          <a:stretch>
            <a:fillRect/>
          </a:stretch>
        </p:blipFill>
        <p:spPr>
          <a:xfrm>
            <a:off x="3433057" y="1372641"/>
            <a:ext cx="5325887" cy="4727358"/>
          </a:xfrm>
          <a:prstGeom prst="rect">
            <a:avLst/>
          </a:prstGeom>
        </p:spPr>
      </p:pic>
    </p:spTree>
    <p:extLst>
      <p:ext uri="{BB962C8B-B14F-4D97-AF65-F5344CB8AC3E}">
        <p14:creationId xmlns:p14="http://schemas.microsoft.com/office/powerpoint/2010/main" val="111610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369769"/>
            <a:ext cx="6875722" cy="4497771"/>
          </a:xfrm>
        </p:spPr>
        <p:txBody>
          <a:bodyPr>
            <a:normAutofit fontScale="85000" lnSpcReduction="20000"/>
          </a:bodyPr>
          <a:lstStyle/>
          <a:p>
            <a:pPr marL="0" indent="0">
              <a:buNone/>
            </a:pPr>
            <a:r>
              <a:rPr lang="en-US" sz="2133" dirty="0"/>
              <a:t>Pros</a:t>
            </a:r>
          </a:p>
          <a:p>
            <a:pPr>
              <a:lnSpc>
                <a:spcPct val="100000"/>
              </a:lnSpc>
            </a:pPr>
            <a:r>
              <a:rPr lang="en-US" sz="2133" dirty="0"/>
              <a:t>Provide enterprise asserted trust</a:t>
            </a:r>
          </a:p>
          <a:p>
            <a:pPr>
              <a:lnSpc>
                <a:spcPct val="100000"/>
              </a:lnSpc>
            </a:pPr>
            <a:r>
              <a:rPr lang="en-US" sz="2133" dirty="0"/>
              <a:t>Certificates may already be distributed to client devices.</a:t>
            </a:r>
          </a:p>
          <a:p>
            <a:pPr marL="0" indent="0">
              <a:buNone/>
            </a:pPr>
            <a:r>
              <a:rPr lang="en-US" sz="2133" dirty="0"/>
              <a:t>Cons</a:t>
            </a:r>
          </a:p>
          <a:p>
            <a:pPr>
              <a:lnSpc>
                <a:spcPct val="100000"/>
              </a:lnSpc>
            </a:pPr>
            <a:r>
              <a:rPr lang="en-US" sz="2133" dirty="0"/>
              <a:t>Must manually establish PKI trust chain to Aura managed devices.</a:t>
            </a:r>
          </a:p>
          <a:p>
            <a:pPr>
              <a:lnSpc>
                <a:spcPct val="100000"/>
              </a:lnSpc>
            </a:pPr>
            <a:r>
              <a:rPr lang="en-US" sz="2133" dirty="0"/>
              <a:t>Must create Certificate signing request and import identity certificates</a:t>
            </a:r>
          </a:p>
          <a:p>
            <a:pPr>
              <a:lnSpc>
                <a:spcPct val="100000"/>
              </a:lnSpc>
            </a:pPr>
            <a:r>
              <a:rPr lang="en-US" sz="2133" dirty="0"/>
              <a:t>No automatic issue or re-issue of certificates.</a:t>
            </a:r>
          </a:p>
          <a:p>
            <a:pPr>
              <a:lnSpc>
                <a:spcPct val="100000"/>
              </a:lnSpc>
            </a:pPr>
            <a:r>
              <a:rPr lang="en-US" sz="2133" dirty="0"/>
              <a:t>Involve IT for all certificates needed</a:t>
            </a:r>
          </a:p>
          <a:p>
            <a:pPr>
              <a:lnSpc>
                <a:spcPct val="100000"/>
              </a:lnSpc>
            </a:pPr>
            <a:endParaRPr lang="en-US" sz="2133" dirty="0"/>
          </a:p>
          <a:p>
            <a:pPr marL="0" indent="0">
              <a:buNone/>
            </a:pPr>
            <a:r>
              <a:rPr lang="en-US" sz="2133" dirty="0"/>
              <a:t>Relatively straightforward deployment. Not require for all devices.  (Can generate identity certs only for required)</a:t>
            </a:r>
          </a:p>
          <a:p>
            <a:pPr>
              <a:lnSpc>
                <a:spcPct val="100000"/>
              </a:lnSpc>
            </a:pPr>
            <a:endParaRPr lang="en-US" sz="2133" dirty="0"/>
          </a:p>
          <a:p>
            <a:pPr>
              <a:lnSpc>
                <a:spcPct val="100000"/>
              </a:lnSpc>
            </a:pPr>
            <a:endParaRPr lang="en-US" sz="2133" dirty="0"/>
          </a:p>
        </p:txBody>
      </p:sp>
      <p:grpSp>
        <p:nvGrpSpPr>
          <p:cNvPr id="7" name="Group 6">
            <a:extLst>
              <a:ext uri="{FF2B5EF4-FFF2-40B4-BE49-F238E27FC236}">
                <a16:creationId xmlns:a16="http://schemas.microsoft.com/office/drawing/2014/main" id="{F849989D-4685-4574-B2DD-652335D91984}"/>
              </a:ext>
            </a:extLst>
          </p:cNvPr>
          <p:cNvGrpSpPr/>
          <p:nvPr/>
        </p:nvGrpSpPr>
        <p:grpSpPr>
          <a:xfrm>
            <a:off x="8356600" y="1761067"/>
            <a:ext cx="2023533" cy="2047328"/>
            <a:chOff x="5095943" y="1648847"/>
            <a:chExt cx="1980461" cy="2226389"/>
          </a:xfrm>
        </p:grpSpPr>
        <p:pic>
          <p:nvPicPr>
            <p:cNvPr id="8" name="Picture 7" descr="S:\SIGMAnet\--- Current Work ---\_Web_C1_2016\-- Images --\icon-C1--gray_160x160_security.png">
              <a:extLst>
                <a:ext uri="{FF2B5EF4-FFF2-40B4-BE49-F238E27FC236}">
                  <a16:creationId xmlns:a16="http://schemas.microsoft.com/office/drawing/2014/main" id="{4837BD05-72A3-4D3A-BFDD-C5170D91A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389" y="1648847"/>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B7C1E1-05C6-452C-A50E-B70A85909A23}"/>
                </a:ext>
              </a:extLst>
            </p:cNvPr>
            <p:cNvSpPr txBox="1"/>
            <p:nvPr/>
          </p:nvSpPr>
          <p:spPr>
            <a:xfrm>
              <a:off x="5095943" y="3239316"/>
              <a:ext cx="1980461" cy="635920"/>
            </a:xfrm>
            <a:prstGeom prst="rect">
              <a:avLst/>
            </a:prstGeom>
            <a:noFill/>
          </p:spPr>
          <p:txBody>
            <a:bodyPr wrap="square" rtlCol="0">
              <a:spAutoFit/>
            </a:bodyPr>
            <a:lstStyle/>
            <a:p>
              <a:pPr algn="ctr" defTabSz="609576"/>
              <a:r>
                <a:rPr lang="en-US" sz="3200" b="1" cap="all" dirty="0">
                  <a:solidFill>
                    <a:srgbClr val="5F5F5F">
                      <a:lumMod val="75000"/>
                    </a:srgbClr>
                  </a:solidFill>
                  <a:latin typeface="Calibri"/>
                </a:rPr>
                <a:t>SECURITY</a:t>
              </a:r>
            </a:p>
          </p:txBody>
        </p:sp>
      </p:grpSp>
      <p:sp>
        <p:nvSpPr>
          <p:cNvPr id="6" name="Title 5">
            <a:extLst>
              <a:ext uri="{FF2B5EF4-FFF2-40B4-BE49-F238E27FC236}">
                <a16:creationId xmlns:a16="http://schemas.microsoft.com/office/drawing/2014/main" id="{E431001A-6FFC-A7BD-91C3-B95728791D95}"/>
              </a:ext>
            </a:extLst>
          </p:cNvPr>
          <p:cNvSpPr txBox="1">
            <a:spLocks/>
          </p:cNvSpPr>
          <p:nvPr/>
        </p:nvSpPr>
        <p:spPr>
          <a:xfrm>
            <a:off x="1108898" y="365125"/>
            <a:ext cx="10006013" cy="76493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Enterprise Certificate Authority</a:t>
            </a:r>
          </a:p>
        </p:txBody>
      </p:sp>
    </p:spTree>
    <p:extLst>
      <p:ext uri="{BB962C8B-B14F-4D97-AF65-F5344CB8AC3E}">
        <p14:creationId xmlns:p14="http://schemas.microsoft.com/office/powerpoint/2010/main" val="361113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1467B-8462-4AFC-A772-337158AF1BBB}"/>
              </a:ext>
            </a:extLst>
          </p:cNvPr>
          <p:cNvPicPr>
            <a:picLocks noChangeAspect="1"/>
          </p:cNvPicPr>
          <p:nvPr/>
        </p:nvPicPr>
        <p:blipFill>
          <a:blip r:embed="rId2"/>
          <a:stretch>
            <a:fillRect/>
          </a:stretch>
        </p:blipFill>
        <p:spPr>
          <a:xfrm>
            <a:off x="3573125" y="1382951"/>
            <a:ext cx="5077558" cy="5009727"/>
          </a:xfrm>
          <a:prstGeom prst="rect">
            <a:avLst/>
          </a:prstGeom>
        </p:spPr>
      </p:pic>
      <p:sp>
        <p:nvSpPr>
          <p:cNvPr id="2" name="Title 5">
            <a:extLst>
              <a:ext uri="{FF2B5EF4-FFF2-40B4-BE49-F238E27FC236}">
                <a16:creationId xmlns:a16="http://schemas.microsoft.com/office/drawing/2014/main" id="{4AB7D4E6-AB88-29AA-AE62-84A445EF94B5}"/>
              </a:ext>
            </a:extLst>
          </p:cNvPr>
          <p:cNvSpPr txBox="1">
            <a:spLocks/>
          </p:cNvSpPr>
          <p:nvPr/>
        </p:nvSpPr>
        <p:spPr>
          <a:xfrm>
            <a:off x="1108898" y="365125"/>
            <a:ext cx="10006013" cy="76493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System Manager as a Subordinate CA</a:t>
            </a:r>
          </a:p>
        </p:txBody>
      </p:sp>
    </p:spTree>
    <p:extLst>
      <p:ext uri="{BB962C8B-B14F-4D97-AF65-F5344CB8AC3E}">
        <p14:creationId xmlns:p14="http://schemas.microsoft.com/office/powerpoint/2010/main" val="36720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58125"/>
            <a:ext cx="6752856" cy="4497771"/>
          </a:xfrm>
        </p:spPr>
        <p:txBody>
          <a:bodyPr>
            <a:normAutofit fontScale="85000" lnSpcReduction="10000"/>
          </a:bodyPr>
          <a:lstStyle/>
          <a:p>
            <a:pPr marL="0" indent="0">
              <a:buNone/>
            </a:pPr>
            <a:r>
              <a:rPr lang="en-US" sz="2133" dirty="0"/>
              <a:t>Pros</a:t>
            </a:r>
          </a:p>
          <a:p>
            <a:pPr>
              <a:lnSpc>
                <a:spcPct val="100000"/>
              </a:lnSpc>
            </a:pPr>
            <a:r>
              <a:rPr lang="en-US" sz="2133" dirty="0"/>
              <a:t>Provides enterprise certs.</a:t>
            </a:r>
          </a:p>
          <a:p>
            <a:pPr>
              <a:lnSpc>
                <a:spcPct val="100000"/>
              </a:lnSpc>
            </a:pPr>
            <a:r>
              <a:rPr lang="en-US" sz="2133" dirty="0"/>
              <a:t>Certificates may already be distributed to client devices.</a:t>
            </a:r>
          </a:p>
          <a:p>
            <a:pPr>
              <a:lnSpc>
                <a:spcPct val="100000"/>
              </a:lnSpc>
            </a:pPr>
            <a:r>
              <a:rPr lang="en-US" sz="2133" dirty="0"/>
              <a:t>Automatically issues and deploys and redeploys certificates for managed elements (SMGR / SM)</a:t>
            </a:r>
          </a:p>
          <a:p>
            <a:pPr marL="0" indent="0">
              <a:buNone/>
            </a:pPr>
            <a:r>
              <a:rPr lang="en-US" sz="2133" dirty="0"/>
              <a:t>Cons</a:t>
            </a:r>
          </a:p>
          <a:p>
            <a:pPr>
              <a:lnSpc>
                <a:spcPct val="100000"/>
              </a:lnSpc>
            </a:pPr>
            <a:r>
              <a:rPr lang="en-US" sz="2133" dirty="0"/>
              <a:t>Enterprise must allow sub-CA </a:t>
            </a:r>
          </a:p>
          <a:p>
            <a:pPr>
              <a:lnSpc>
                <a:spcPct val="100000"/>
              </a:lnSpc>
            </a:pPr>
            <a:r>
              <a:rPr lang="en-US" sz="2133" dirty="0"/>
              <a:t>Trust chain must be distributed to all Aura elements</a:t>
            </a:r>
          </a:p>
          <a:p>
            <a:pPr>
              <a:lnSpc>
                <a:spcPct val="100000"/>
              </a:lnSpc>
            </a:pPr>
            <a:endParaRPr lang="en-US" sz="2133" dirty="0"/>
          </a:p>
          <a:p>
            <a:pPr marL="0" indent="0">
              <a:buNone/>
            </a:pPr>
            <a:r>
              <a:rPr lang="en-US" sz="2133" dirty="0"/>
              <a:t>Difficult to implement but allows for a chain of trust to internal I/T.  Usually not well received by I/T.  </a:t>
            </a:r>
          </a:p>
          <a:p>
            <a:pPr>
              <a:lnSpc>
                <a:spcPct val="100000"/>
              </a:lnSpc>
            </a:pPr>
            <a:endParaRPr lang="en-US" sz="2133" dirty="0"/>
          </a:p>
          <a:p>
            <a:pPr>
              <a:lnSpc>
                <a:spcPct val="100000"/>
              </a:lnSpc>
            </a:pPr>
            <a:endParaRPr lang="en-US" sz="2133" dirty="0"/>
          </a:p>
          <a:p>
            <a:pPr>
              <a:lnSpc>
                <a:spcPct val="100000"/>
              </a:lnSpc>
            </a:pPr>
            <a:endParaRPr lang="en-US" sz="2133" dirty="0"/>
          </a:p>
        </p:txBody>
      </p:sp>
      <p:grpSp>
        <p:nvGrpSpPr>
          <p:cNvPr id="5" name="Group 4">
            <a:extLst>
              <a:ext uri="{FF2B5EF4-FFF2-40B4-BE49-F238E27FC236}">
                <a16:creationId xmlns:a16="http://schemas.microsoft.com/office/drawing/2014/main" id="{F045E333-8C14-495D-B1B5-9BDEFB44E18A}"/>
              </a:ext>
            </a:extLst>
          </p:cNvPr>
          <p:cNvGrpSpPr/>
          <p:nvPr/>
        </p:nvGrpSpPr>
        <p:grpSpPr>
          <a:xfrm>
            <a:off x="8356600" y="1761067"/>
            <a:ext cx="2023533" cy="2047328"/>
            <a:chOff x="5095943" y="1648847"/>
            <a:chExt cx="1980461" cy="2226389"/>
          </a:xfrm>
        </p:grpSpPr>
        <p:pic>
          <p:nvPicPr>
            <p:cNvPr id="6" name="Picture 5" descr="S:\SIGMAnet\--- Current Work ---\_Web_C1_2016\-- Images --\icon-C1--gray_160x160_security.png">
              <a:extLst>
                <a:ext uri="{FF2B5EF4-FFF2-40B4-BE49-F238E27FC236}">
                  <a16:creationId xmlns:a16="http://schemas.microsoft.com/office/drawing/2014/main" id="{CAF722F0-9EDD-4FFD-818C-A1B4EDE0D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389" y="1648847"/>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3897C4-723D-47AB-B858-C78B8BD55A6E}"/>
                </a:ext>
              </a:extLst>
            </p:cNvPr>
            <p:cNvSpPr txBox="1"/>
            <p:nvPr/>
          </p:nvSpPr>
          <p:spPr>
            <a:xfrm>
              <a:off x="5095943" y="3239316"/>
              <a:ext cx="1980461" cy="635920"/>
            </a:xfrm>
            <a:prstGeom prst="rect">
              <a:avLst/>
            </a:prstGeom>
            <a:noFill/>
          </p:spPr>
          <p:txBody>
            <a:bodyPr wrap="square" rtlCol="0">
              <a:spAutoFit/>
            </a:bodyPr>
            <a:lstStyle/>
            <a:p>
              <a:pPr algn="ctr" defTabSz="609576"/>
              <a:r>
                <a:rPr lang="en-US" sz="3200" b="1" cap="all" dirty="0">
                  <a:solidFill>
                    <a:srgbClr val="5F5F5F">
                      <a:lumMod val="75000"/>
                    </a:srgbClr>
                  </a:solidFill>
                  <a:latin typeface="Calibri"/>
                </a:rPr>
                <a:t>SECURITY</a:t>
              </a:r>
            </a:p>
          </p:txBody>
        </p:sp>
      </p:grpSp>
      <p:sp>
        <p:nvSpPr>
          <p:cNvPr id="9" name="Title 5">
            <a:extLst>
              <a:ext uri="{FF2B5EF4-FFF2-40B4-BE49-F238E27FC236}">
                <a16:creationId xmlns:a16="http://schemas.microsoft.com/office/drawing/2014/main" id="{BE6EF4EE-EB90-5A9B-FCA4-DA6E81610F68}"/>
              </a:ext>
            </a:extLst>
          </p:cNvPr>
          <p:cNvSpPr txBox="1">
            <a:spLocks/>
          </p:cNvSpPr>
          <p:nvPr/>
        </p:nvSpPr>
        <p:spPr>
          <a:xfrm>
            <a:off x="1108898" y="365125"/>
            <a:ext cx="10006013" cy="76493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System Manager as a Subordinate CA</a:t>
            </a:r>
          </a:p>
        </p:txBody>
      </p:sp>
    </p:spTree>
    <p:extLst>
      <p:ext uri="{BB962C8B-B14F-4D97-AF65-F5344CB8AC3E}">
        <p14:creationId xmlns:p14="http://schemas.microsoft.com/office/powerpoint/2010/main" val="12314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A2AC-1F40-4845-AD84-35E822132996}"/>
              </a:ext>
            </a:extLst>
          </p:cNvPr>
          <p:cNvSpPr>
            <a:spLocks noGrp="1"/>
          </p:cNvSpPr>
          <p:nvPr>
            <p:ph type="title"/>
          </p:nvPr>
        </p:nvSpPr>
        <p:spPr/>
        <p:txBody>
          <a:bodyPr/>
          <a:lstStyle/>
          <a:p>
            <a:r>
              <a:rPr lang="en-US" dirty="0"/>
              <a:t>What is or will be driving security in </a:t>
            </a:r>
            <a:br>
              <a:rPr lang="en-US" dirty="0"/>
            </a:br>
            <a:r>
              <a:rPr lang="en-US" dirty="0"/>
              <a:t>your organization?</a:t>
            </a:r>
          </a:p>
        </p:txBody>
      </p:sp>
      <p:sp>
        <p:nvSpPr>
          <p:cNvPr id="3" name="Content Placeholder 2">
            <a:extLst>
              <a:ext uri="{FF2B5EF4-FFF2-40B4-BE49-F238E27FC236}">
                <a16:creationId xmlns:a16="http://schemas.microsoft.com/office/drawing/2014/main" id="{0EA82234-712D-4799-8BA0-F4551F366329}"/>
              </a:ext>
            </a:extLst>
          </p:cNvPr>
          <p:cNvSpPr>
            <a:spLocks noGrp="1"/>
          </p:cNvSpPr>
          <p:nvPr>
            <p:ph sz="quarter" idx="10"/>
          </p:nvPr>
        </p:nvSpPr>
        <p:spPr/>
        <p:txBody>
          <a:bodyPr>
            <a:normAutofit fontScale="92500" lnSpcReduction="10000"/>
          </a:bodyPr>
          <a:lstStyle/>
          <a:p>
            <a:r>
              <a:rPr lang="en-US" dirty="0"/>
              <a:t>Devices</a:t>
            </a:r>
          </a:p>
          <a:p>
            <a:pPr lvl="1"/>
            <a:r>
              <a:rPr lang="en-US" dirty="0"/>
              <a:t>Remote Worker</a:t>
            </a:r>
          </a:p>
          <a:p>
            <a:pPr lvl="1"/>
            <a:r>
              <a:rPr lang="en-US" dirty="0"/>
              <a:t>Internet Connected Device</a:t>
            </a:r>
          </a:p>
          <a:p>
            <a:pPr lvl="1"/>
            <a:r>
              <a:rPr lang="en-US" dirty="0"/>
              <a:t>BYOD</a:t>
            </a:r>
          </a:p>
          <a:p>
            <a:pPr lvl="1"/>
            <a:r>
              <a:rPr lang="en-US" dirty="0"/>
              <a:t>Hosted Solutions</a:t>
            </a:r>
          </a:p>
          <a:p>
            <a:r>
              <a:rPr lang="en-US" dirty="0"/>
              <a:t>Security Teams</a:t>
            </a:r>
          </a:p>
          <a:p>
            <a:pPr lvl="1"/>
            <a:r>
              <a:rPr lang="en-US" dirty="0"/>
              <a:t>Are they asking for audits?</a:t>
            </a:r>
          </a:p>
          <a:p>
            <a:pPr lvl="1"/>
            <a:r>
              <a:rPr lang="en-US" dirty="0"/>
              <a:t>Are they taking notice of U/C?</a:t>
            </a:r>
          </a:p>
          <a:p>
            <a:pPr lvl="1"/>
            <a:r>
              <a:rPr lang="en-US" dirty="0"/>
              <a:t>Is management worried (news)?</a:t>
            </a:r>
          </a:p>
          <a:p>
            <a:r>
              <a:rPr lang="en-US" dirty="0"/>
              <a:t>What needs to be secured?</a:t>
            </a:r>
          </a:p>
          <a:p>
            <a:pPr lvl="1"/>
            <a:r>
              <a:rPr lang="en-US" dirty="0"/>
              <a:t>Voice conversations</a:t>
            </a:r>
          </a:p>
          <a:p>
            <a:pPr lvl="1"/>
            <a:r>
              <a:rPr lang="en-US" dirty="0"/>
              <a:t>The systems themselves</a:t>
            </a:r>
          </a:p>
          <a:p>
            <a:endParaRPr lang="en-US" dirty="0"/>
          </a:p>
          <a:p>
            <a:endParaRPr lang="en-US" dirty="0"/>
          </a:p>
        </p:txBody>
      </p:sp>
      <p:pic>
        <p:nvPicPr>
          <p:cNvPr id="1026" name="Picture 2" descr="Related image">
            <a:extLst>
              <a:ext uri="{FF2B5EF4-FFF2-40B4-BE49-F238E27FC236}">
                <a16:creationId xmlns:a16="http://schemas.microsoft.com/office/drawing/2014/main" id="{3B2D8B20-0BF1-4BC1-81EC-B28EC9E89004}"/>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992813" y="1008063"/>
            <a:ext cx="6199187"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DC1C8E-2771-4C27-B545-A4F1695145AC}"/>
              </a:ext>
            </a:extLst>
          </p:cNvPr>
          <p:cNvSpPr>
            <a:spLocks noGrp="1"/>
          </p:cNvSpPr>
          <p:nvPr>
            <p:ph type="title"/>
          </p:nvPr>
        </p:nvSpPr>
        <p:spPr>
          <a:xfrm>
            <a:off x="1108898" y="365126"/>
            <a:ext cx="10006013" cy="816694"/>
          </a:xfrm>
        </p:spPr>
        <p:txBody>
          <a:bodyPr>
            <a:normAutofit/>
          </a:bodyPr>
          <a:lstStyle/>
          <a:p>
            <a:r>
              <a:rPr lang="en-US" dirty="0"/>
              <a:t>SMGR for Aura / Public CA where needed</a:t>
            </a:r>
          </a:p>
        </p:txBody>
      </p:sp>
      <p:pic>
        <p:nvPicPr>
          <p:cNvPr id="2" name="Picture 1">
            <a:extLst>
              <a:ext uri="{FF2B5EF4-FFF2-40B4-BE49-F238E27FC236}">
                <a16:creationId xmlns:a16="http://schemas.microsoft.com/office/drawing/2014/main" id="{01AE90B8-0E09-4368-B252-A6C78E0C45AD}"/>
              </a:ext>
            </a:extLst>
          </p:cNvPr>
          <p:cNvPicPr>
            <a:picLocks noChangeAspect="1"/>
          </p:cNvPicPr>
          <p:nvPr/>
        </p:nvPicPr>
        <p:blipFill>
          <a:blip r:embed="rId2"/>
          <a:stretch>
            <a:fillRect/>
          </a:stretch>
        </p:blipFill>
        <p:spPr>
          <a:xfrm>
            <a:off x="2239820" y="1317088"/>
            <a:ext cx="7712360" cy="4656889"/>
          </a:xfrm>
          <a:prstGeom prst="rect">
            <a:avLst/>
          </a:prstGeom>
        </p:spPr>
      </p:pic>
    </p:spTree>
    <p:extLst>
      <p:ext uri="{BB962C8B-B14F-4D97-AF65-F5344CB8AC3E}">
        <p14:creationId xmlns:p14="http://schemas.microsoft.com/office/powerpoint/2010/main" val="138521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898" y="365125"/>
            <a:ext cx="10006013" cy="833947"/>
          </a:xfrm>
        </p:spPr>
        <p:txBody>
          <a:bodyPr/>
          <a:lstStyle/>
          <a:p>
            <a:r>
              <a:rPr lang="en-US" dirty="0"/>
              <a:t>SMGR for Aura / Public CA where needed</a:t>
            </a:r>
          </a:p>
        </p:txBody>
      </p:sp>
      <p:sp>
        <p:nvSpPr>
          <p:cNvPr id="3" name="Content Placeholder 2"/>
          <p:cNvSpPr>
            <a:spLocks noGrp="1"/>
          </p:cNvSpPr>
          <p:nvPr>
            <p:ph sz="half" idx="1"/>
          </p:nvPr>
        </p:nvSpPr>
        <p:spPr>
          <a:xfrm>
            <a:off x="609600" y="1558125"/>
            <a:ext cx="6752856" cy="4497771"/>
          </a:xfrm>
        </p:spPr>
        <p:txBody>
          <a:bodyPr>
            <a:normAutofit lnSpcReduction="10000"/>
          </a:bodyPr>
          <a:lstStyle/>
          <a:p>
            <a:pPr marL="0" indent="0">
              <a:buNone/>
            </a:pPr>
            <a:r>
              <a:rPr lang="en-US" sz="2133" dirty="0"/>
              <a:t>Pros</a:t>
            </a:r>
          </a:p>
          <a:p>
            <a:pPr>
              <a:lnSpc>
                <a:spcPct val="100000"/>
              </a:lnSpc>
            </a:pPr>
            <a:r>
              <a:rPr lang="en-US" sz="2133" dirty="0"/>
              <a:t>Provides enterprise certs where needed.</a:t>
            </a:r>
          </a:p>
          <a:p>
            <a:pPr>
              <a:lnSpc>
                <a:spcPct val="100000"/>
              </a:lnSpc>
            </a:pPr>
            <a:r>
              <a:rPr lang="en-US" sz="2133" dirty="0"/>
              <a:t>Allows SMGR to provide certs for Aura</a:t>
            </a:r>
          </a:p>
          <a:p>
            <a:pPr>
              <a:lnSpc>
                <a:spcPct val="100000"/>
              </a:lnSpc>
            </a:pPr>
            <a:r>
              <a:rPr lang="en-US" sz="2133" dirty="0"/>
              <a:t>Certificates may already be distributed to client devices.</a:t>
            </a:r>
          </a:p>
          <a:p>
            <a:pPr>
              <a:lnSpc>
                <a:spcPct val="100000"/>
              </a:lnSpc>
            </a:pPr>
            <a:r>
              <a:rPr lang="en-US" sz="2133" dirty="0"/>
              <a:t>Automatically issues and deploys and redeploys certificates for managed elements (SMGR / SM)</a:t>
            </a:r>
          </a:p>
          <a:p>
            <a:pPr>
              <a:lnSpc>
                <a:spcPct val="100000"/>
              </a:lnSpc>
            </a:pPr>
            <a:r>
              <a:rPr lang="en-US" sz="2133" dirty="0"/>
              <a:t>Aura managed certs for most “internal” servers.</a:t>
            </a:r>
          </a:p>
          <a:p>
            <a:pPr marL="0" indent="0">
              <a:buNone/>
            </a:pPr>
            <a:r>
              <a:rPr lang="en-US" sz="2133" dirty="0"/>
              <a:t>Cons</a:t>
            </a:r>
          </a:p>
          <a:p>
            <a:pPr>
              <a:lnSpc>
                <a:spcPct val="100000"/>
              </a:lnSpc>
            </a:pPr>
            <a:r>
              <a:rPr lang="en-US" sz="2133" dirty="0"/>
              <a:t>Two PKI authorities</a:t>
            </a:r>
          </a:p>
          <a:p>
            <a:pPr>
              <a:lnSpc>
                <a:spcPct val="100000"/>
              </a:lnSpc>
            </a:pPr>
            <a:endParaRPr lang="en-US" sz="2133" dirty="0"/>
          </a:p>
          <a:p>
            <a:pPr>
              <a:lnSpc>
                <a:spcPct val="100000"/>
              </a:lnSpc>
            </a:pPr>
            <a:endParaRPr lang="en-US" sz="2133" dirty="0"/>
          </a:p>
          <a:p>
            <a:pPr>
              <a:lnSpc>
                <a:spcPct val="100000"/>
              </a:lnSpc>
            </a:pPr>
            <a:endParaRPr lang="en-US" sz="2133" dirty="0"/>
          </a:p>
        </p:txBody>
      </p:sp>
      <p:grpSp>
        <p:nvGrpSpPr>
          <p:cNvPr id="5" name="Group 4">
            <a:extLst>
              <a:ext uri="{FF2B5EF4-FFF2-40B4-BE49-F238E27FC236}">
                <a16:creationId xmlns:a16="http://schemas.microsoft.com/office/drawing/2014/main" id="{F045E333-8C14-495D-B1B5-9BDEFB44E18A}"/>
              </a:ext>
            </a:extLst>
          </p:cNvPr>
          <p:cNvGrpSpPr/>
          <p:nvPr/>
        </p:nvGrpSpPr>
        <p:grpSpPr>
          <a:xfrm>
            <a:off x="8356600" y="1761067"/>
            <a:ext cx="2023533" cy="2047328"/>
            <a:chOff x="5095943" y="1648847"/>
            <a:chExt cx="1980461" cy="2226389"/>
          </a:xfrm>
        </p:grpSpPr>
        <p:pic>
          <p:nvPicPr>
            <p:cNvPr id="6" name="Picture 5" descr="S:\SIGMAnet\--- Current Work ---\_Web_C1_2016\-- Images --\icon-C1--gray_160x160_security.png">
              <a:extLst>
                <a:ext uri="{FF2B5EF4-FFF2-40B4-BE49-F238E27FC236}">
                  <a16:creationId xmlns:a16="http://schemas.microsoft.com/office/drawing/2014/main" id="{CAF722F0-9EDD-4FFD-818C-A1B4EDE0D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389" y="1648847"/>
              <a:ext cx="1524000" cy="1524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3897C4-723D-47AB-B858-C78B8BD55A6E}"/>
                </a:ext>
              </a:extLst>
            </p:cNvPr>
            <p:cNvSpPr txBox="1"/>
            <p:nvPr/>
          </p:nvSpPr>
          <p:spPr>
            <a:xfrm>
              <a:off x="5095943" y="3239316"/>
              <a:ext cx="1980461" cy="635920"/>
            </a:xfrm>
            <a:prstGeom prst="rect">
              <a:avLst/>
            </a:prstGeom>
            <a:noFill/>
          </p:spPr>
          <p:txBody>
            <a:bodyPr wrap="square" rtlCol="0">
              <a:spAutoFit/>
            </a:bodyPr>
            <a:lstStyle/>
            <a:p>
              <a:pPr algn="ctr" defTabSz="609576"/>
              <a:r>
                <a:rPr lang="en-US" sz="3200" b="1" cap="all" dirty="0">
                  <a:solidFill>
                    <a:srgbClr val="5F5F5F">
                      <a:lumMod val="75000"/>
                    </a:srgbClr>
                  </a:solidFill>
                  <a:latin typeface="Calibri"/>
                </a:rPr>
                <a:t>SECURITY</a:t>
              </a:r>
            </a:p>
          </p:txBody>
        </p:sp>
      </p:grpSp>
    </p:spTree>
    <p:extLst>
      <p:ext uri="{BB962C8B-B14F-4D97-AF65-F5344CB8AC3E}">
        <p14:creationId xmlns:p14="http://schemas.microsoft.com/office/powerpoint/2010/main" val="39415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9D51-CBC0-4194-A549-77AA97CE4E2E}"/>
              </a:ext>
            </a:extLst>
          </p:cNvPr>
          <p:cNvSpPr>
            <a:spLocks noGrp="1"/>
          </p:cNvSpPr>
          <p:nvPr>
            <p:ph type="title"/>
          </p:nvPr>
        </p:nvSpPr>
        <p:spPr/>
        <p:txBody>
          <a:bodyPr/>
          <a:lstStyle/>
          <a:p>
            <a:r>
              <a:rPr lang="en-US" dirty="0"/>
              <a:t>Examples of TLS links used by SBC – different certs signed by different CAs</a:t>
            </a:r>
          </a:p>
        </p:txBody>
      </p:sp>
      <p:pic>
        <p:nvPicPr>
          <p:cNvPr id="3" name="Picture 2">
            <a:extLst>
              <a:ext uri="{FF2B5EF4-FFF2-40B4-BE49-F238E27FC236}">
                <a16:creationId xmlns:a16="http://schemas.microsoft.com/office/drawing/2014/main" id="{5DD1C7BE-A059-4491-993A-90241352D680}"/>
              </a:ext>
            </a:extLst>
          </p:cNvPr>
          <p:cNvPicPr>
            <a:picLocks noChangeAspect="1"/>
          </p:cNvPicPr>
          <p:nvPr/>
        </p:nvPicPr>
        <p:blipFill>
          <a:blip r:embed="rId2"/>
          <a:stretch>
            <a:fillRect/>
          </a:stretch>
        </p:blipFill>
        <p:spPr>
          <a:xfrm>
            <a:off x="1262546" y="1499128"/>
            <a:ext cx="9666907" cy="4509917"/>
          </a:xfrm>
          <a:prstGeom prst="rect">
            <a:avLst/>
          </a:prstGeom>
        </p:spPr>
      </p:pic>
    </p:spTree>
    <p:extLst>
      <p:ext uri="{BB962C8B-B14F-4D97-AF65-F5344CB8AC3E}">
        <p14:creationId xmlns:p14="http://schemas.microsoft.com/office/powerpoint/2010/main" val="354727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 Comments / Applause / Boos…	</a:t>
            </a:r>
          </a:p>
        </p:txBody>
      </p:sp>
      <p:pic>
        <p:nvPicPr>
          <p:cNvPr id="10242" name="Picture 2" descr="The Art of Asking Questions">
            <a:extLst>
              <a:ext uri="{FF2B5EF4-FFF2-40B4-BE49-F238E27FC236}">
                <a16:creationId xmlns:a16="http://schemas.microsoft.com/office/drawing/2014/main" id="{189CA477-08C3-62E2-A8EC-D58CCB461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413" y="1454986"/>
            <a:ext cx="7958987" cy="464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1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the best way </a:t>
            </a:r>
            <a:br>
              <a:rPr lang="en-US" dirty="0"/>
            </a:br>
            <a:r>
              <a:rPr lang="en-US" dirty="0"/>
              <a:t>   for you to get help with security and certificates?</a:t>
            </a:r>
          </a:p>
        </p:txBody>
      </p:sp>
      <p:sp>
        <p:nvSpPr>
          <p:cNvPr id="6" name="TextBox 5"/>
          <p:cNvSpPr txBox="1"/>
          <p:nvPr/>
        </p:nvSpPr>
        <p:spPr>
          <a:xfrm>
            <a:off x="5962285" y="2452919"/>
            <a:ext cx="5510847" cy="2092881"/>
          </a:xfrm>
          <a:prstGeom prst="rect">
            <a:avLst/>
          </a:prstGeom>
          <a:noFill/>
        </p:spPr>
        <p:txBody>
          <a:bodyPr wrap="square" rtlCol="0">
            <a:spAutoFit/>
          </a:bodyPr>
          <a:lstStyle/>
          <a:p>
            <a:pPr marL="285739" indent="-285739">
              <a:buFontTx/>
              <a:buChar char="-"/>
            </a:pPr>
            <a:r>
              <a:rPr lang="en-US" sz="2600" dirty="0"/>
              <a:t>Come ask us questions</a:t>
            </a:r>
          </a:p>
          <a:p>
            <a:pPr marL="285739" indent="-285739">
              <a:buFontTx/>
              <a:buChar char="-"/>
            </a:pPr>
            <a:r>
              <a:rPr lang="en-US" sz="2600" dirty="0"/>
              <a:t>Call us – 888-777-7280</a:t>
            </a:r>
          </a:p>
          <a:p>
            <a:pPr marL="285739" indent="-285739">
              <a:buFontTx/>
              <a:buChar char="-"/>
            </a:pPr>
            <a:r>
              <a:rPr lang="en-US" sz="2600" dirty="0"/>
              <a:t>Check us out online – www.convergeone.com</a:t>
            </a:r>
          </a:p>
          <a:p>
            <a:pPr marL="285739" indent="-285739">
              <a:buFontTx/>
              <a:buChar char="-"/>
            </a:pPr>
            <a:r>
              <a:rPr lang="en-US" sz="2600" dirty="0"/>
              <a:t>Thanks for attending!</a:t>
            </a:r>
          </a:p>
        </p:txBody>
      </p:sp>
      <p:sp>
        <p:nvSpPr>
          <p:cNvPr id="7" name="TextBox 6"/>
          <p:cNvSpPr txBox="1"/>
          <p:nvPr/>
        </p:nvSpPr>
        <p:spPr>
          <a:xfrm>
            <a:off x="1733550" y="4733909"/>
            <a:ext cx="8058150" cy="892552"/>
          </a:xfrm>
          <a:prstGeom prst="rect">
            <a:avLst/>
          </a:prstGeom>
          <a:noFill/>
        </p:spPr>
        <p:txBody>
          <a:bodyPr wrap="square" rtlCol="0">
            <a:spAutoFit/>
          </a:bodyPr>
          <a:lstStyle/>
          <a:p>
            <a:pPr algn="ctr"/>
            <a:r>
              <a:rPr lang="en-US" sz="2600" dirty="0"/>
              <a:t>Chris Clauss</a:t>
            </a:r>
          </a:p>
          <a:p>
            <a:pPr algn="ctr"/>
            <a:r>
              <a:rPr lang="en-US" sz="2600" dirty="0">
                <a:hlinkClick r:id="rId2"/>
              </a:rPr>
              <a:t>cclauss@convergeone.com</a:t>
            </a:r>
            <a:endParaRPr lang="en-US" sz="2600" dirty="0"/>
          </a:p>
        </p:txBody>
      </p:sp>
      <p:sp>
        <p:nvSpPr>
          <p:cNvPr id="8" name="Title 1"/>
          <p:cNvSpPr txBox="1">
            <a:spLocks/>
          </p:cNvSpPr>
          <p:nvPr/>
        </p:nvSpPr>
        <p:spPr>
          <a:xfrm>
            <a:off x="2155482" y="5120013"/>
            <a:ext cx="7613607" cy="145211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400" b="1" kern="1200">
                <a:solidFill>
                  <a:srgbClr val="E72628"/>
                </a:solidFill>
                <a:latin typeface="Arial"/>
                <a:ea typeface="+mj-ea"/>
                <a:cs typeface="Arial"/>
              </a:defRPr>
            </a:lvl1pPr>
          </a:lstStyle>
          <a:p>
            <a:pPr algn="ctr"/>
            <a:br>
              <a:rPr lang="en-US" dirty="0"/>
            </a:br>
            <a:br>
              <a:rPr lang="en-US" dirty="0"/>
            </a:br>
            <a:endParaRPr lang="en-US" dirty="0"/>
          </a:p>
        </p:txBody>
      </p:sp>
      <p:grpSp>
        <p:nvGrpSpPr>
          <p:cNvPr id="18" name="Group 17"/>
          <p:cNvGrpSpPr/>
          <p:nvPr/>
        </p:nvGrpSpPr>
        <p:grpSpPr>
          <a:xfrm>
            <a:off x="3749694" y="4301433"/>
            <a:ext cx="913147" cy="969896"/>
            <a:chOff x="374364" y="4408485"/>
            <a:chExt cx="753391" cy="800212"/>
          </a:xfrm>
        </p:grpSpPr>
        <p:pic>
          <p:nvPicPr>
            <p:cNvPr id="16" name="Picture 15"/>
            <p:cNvPicPr>
              <a:picLocks noChangeAspect="1"/>
            </p:cNvPicPr>
            <p:nvPr/>
          </p:nvPicPr>
          <p:blipFill rotWithShape="1">
            <a:blip r:embed="rId3"/>
            <a:srcRect t="3685"/>
            <a:stretch/>
          </p:blipFill>
          <p:spPr>
            <a:xfrm>
              <a:off x="460447" y="4446591"/>
              <a:ext cx="667308" cy="663562"/>
            </a:xfrm>
            <a:prstGeom prst="rect">
              <a:avLst/>
            </a:prstGeom>
          </p:spPr>
        </p:pic>
        <p:pic>
          <p:nvPicPr>
            <p:cNvPr id="17" name="Picture 16"/>
            <p:cNvPicPr>
              <a:picLocks noChangeAspect="1"/>
            </p:cNvPicPr>
            <p:nvPr/>
          </p:nvPicPr>
          <p:blipFill>
            <a:blip r:embed="rId4"/>
            <a:stretch>
              <a:fillRect/>
            </a:stretch>
          </p:blipFill>
          <p:spPr>
            <a:xfrm>
              <a:off x="374364" y="4408485"/>
              <a:ext cx="142895" cy="800212"/>
            </a:xfrm>
            <a:prstGeom prst="rect">
              <a:avLst/>
            </a:prstGeom>
          </p:spPr>
        </p:pic>
      </p:grpSp>
      <p:sp>
        <p:nvSpPr>
          <p:cNvPr id="19" name="Title 1"/>
          <p:cNvSpPr txBox="1">
            <a:spLocks/>
          </p:cNvSpPr>
          <p:nvPr/>
        </p:nvSpPr>
        <p:spPr>
          <a:xfrm>
            <a:off x="361381" y="1554696"/>
            <a:ext cx="11469238" cy="45062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rgbClr val="E72628"/>
                </a:solidFill>
                <a:latin typeface="Arial"/>
                <a:ea typeface="+mj-ea"/>
                <a:cs typeface="Arial"/>
              </a:defRPr>
            </a:lvl1pPr>
          </a:lstStyle>
          <a:p>
            <a:pPr algn="ctr"/>
            <a:r>
              <a:rPr lang="en-US" dirty="0"/>
              <a:t>Find the best partner – here at the show!</a:t>
            </a:r>
            <a:br>
              <a:rPr lang="en-US" dirty="0"/>
            </a:br>
            <a:r>
              <a:rPr lang="en-US" dirty="0"/>
              <a:t>Please fill out your session survey!  Session 1088</a:t>
            </a:r>
          </a:p>
          <a:p>
            <a:pPr algn="ctr"/>
            <a:r>
              <a:rPr lang="en-US" dirty="0"/>
              <a:t>Please tweet about the presentation if you liked it - @</a:t>
            </a:r>
            <a:r>
              <a:rPr lang="en-US" dirty="0" err="1"/>
              <a:t>clauss</a:t>
            </a:r>
            <a:endParaRPr lang="en-US" dirty="0"/>
          </a:p>
        </p:txBody>
      </p:sp>
      <p:pic>
        <p:nvPicPr>
          <p:cNvPr id="2050" name="Picture 2" descr="Image result for convergeone">
            <a:extLst>
              <a:ext uri="{FF2B5EF4-FFF2-40B4-BE49-F238E27FC236}">
                <a16:creationId xmlns:a16="http://schemas.microsoft.com/office/drawing/2014/main" id="{8FACF1F7-BBA5-4EEF-875E-4C3E53055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217" y="2776114"/>
            <a:ext cx="3283346" cy="150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400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par>
                          <p:cTn id="11" fill="hold">
                            <p:stCondLst>
                              <p:cond delay="4500"/>
                            </p:stCondLst>
                            <p:childTnLst>
                              <p:par>
                                <p:cTn id="12" presetID="10" presetClass="entr" presetSubtype="0" fill="hold"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6000"/>
                            </p:stCondLst>
                            <p:childTnLst>
                              <p:par>
                                <p:cTn id="16" presetID="10" presetClass="entr" presetSubtype="0" fill="hold"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7500"/>
                            </p:stCondLst>
                            <p:childTnLst>
                              <p:par>
                                <p:cTn id="20" presetID="10" presetClass="entr" presetSubtype="0" fill="hold"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9000"/>
                            </p:stCondLst>
                            <p:childTnLst>
                              <p:par>
                                <p:cTn id="24" presetID="10" presetClass="entr" presetSubtype="0" fill="hold"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10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110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 brief introduction to security…</a:t>
            </a:r>
          </a:p>
        </p:txBody>
      </p:sp>
      <p:sp>
        <p:nvSpPr>
          <p:cNvPr id="3" name="Content Placeholder 2"/>
          <p:cNvSpPr>
            <a:spLocks noGrp="1"/>
          </p:cNvSpPr>
          <p:nvPr>
            <p:ph sz="quarter" idx="10"/>
          </p:nvPr>
        </p:nvSpPr>
        <p:spPr>
          <a:xfrm>
            <a:off x="571501" y="1541100"/>
            <a:ext cx="4695067" cy="4608240"/>
          </a:xfrm>
          <a:prstGeom prst="rect">
            <a:avLst/>
          </a:prstGeom>
        </p:spPr>
        <p:txBody>
          <a:bodyPr>
            <a:normAutofit/>
          </a:bodyPr>
          <a:lstStyle/>
          <a:p>
            <a:r>
              <a:rPr lang="en-US" sz="2333" dirty="0">
                <a:latin typeface="Arial" panose="020B0604020202020204" pitchFamily="34" charset="0"/>
                <a:cs typeface="Arial" panose="020B0604020202020204" pitchFamily="34" charset="0"/>
              </a:rPr>
              <a:t>A security system must provide:    (CIA+A)</a:t>
            </a:r>
          </a:p>
          <a:p>
            <a:pPr lvl="1"/>
            <a:r>
              <a:rPr lang="en-US" sz="2333" b="1" dirty="0">
                <a:latin typeface="Arial" panose="020B0604020202020204" pitchFamily="34" charset="0"/>
                <a:cs typeface="Arial" panose="020B0604020202020204" pitchFamily="34" charset="0"/>
              </a:rPr>
              <a:t>Confidentiality</a:t>
            </a:r>
          </a:p>
          <a:p>
            <a:pPr lvl="1"/>
            <a:r>
              <a:rPr lang="en-US" sz="2333" b="1" dirty="0">
                <a:latin typeface="Arial" panose="020B0604020202020204" pitchFamily="34" charset="0"/>
                <a:cs typeface="Arial" panose="020B0604020202020204" pitchFamily="34" charset="0"/>
              </a:rPr>
              <a:t>Integrity</a:t>
            </a:r>
          </a:p>
          <a:p>
            <a:pPr lvl="1"/>
            <a:r>
              <a:rPr lang="en-US" sz="2333" b="1" dirty="0">
                <a:latin typeface="Arial" panose="020B0604020202020204" pitchFamily="34" charset="0"/>
                <a:cs typeface="Arial" panose="020B0604020202020204" pitchFamily="34" charset="0"/>
              </a:rPr>
              <a:t>Availability</a:t>
            </a:r>
          </a:p>
          <a:p>
            <a:pPr lvl="1"/>
            <a:r>
              <a:rPr lang="en-US" sz="2333" b="1" dirty="0">
                <a:latin typeface="Arial" panose="020B0604020202020204" pitchFamily="34" charset="0"/>
                <a:cs typeface="Arial" panose="020B0604020202020204" pitchFamily="34" charset="0"/>
              </a:rPr>
              <a:t>Authentication</a:t>
            </a:r>
          </a:p>
          <a:p>
            <a:endParaRPr lang="en-US" sz="2333" dirty="0">
              <a:latin typeface="Arial" panose="020B0604020202020204" pitchFamily="34" charset="0"/>
              <a:cs typeface="Arial" panose="020B0604020202020204" pitchFamily="34" charset="0"/>
            </a:endParaRPr>
          </a:p>
          <a:p>
            <a:r>
              <a:rPr lang="en-US" sz="2333" dirty="0">
                <a:latin typeface="Arial" panose="020B0604020202020204" pitchFamily="34" charset="0"/>
                <a:cs typeface="Arial" panose="020B0604020202020204" pitchFamily="34" charset="0"/>
              </a:rPr>
              <a:t>Security systems must make the cost of attacking an asset higher than the value of the asset being attacked.</a:t>
            </a:r>
          </a:p>
        </p:txBody>
      </p:sp>
      <p:sp>
        <p:nvSpPr>
          <p:cNvPr id="4" name="Content Placeholder 3"/>
          <p:cNvSpPr>
            <a:spLocks noGrp="1"/>
          </p:cNvSpPr>
          <p:nvPr>
            <p:ph sz="quarter" idx="4294967295"/>
          </p:nvPr>
        </p:nvSpPr>
        <p:spPr>
          <a:xfrm>
            <a:off x="5658365" y="2256030"/>
            <a:ext cx="10781771" cy="613833"/>
          </a:xfrm>
          <a:prstGeom prst="rect">
            <a:avLst/>
          </a:prstGeom>
        </p:spPr>
        <p:txBody>
          <a:bodyPr>
            <a:noAutofit/>
          </a:bodyPr>
          <a:lstStyle/>
          <a:p>
            <a:r>
              <a:rPr lang="en-US" altLang="en-US" sz="2333" dirty="0">
                <a:latin typeface="Arial" panose="020B0604020202020204" pitchFamily="34" charset="0"/>
                <a:cs typeface="Arial" panose="020B0604020202020204" pitchFamily="34" charset="0"/>
              </a:rPr>
              <a:t>Failure to provide adequate security:</a:t>
            </a:r>
          </a:p>
          <a:p>
            <a:pPr lvl="1"/>
            <a:r>
              <a:rPr lang="en-US" altLang="en-US" sz="2333" dirty="0">
                <a:latin typeface="Arial" panose="020B0604020202020204" pitchFamily="34" charset="0"/>
                <a:cs typeface="Arial" panose="020B0604020202020204" pitchFamily="34" charset="0"/>
              </a:rPr>
              <a:t>Exposure or loss of information</a:t>
            </a:r>
          </a:p>
          <a:p>
            <a:pPr lvl="1"/>
            <a:r>
              <a:rPr lang="en-US" altLang="en-US" sz="2333" dirty="0">
                <a:latin typeface="Arial" panose="020B0604020202020204" pitchFamily="34" charset="0"/>
                <a:cs typeface="Arial" panose="020B0604020202020204" pitchFamily="34" charset="0"/>
              </a:rPr>
              <a:t>Loss of time, money, or capital resources.</a:t>
            </a:r>
          </a:p>
          <a:p>
            <a:pPr lvl="1"/>
            <a:r>
              <a:rPr lang="en-US" altLang="en-US" sz="2333" dirty="0">
                <a:latin typeface="Arial" panose="020B0604020202020204" pitchFamily="34" charset="0"/>
                <a:cs typeface="Arial" panose="020B0604020202020204" pitchFamily="34" charset="0"/>
              </a:rPr>
              <a:t>Legal exposure (liability).</a:t>
            </a:r>
          </a:p>
          <a:p>
            <a:pPr lvl="1"/>
            <a:r>
              <a:rPr lang="en-US" altLang="en-US" sz="2333" dirty="0">
                <a:latin typeface="Arial" panose="020B0604020202020204" pitchFamily="34" charset="0"/>
                <a:cs typeface="Arial" panose="020B0604020202020204" pitchFamily="34" charset="0"/>
              </a:rPr>
              <a:t>Loss of credibility, trust, or market share.</a:t>
            </a:r>
          </a:p>
          <a:p>
            <a:endParaRPr lang="en-US" sz="23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01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introduction to security…</a:t>
            </a:r>
          </a:p>
        </p:txBody>
      </p:sp>
      <p:sp>
        <p:nvSpPr>
          <p:cNvPr id="3" name="Content Placeholder 2"/>
          <p:cNvSpPr>
            <a:spLocks noGrp="1"/>
          </p:cNvSpPr>
          <p:nvPr>
            <p:ph sz="quarter" idx="10"/>
          </p:nvPr>
        </p:nvSpPr>
        <p:spPr>
          <a:xfrm>
            <a:off x="571500" y="1541100"/>
            <a:ext cx="5063756" cy="4608240"/>
          </a:xfrm>
        </p:spPr>
        <p:txBody>
          <a:bodyPr>
            <a:normAutofit lnSpcReduction="10000"/>
          </a:bodyPr>
          <a:lstStyle/>
          <a:p>
            <a:r>
              <a:rPr lang="en-US" dirty="0"/>
              <a:t>Confidentiality</a:t>
            </a:r>
          </a:p>
          <a:p>
            <a:pPr lvl="1"/>
            <a:r>
              <a:rPr lang="en-US" dirty="0"/>
              <a:t>Ensuring no eavesdropping – keeping information private.</a:t>
            </a:r>
          </a:p>
          <a:p>
            <a:r>
              <a:rPr lang="en-US" dirty="0"/>
              <a:t>Availability</a:t>
            </a:r>
          </a:p>
          <a:p>
            <a:pPr lvl="1"/>
            <a:r>
              <a:rPr lang="en-US" dirty="0"/>
              <a:t>Protecting from Denial-of-Service attacks, System Hacks</a:t>
            </a:r>
          </a:p>
          <a:p>
            <a:r>
              <a:rPr lang="en-US" dirty="0"/>
              <a:t>Integrity</a:t>
            </a:r>
          </a:p>
          <a:p>
            <a:pPr lvl="1"/>
            <a:r>
              <a:rPr lang="en-US" dirty="0"/>
              <a:t>Ensure data cannot be manipulated.</a:t>
            </a:r>
          </a:p>
          <a:p>
            <a:r>
              <a:rPr lang="en-US" dirty="0"/>
              <a:t>Authentication</a:t>
            </a:r>
          </a:p>
          <a:p>
            <a:pPr lvl="1"/>
            <a:r>
              <a:rPr lang="en-US" dirty="0"/>
              <a:t>Insure the identity of people or applications.</a:t>
            </a:r>
          </a:p>
          <a:p>
            <a:pPr lvl="1"/>
            <a:endParaRPr lang="en-US" dirty="0"/>
          </a:p>
        </p:txBody>
      </p:sp>
      <p:pic>
        <p:nvPicPr>
          <p:cNvPr id="1028" name="Picture 4" descr="https://tse1.mm.bing.net/th?&amp;id=JN.m%2bPXEH63BuXimds6e%2b0hOg&amp;w=300&amp;h=300&amp;c=0&amp;pid=1.9&amp;rs=0&amp;p=0&amp;r=0"/>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bwMode="auto">
          <a:xfrm>
            <a:off x="6007395" y="1541100"/>
            <a:ext cx="5683988" cy="426299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798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nchor="ctr">
            <a:normAutofit/>
          </a:bodyPr>
          <a:lstStyle/>
          <a:p>
            <a:r>
              <a:rPr lang="en-US" dirty="0"/>
              <a:t>U/C Security is Different from Data security</a:t>
            </a:r>
          </a:p>
        </p:txBody>
      </p:sp>
      <p:sp>
        <p:nvSpPr>
          <p:cNvPr id="2" name="Rectangle 2"/>
          <p:cNvSpPr>
            <a:spLocks noChangeArrowheads="1"/>
          </p:cNvSpPr>
          <p:nvPr/>
        </p:nvSpPr>
        <p:spPr bwMode="auto">
          <a:xfrm>
            <a:off x="1524001" y="-246221"/>
            <a:ext cx="184731"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600"/>
          </a:p>
        </p:txBody>
      </p:sp>
      <p:grpSp>
        <p:nvGrpSpPr>
          <p:cNvPr id="3" name="Group 2"/>
          <p:cNvGrpSpPr/>
          <p:nvPr/>
        </p:nvGrpSpPr>
        <p:grpSpPr>
          <a:xfrm>
            <a:off x="1171761" y="1253251"/>
            <a:ext cx="9581600" cy="4865944"/>
            <a:chOff x="1181793" y="2779655"/>
            <a:chExt cx="6584045" cy="3643558"/>
          </a:xfrm>
        </p:grpSpPr>
        <p:sp>
          <p:nvSpPr>
            <p:cNvPr id="40" name="Rounded Rectangle 39"/>
            <p:cNvSpPr/>
            <p:nvPr/>
          </p:nvSpPr>
          <p:spPr bwMode="auto">
            <a:xfrm>
              <a:off x="2705793" y="2809702"/>
              <a:ext cx="838200" cy="324819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sp>
        <p:sp>
          <p:nvSpPr>
            <p:cNvPr id="79879" name="Rectangle 8"/>
            <p:cNvSpPr>
              <a:spLocks noChangeArrowheads="1"/>
            </p:cNvSpPr>
            <p:nvPr/>
          </p:nvSpPr>
          <p:spPr bwMode="auto">
            <a:xfrm>
              <a:off x="2705793" y="5782309"/>
              <a:ext cx="838200" cy="138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lIns="0" tIns="0" rIns="0" bIns="0">
              <a:spAutoFit/>
            </a:bodyPr>
            <a:lstStyle/>
            <a:p>
              <a:pPr algn="ctr"/>
              <a:r>
                <a:rPr lang="en-US" sz="1200" b="1" dirty="0">
                  <a:cs typeface="Arial" charset="0"/>
                </a:rPr>
                <a:t>Firewall</a:t>
              </a:r>
            </a:p>
          </p:txBody>
        </p:sp>
        <p:sp>
          <p:nvSpPr>
            <p:cNvPr id="57" name="Rounded Rectangle 56"/>
            <p:cNvSpPr/>
            <p:nvPr/>
          </p:nvSpPr>
          <p:spPr bwMode="auto">
            <a:xfrm>
              <a:off x="6896793" y="2779655"/>
              <a:ext cx="838200" cy="324819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sp>
        <p:sp>
          <p:nvSpPr>
            <p:cNvPr id="51" name="Rounded Rectangle 50"/>
            <p:cNvSpPr/>
            <p:nvPr/>
          </p:nvSpPr>
          <p:spPr bwMode="auto">
            <a:xfrm>
              <a:off x="4134543" y="2809702"/>
              <a:ext cx="838200" cy="324819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sp>
        <p:sp>
          <p:nvSpPr>
            <p:cNvPr id="79886" name="Rectangle 8"/>
            <p:cNvSpPr>
              <a:spLocks noChangeArrowheads="1"/>
            </p:cNvSpPr>
            <p:nvPr/>
          </p:nvSpPr>
          <p:spPr bwMode="auto">
            <a:xfrm>
              <a:off x="4134543" y="5782309"/>
              <a:ext cx="838200" cy="138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lIns="0" tIns="0" rIns="0" bIns="0">
              <a:spAutoFit/>
            </a:bodyPr>
            <a:lstStyle/>
            <a:p>
              <a:pPr algn="ctr"/>
              <a:r>
                <a:rPr lang="en-US" sz="1200" b="1" dirty="0">
                  <a:cs typeface="Arial" charset="0"/>
                </a:rPr>
                <a:t>IDS / IPS</a:t>
              </a:r>
            </a:p>
          </p:txBody>
        </p:sp>
        <p:sp>
          <p:nvSpPr>
            <p:cNvPr id="56" name="Right Arrow 55"/>
            <p:cNvSpPr/>
            <p:nvPr/>
          </p:nvSpPr>
          <p:spPr>
            <a:xfrm>
              <a:off x="1181793" y="2911467"/>
              <a:ext cx="1981200" cy="513053"/>
            </a:xfrm>
            <a:prstGeom prst="rightArrow">
              <a:avLst>
                <a:gd name="adj1" fmla="val 100000"/>
                <a:gd name="adj2" fmla="val 50000"/>
              </a:avLst>
            </a:prstGeom>
            <a:gradFill flip="none" rotWithShape="1">
              <a:gsLst>
                <a:gs pos="0">
                  <a:srgbClr val="92D050"/>
                </a:gs>
                <a:gs pos="100000">
                  <a:srgbClr val="000000"/>
                </a:gs>
              </a:gsLst>
              <a:lin ang="0" scaled="0"/>
              <a:tileRect/>
            </a:gradFill>
            <a:ln>
              <a:noFill/>
            </a:ln>
            <a:effectLst>
              <a:outerShdw blurRad="50800" dist="38100" dir="276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dirty="0">
                  <a:solidFill>
                    <a:schemeClr val="bg1"/>
                  </a:solidFill>
                  <a:effectLst>
                    <a:outerShdw blurRad="38100" dist="38100" dir="2700000" algn="tl">
                      <a:srgbClr val="000000">
                        <a:alpha val="43137"/>
                      </a:srgbClr>
                    </a:outerShdw>
                  </a:effectLst>
                </a:rPr>
                <a:t>Layer 3 attack</a:t>
              </a:r>
            </a:p>
            <a:p>
              <a:pPr>
                <a:defRPr/>
              </a:pPr>
              <a:r>
                <a:rPr lang="en-US" sz="1400" b="1" dirty="0">
                  <a:solidFill>
                    <a:schemeClr val="bg1"/>
                  </a:solidFill>
                  <a:effectLst>
                    <a:outerShdw blurRad="38100" dist="38100" dir="2700000" algn="tl">
                      <a:srgbClr val="000000">
                        <a:alpha val="43137"/>
                      </a:srgbClr>
                    </a:outerShdw>
                  </a:effectLst>
                </a:rPr>
                <a:t>Layer 4 attack</a:t>
              </a:r>
            </a:p>
          </p:txBody>
        </p:sp>
        <p:sp>
          <p:nvSpPr>
            <p:cNvPr id="60" name="Rounded Rectangle 59"/>
            <p:cNvSpPr/>
            <p:nvPr/>
          </p:nvSpPr>
          <p:spPr bwMode="auto">
            <a:xfrm>
              <a:off x="5563293" y="2809702"/>
              <a:ext cx="838200" cy="324819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sp>
        <p:sp>
          <p:nvSpPr>
            <p:cNvPr id="79" name="Right Arrow 78"/>
            <p:cNvSpPr/>
            <p:nvPr/>
          </p:nvSpPr>
          <p:spPr>
            <a:xfrm>
              <a:off x="1181793" y="3472214"/>
              <a:ext cx="3429000" cy="475706"/>
            </a:xfrm>
            <a:prstGeom prst="rightArrow">
              <a:avLst>
                <a:gd name="adj1" fmla="val 100000"/>
                <a:gd name="adj2" fmla="val 50000"/>
              </a:avLst>
            </a:prstGeom>
            <a:gradFill flip="none" rotWithShape="1">
              <a:gsLst>
                <a:gs pos="0">
                  <a:srgbClr val="FFC000"/>
                </a:gs>
                <a:gs pos="100000">
                  <a:srgbClr val="000000"/>
                </a:gs>
              </a:gsLst>
              <a:lin ang="0" scaled="0"/>
              <a:tileRect/>
            </a:gradFill>
            <a:ln>
              <a:noFill/>
            </a:ln>
            <a:effectLst>
              <a:outerShdw blurRad="50800" dist="38100" dir="276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dirty="0">
                  <a:solidFill>
                    <a:schemeClr val="bg1"/>
                  </a:solidFill>
                  <a:effectLst>
                    <a:outerShdw blurRad="38100" dist="38100" dir="2700000" algn="tl">
                      <a:srgbClr val="000000">
                        <a:alpha val="43137"/>
                      </a:srgbClr>
                    </a:outerShdw>
                  </a:effectLst>
                </a:rPr>
                <a:t>OS attack</a:t>
              </a:r>
            </a:p>
            <a:p>
              <a:pPr>
                <a:defRPr/>
              </a:pPr>
              <a:r>
                <a:rPr lang="en-US" sz="1400" b="1" dirty="0">
                  <a:solidFill>
                    <a:schemeClr val="bg1"/>
                  </a:solidFill>
                  <a:effectLst>
                    <a:outerShdw blurRad="38100" dist="38100" dir="2700000" algn="tl">
                      <a:srgbClr val="000000">
                        <a:alpha val="43137"/>
                      </a:srgbClr>
                    </a:outerShdw>
                  </a:effectLst>
                </a:rPr>
                <a:t>Application attack</a:t>
              </a:r>
            </a:p>
          </p:txBody>
        </p:sp>
        <p:sp>
          <p:nvSpPr>
            <p:cNvPr id="80" name="Right Arrow 79"/>
            <p:cNvSpPr/>
            <p:nvPr/>
          </p:nvSpPr>
          <p:spPr>
            <a:xfrm>
              <a:off x="1181793" y="4000362"/>
              <a:ext cx="5105400" cy="699005"/>
            </a:xfrm>
            <a:prstGeom prst="rightArrow">
              <a:avLst>
                <a:gd name="adj1" fmla="val 100000"/>
                <a:gd name="adj2" fmla="val 39286"/>
              </a:avLst>
            </a:prstGeom>
            <a:gradFill flip="none" rotWithShape="1">
              <a:gsLst>
                <a:gs pos="0">
                  <a:srgbClr val="FF0000"/>
                </a:gs>
                <a:gs pos="100000">
                  <a:srgbClr val="000000"/>
                </a:gs>
              </a:gsLst>
              <a:lin ang="0" scaled="0"/>
              <a:tileRect/>
            </a:gradFill>
            <a:ln>
              <a:noFill/>
            </a:ln>
            <a:effectLst>
              <a:outerShdw blurRad="50800" dist="38100" dir="276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wrap="none" rIns="0" anchor="ctr"/>
            <a:lstStyle/>
            <a:p>
              <a:pPr>
                <a:spcBef>
                  <a:spcPts val="200"/>
                </a:spcBef>
                <a:defRPr/>
              </a:pPr>
              <a:r>
                <a:rPr lang="en-US" sz="1400" b="1" dirty="0">
                  <a:solidFill>
                    <a:schemeClr val="bg1"/>
                  </a:solidFill>
                  <a:effectLst>
                    <a:outerShdw blurRad="38100" dist="38100" dir="2700000" algn="tl">
                      <a:srgbClr val="000000">
                        <a:alpha val="43137"/>
                      </a:srgbClr>
                    </a:outerShdw>
                  </a:effectLst>
                </a:rPr>
                <a:t>SIP protocol fuzzing</a:t>
              </a:r>
            </a:p>
            <a:p>
              <a:pPr>
                <a:spcBef>
                  <a:spcPts val="200"/>
                </a:spcBef>
                <a:defRPr/>
              </a:pPr>
              <a:r>
                <a:rPr lang="en-US" sz="1400" b="1" dirty="0">
                  <a:solidFill>
                    <a:schemeClr val="bg1"/>
                  </a:solidFill>
                  <a:effectLst>
                    <a:outerShdw blurRad="38100" dist="38100" dir="2700000" algn="tl">
                      <a:srgbClr val="000000">
                        <a:alpha val="43137"/>
                      </a:srgbClr>
                    </a:outerShdw>
                  </a:effectLst>
                </a:rPr>
                <a:t>SIP denial of service/distributed denial of service</a:t>
              </a:r>
              <a:br>
                <a:rPr lang="en-US" sz="1400" b="1" dirty="0">
                  <a:solidFill>
                    <a:schemeClr val="bg1"/>
                  </a:solidFill>
                  <a:effectLst>
                    <a:outerShdw blurRad="38100" dist="38100" dir="2700000" algn="tl">
                      <a:srgbClr val="000000">
                        <a:alpha val="43137"/>
                      </a:srgbClr>
                    </a:outerShdw>
                  </a:effectLst>
                </a:rPr>
              </a:br>
              <a:r>
                <a:rPr lang="en-US" sz="1400" b="1" dirty="0">
                  <a:solidFill>
                    <a:schemeClr val="bg1"/>
                  </a:solidFill>
                  <a:effectLst>
                    <a:outerShdw blurRad="38100" dist="38100" dir="2700000" algn="tl">
                      <a:srgbClr val="000000">
                        <a:alpha val="43137"/>
                      </a:srgbClr>
                    </a:outerShdw>
                  </a:effectLst>
                </a:rPr>
                <a:t>SIP spoofing</a:t>
              </a:r>
            </a:p>
          </p:txBody>
        </p:sp>
        <p:sp>
          <p:nvSpPr>
            <p:cNvPr id="79890" name="Rectangle 8"/>
            <p:cNvSpPr>
              <a:spLocks noChangeArrowheads="1"/>
            </p:cNvSpPr>
            <p:nvPr/>
          </p:nvSpPr>
          <p:spPr bwMode="auto">
            <a:xfrm>
              <a:off x="5543290" y="5807784"/>
              <a:ext cx="838200" cy="138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lIns="0" tIns="0" rIns="0" bIns="0">
              <a:spAutoFit/>
            </a:bodyPr>
            <a:lstStyle/>
            <a:p>
              <a:pPr algn="ctr"/>
              <a:r>
                <a:rPr lang="en-US" sz="1200" b="1" dirty="0">
                  <a:cs typeface="Arial" charset="0"/>
                </a:rPr>
                <a:t>SBC</a:t>
              </a:r>
            </a:p>
          </p:txBody>
        </p:sp>
        <p:sp>
          <p:nvSpPr>
            <p:cNvPr id="79882" name="Rectangle 8"/>
            <p:cNvSpPr>
              <a:spLocks noChangeArrowheads="1"/>
            </p:cNvSpPr>
            <p:nvPr/>
          </p:nvSpPr>
          <p:spPr bwMode="auto">
            <a:xfrm>
              <a:off x="6927638" y="5748651"/>
              <a:ext cx="838200" cy="138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lIns="0" tIns="0" rIns="0" bIns="0">
              <a:spAutoFit/>
            </a:bodyPr>
            <a:lstStyle/>
            <a:p>
              <a:pPr algn="ctr"/>
              <a:r>
                <a:rPr lang="en-US" sz="1200" b="1" dirty="0">
                  <a:cs typeface="Arial" charset="0"/>
                </a:rPr>
                <a:t>IP-PBX</a:t>
              </a:r>
            </a:p>
          </p:txBody>
        </p:sp>
        <p:sp>
          <p:nvSpPr>
            <p:cNvPr id="28" name="Right Arrow 27"/>
            <p:cNvSpPr/>
            <p:nvPr/>
          </p:nvSpPr>
          <p:spPr>
            <a:xfrm>
              <a:off x="1181793" y="4739770"/>
              <a:ext cx="6553200" cy="293752"/>
            </a:xfrm>
            <a:prstGeom prst="rightArrow">
              <a:avLst>
                <a:gd name="adj1" fmla="val 100000"/>
                <a:gd name="adj2" fmla="val 50000"/>
              </a:avLst>
            </a:prstGeom>
            <a:gradFill>
              <a:gsLst>
                <a:gs pos="0">
                  <a:srgbClr val="C00000"/>
                </a:gs>
                <a:gs pos="100000">
                  <a:srgbClr val="000000"/>
                </a:gs>
              </a:gsLst>
              <a:lin ang="0" scaled="0"/>
            </a:gradFill>
            <a:ln/>
          </p:spPr>
          <p:style>
            <a:lnRef idx="1">
              <a:schemeClr val="accent1"/>
            </a:lnRef>
            <a:fillRef idx="2">
              <a:schemeClr val="accent1"/>
            </a:fillRef>
            <a:effectRef idx="1">
              <a:schemeClr val="accent1"/>
            </a:effectRef>
            <a:fontRef idx="minor">
              <a:schemeClr val="dk1"/>
            </a:fontRef>
          </p:style>
          <p:txBody>
            <a:bodyPr anchor="ctr"/>
            <a:lstStyle/>
            <a:p>
              <a:pPr>
                <a:spcBef>
                  <a:spcPts val="200"/>
                </a:spcBef>
                <a:defRPr/>
              </a:pPr>
              <a:endParaRPr lang="en-US" sz="1400" b="1" dirty="0">
                <a:solidFill>
                  <a:schemeClr val="tx1"/>
                </a:solidFill>
                <a:effectLst>
                  <a:outerShdw blurRad="38100" dist="38100" dir="2700000" algn="tl">
                    <a:srgbClr val="000000">
                      <a:alpha val="43137"/>
                    </a:srgbClr>
                  </a:outerShdw>
                </a:effectLst>
              </a:endParaRPr>
            </a:p>
            <a:p>
              <a:pPr>
                <a:spcBef>
                  <a:spcPts val="200"/>
                </a:spcBef>
                <a:defRPr/>
              </a:pPr>
              <a:r>
                <a:rPr lang="en-US" sz="1400" b="1" dirty="0">
                  <a:solidFill>
                    <a:schemeClr val="bg1"/>
                  </a:solidFill>
                  <a:effectLst>
                    <a:outerShdw blurRad="38100" dist="38100" dir="2700000" algn="tl">
                      <a:srgbClr val="000000">
                        <a:alpha val="43137"/>
                      </a:srgbClr>
                    </a:outerShdw>
                  </a:effectLst>
                </a:rPr>
                <a:t>Remote Worker - SIP advanced toll fraud (call walking, stealth attacks)</a:t>
              </a:r>
            </a:p>
            <a:p>
              <a:pPr>
                <a:spcBef>
                  <a:spcPts val="200"/>
                </a:spcBef>
                <a:defRPr/>
              </a:pPr>
              <a:endParaRPr lang="en-US" sz="1400" b="1" dirty="0">
                <a:solidFill>
                  <a:schemeClr val="bg1"/>
                </a:solidFill>
                <a:effectLst>
                  <a:outerShdw blurRad="38100" dist="38100" dir="2700000" algn="tl">
                    <a:srgbClr val="000000">
                      <a:alpha val="43137"/>
                    </a:srgbClr>
                  </a:outerShdw>
                </a:effectLst>
              </a:endParaRPr>
            </a:p>
          </p:txBody>
        </p:sp>
        <p:pic>
          <p:nvPicPr>
            <p:cNvPr id="3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77" y="5154102"/>
              <a:ext cx="382231" cy="605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255000"/>
                      </a14:imgEffect>
                    </a14:imgLayer>
                  </a14:imgProps>
                </a:ext>
                <a:ext uri="{28A0092B-C50C-407E-A947-70E740481C1C}">
                  <a14:useLocalDpi xmlns:a14="http://schemas.microsoft.com/office/drawing/2010/main" val="0"/>
                </a:ext>
              </a:extLst>
            </a:blip>
            <a:srcRect/>
            <a:stretch>
              <a:fillRect/>
            </a:stretch>
          </p:blipFill>
          <p:spPr bwMode="auto">
            <a:xfrm>
              <a:off x="5790818" y="5135079"/>
              <a:ext cx="383149" cy="6072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6"/>
            <a:stretch>
              <a:fillRect/>
            </a:stretch>
          </p:blipFill>
          <p:spPr>
            <a:xfrm>
              <a:off x="4279565" y="5138182"/>
              <a:ext cx="548156" cy="57935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4795" y="5176362"/>
              <a:ext cx="702196" cy="572289"/>
            </a:xfrm>
            <a:prstGeom prst="rect">
              <a:avLst/>
            </a:prstGeom>
          </p:spPr>
        </p:pic>
        <p:sp>
          <p:nvSpPr>
            <p:cNvPr id="38" name="Right Arrow 37"/>
            <p:cNvSpPr/>
            <p:nvPr/>
          </p:nvSpPr>
          <p:spPr>
            <a:xfrm>
              <a:off x="1181793" y="6129461"/>
              <a:ext cx="6553200" cy="293752"/>
            </a:xfrm>
            <a:prstGeom prst="rightArrow">
              <a:avLst>
                <a:gd name="adj1" fmla="val 100000"/>
                <a:gd name="adj2" fmla="val 50000"/>
              </a:avLst>
            </a:prstGeom>
            <a:gradFill>
              <a:gsLst>
                <a:gs pos="0">
                  <a:schemeClr val="bg1">
                    <a:lumMod val="65000"/>
                  </a:schemeClr>
                </a:gs>
                <a:gs pos="100000">
                  <a:srgbClr val="000000"/>
                </a:gs>
              </a:gsLst>
              <a:lin ang="0" scaled="0"/>
            </a:gradFill>
            <a:ln/>
          </p:spPr>
          <p:style>
            <a:lnRef idx="1">
              <a:schemeClr val="accent1"/>
            </a:lnRef>
            <a:fillRef idx="2">
              <a:schemeClr val="accent1"/>
            </a:fillRef>
            <a:effectRef idx="1">
              <a:schemeClr val="accent1"/>
            </a:effectRef>
            <a:fontRef idx="minor">
              <a:schemeClr val="dk1"/>
            </a:fontRef>
          </p:style>
          <p:txBody>
            <a:bodyPr anchor="ctr"/>
            <a:lstStyle/>
            <a:p>
              <a:pPr>
                <a:spcBef>
                  <a:spcPts val="200"/>
                </a:spcBef>
                <a:defRPr/>
              </a:pPr>
              <a:endParaRPr lang="en-US" sz="1400" b="1" dirty="0">
                <a:solidFill>
                  <a:schemeClr val="tx1"/>
                </a:solidFill>
                <a:effectLst>
                  <a:outerShdw blurRad="38100" dist="38100" dir="2700000" algn="tl">
                    <a:srgbClr val="000000">
                      <a:alpha val="43137"/>
                    </a:srgbClr>
                  </a:outerShdw>
                </a:effectLst>
              </a:endParaRPr>
            </a:p>
            <a:p>
              <a:pPr>
                <a:spcBef>
                  <a:spcPts val="200"/>
                </a:spcBef>
                <a:defRPr/>
              </a:pPr>
              <a:r>
                <a:rPr lang="en-US" sz="1400" b="1" dirty="0">
                  <a:solidFill>
                    <a:schemeClr val="bg1"/>
                  </a:solidFill>
                  <a:effectLst>
                    <a:outerShdw blurRad="38100" dist="38100" dir="2700000" algn="tl">
                      <a:srgbClr val="000000">
                        <a:alpha val="43137"/>
                      </a:srgbClr>
                    </a:outerShdw>
                  </a:effectLst>
                </a:rPr>
                <a:t>VOIP Security requires deep understanding of the requirements of UC</a:t>
              </a:r>
            </a:p>
            <a:p>
              <a:pPr>
                <a:spcBef>
                  <a:spcPts val="200"/>
                </a:spcBef>
                <a:defRPr/>
              </a:pPr>
              <a:endParaRPr lang="en-US"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8105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1885FA-EE2A-8D8B-8F74-272461C6DEDA}"/>
              </a:ext>
            </a:extLst>
          </p:cNvPr>
          <p:cNvPicPr>
            <a:picLocks noChangeAspect="1"/>
          </p:cNvPicPr>
          <p:nvPr/>
        </p:nvPicPr>
        <p:blipFill>
          <a:blip r:embed="rId2"/>
          <a:stretch>
            <a:fillRect/>
          </a:stretch>
        </p:blipFill>
        <p:spPr>
          <a:xfrm>
            <a:off x="6603887" y="3986547"/>
            <a:ext cx="3862216" cy="232008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Are the security threats for real?</a:t>
            </a:r>
          </a:p>
        </p:txBody>
      </p:sp>
      <p:sp>
        <p:nvSpPr>
          <p:cNvPr id="5" name="TextBox 4"/>
          <p:cNvSpPr txBox="1"/>
          <p:nvPr/>
        </p:nvSpPr>
        <p:spPr>
          <a:xfrm>
            <a:off x="858345" y="4583858"/>
            <a:ext cx="8138643" cy="86177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600" dirty="0"/>
              <a:t>Everything old is new again – even fraud</a:t>
            </a:r>
          </a:p>
          <a:p>
            <a:r>
              <a:rPr lang="en-US" sz="1200" dirty="0"/>
              <a:t>https://www.forbes.com/sites/forbestechcouncil/2022/11/01/everything-old-is-new-again-even-fraud/?sh=3a0272b2126d</a:t>
            </a:r>
          </a:p>
        </p:txBody>
      </p:sp>
      <p:sp>
        <p:nvSpPr>
          <p:cNvPr id="4" name="TextBox 3">
            <a:extLst>
              <a:ext uri="{FF2B5EF4-FFF2-40B4-BE49-F238E27FC236}">
                <a16:creationId xmlns:a16="http://schemas.microsoft.com/office/drawing/2014/main" id="{9BF7BEBF-0D38-6B23-385C-4277BB4D34FD}"/>
              </a:ext>
            </a:extLst>
          </p:cNvPr>
          <p:cNvSpPr txBox="1"/>
          <p:nvPr/>
        </p:nvSpPr>
        <p:spPr>
          <a:xfrm>
            <a:off x="858345" y="1996966"/>
            <a:ext cx="4729769" cy="1569660"/>
          </a:xfrm>
          <a:prstGeom prst="rect">
            <a:avLst/>
          </a:prstGeom>
          <a:noFill/>
        </p:spPr>
        <p:txBody>
          <a:bodyPr wrap="square" rtlCol="0">
            <a:spAutoFit/>
          </a:bodyPr>
          <a:lstStyle/>
          <a:p>
            <a:r>
              <a:rPr lang="en-US" sz="2400" dirty="0"/>
              <a:t>“</a:t>
            </a:r>
            <a:r>
              <a:rPr lang="en-US" sz="2400" dirty="0">
                <a:solidFill>
                  <a:srgbClr val="333333"/>
                </a:solidFill>
                <a:latin typeface="Georgia" panose="02040502050405020303" pitchFamily="18" charset="0"/>
              </a:rPr>
              <a:t>IRSF has grown six-fold over the past decade, with total losses leaping from $1.8 billion in 2013 to </a:t>
            </a:r>
            <a:r>
              <a:rPr lang="en-US" sz="2400" dirty="0">
                <a:solidFill>
                  <a:srgbClr val="003891"/>
                </a:solidFill>
                <a:latin typeface="Georgia" panose="02040502050405020303" pitchFamily="18" charset="0"/>
                <a:hlinkClick r:id="rId3" tooltip="https://nam04.safelinks.protection.outlook.com/?url=https%3A%2F%2Fwww.bics.com%2Fwp-content%2Fuploads%2F2021%2F06%2FBICS-Whitepaper-Understanding-International-Telecoms-Fraud.pdf&amp;data=05%7C01%7Cmnewburgh%40telesign.com%7Cacd7db5ade1c4d72235a08da8a9e82ff%7Cd818b557ea1c4070a3f1928330b7a30c%7C0%7C0%7C637974710648520392%7CUnknown%7CTWFpbGZsb3d8eyJWIjoiMC4wLjAwMDAiLCJQIjoiV2luMzIiLCJBTiI6Ik1haWwiLCJXVCI6Mn0%3D%7C3000%7C%7C%7C&amp;sdata=3Q11qDB1OQsWIkLPyhWhFcuZVXqQ93ffwRSf2yfGP%2Fw%3D&amp;reserved=0"/>
              </a:rPr>
              <a:t>$10.76 billion</a:t>
            </a:r>
            <a:r>
              <a:rPr lang="en-US" sz="2400" dirty="0">
                <a:solidFill>
                  <a:srgbClr val="333333"/>
                </a:solidFill>
                <a:latin typeface="Georgia" panose="02040502050405020303" pitchFamily="18" charset="0"/>
              </a:rPr>
              <a:t> today.”</a:t>
            </a:r>
            <a:endParaRPr lang="en-US" sz="2400" dirty="0"/>
          </a:p>
        </p:txBody>
      </p:sp>
      <p:pic>
        <p:nvPicPr>
          <p:cNvPr id="9" name="Picture 8">
            <a:extLst>
              <a:ext uri="{FF2B5EF4-FFF2-40B4-BE49-F238E27FC236}">
                <a16:creationId xmlns:a16="http://schemas.microsoft.com/office/drawing/2014/main" id="{4AFE2695-9D8C-6024-C0F5-0BFACB66321B}"/>
              </a:ext>
            </a:extLst>
          </p:cNvPr>
          <p:cNvPicPr>
            <a:picLocks noChangeAspect="1"/>
          </p:cNvPicPr>
          <p:nvPr/>
        </p:nvPicPr>
        <p:blipFill>
          <a:blip r:embed="rId4"/>
          <a:stretch>
            <a:fillRect/>
          </a:stretch>
        </p:blipFill>
        <p:spPr>
          <a:xfrm>
            <a:off x="6603887" y="551374"/>
            <a:ext cx="3862216" cy="3435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6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3">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45AE99"/>
      </a:accent6>
      <a:hlink>
        <a:srgbClr val="FFC45B"/>
      </a:hlink>
      <a:folHlink>
        <a:srgbClr val="DA281C"/>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vaya Corp ppt Template External 1_21.pptx" id="{C4181C01-EE89-4CD3-A657-6B4AAED712ED}" vid="{AD6E07AE-411D-41D8-97D8-71312D8A0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2257</TotalTime>
  <Words>3412</Words>
  <Application>Microsoft Office PowerPoint</Application>
  <PresentationFormat>Widescreen</PresentationFormat>
  <Paragraphs>352</Paragraphs>
  <Slides>54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Calibri</vt:lpstr>
      <vt:lpstr>Georgia</vt:lpstr>
      <vt:lpstr>Gotham Medium</vt:lpstr>
      <vt:lpstr>Source Sans Pro</vt:lpstr>
      <vt:lpstr>Source Sans Pro Semibold</vt:lpstr>
      <vt:lpstr>Verdana</vt:lpstr>
      <vt:lpstr>Wingdings</vt:lpstr>
      <vt:lpstr>Office Theme</vt:lpstr>
      <vt:lpstr>Security, Certificates, and the System Administrator</vt:lpstr>
      <vt:lpstr>PowerPoint Presentation</vt:lpstr>
      <vt:lpstr>PowerPoint Presentation</vt:lpstr>
      <vt:lpstr>Visit our Other Sessions!</vt:lpstr>
      <vt:lpstr>What is or will be driving security in  your organization?</vt:lpstr>
      <vt:lpstr>A brief introduction to security…</vt:lpstr>
      <vt:lpstr>A brief introduction to security…</vt:lpstr>
      <vt:lpstr>U/C Security is Different from Data security</vt:lpstr>
      <vt:lpstr>Are the security threats for real?</vt:lpstr>
      <vt:lpstr>Are the security threats for real?</vt:lpstr>
      <vt:lpstr>Are the security threats for real?</vt:lpstr>
      <vt:lpstr>Confidentiality Attacks – is someone listening in?</vt:lpstr>
      <vt:lpstr>Availability Attacks – Denial of Service</vt:lpstr>
      <vt:lpstr>Security Attacks - Authentication (e.g. Toll Fraud)</vt:lpstr>
      <vt:lpstr>VOIP Trace – What’s the problem with this picture?</vt:lpstr>
      <vt:lpstr>We need to protect voice call and signalling</vt:lpstr>
      <vt:lpstr>We use encryption to protect data.  Lock data – unlock with a key</vt:lpstr>
      <vt:lpstr>We use encryption to protect data.  Public Key Encryption</vt:lpstr>
      <vt:lpstr>Encryption provides confidentiality,  but does not provide authentication.</vt:lpstr>
      <vt:lpstr>So, what is a Certificate Authority</vt:lpstr>
      <vt:lpstr>A simple example of certificate issued by some authorities.  Would you trust…?</vt:lpstr>
      <vt:lpstr>Use a certificate authority to certify the identity of the sender…</vt:lpstr>
      <vt:lpstr>In an Avaya Infrastructure System Manager can be the “CA”</vt:lpstr>
      <vt:lpstr>Three types of Certificates</vt:lpstr>
      <vt:lpstr>How to get Certificates for a server?</vt:lpstr>
      <vt:lpstr>System Manager Certificate Authority</vt:lpstr>
      <vt:lpstr>System Manager Certificate Authority – Viewing / Download Root</vt:lpstr>
      <vt:lpstr>System Manager Certificate Authority – Registration Authority (RA) Functions – Registers info for a certificate</vt:lpstr>
      <vt:lpstr>System Manager Certificate Authority – RA Functions – Create or Sign Identity Certs for Servers</vt:lpstr>
      <vt:lpstr>System Manager Certificate Authority – RA Functions – Create or Sign Identity Certs for Servers</vt:lpstr>
      <vt:lpstr>We added a registration, and now need to create a certificate. </vt:lpstr>
      <vt:lpstr>Creating the certificate for the registered earlier…</vt:lpstr>
      <vt:lpstr>Viewing the Certificate in System Manager </vt:lpstr>
      <vt:lpstr>Viewing the Certificate in System Manager </vt:lpstr>
      <vt:lpstr>Looking at a certificate file – copy and paste your cert to an online decoder…</vt:lpstr>
      <vt:lpstr>Nothing lasts forever – certificates expire…</vt:lpstr>
      <vt:lpstr>Nothing lasts forever – certificates expire…</vt:lpstr>
      <vt:lpstr>How can I find out when my certificates expire?</vt:lpstr>
      <vt:lpstr>How can I find out when my certificates expire?  The best way…</vt:lpstr>
      <vt:lpstr>How can I find out when my certificates expire?  The best way…</vt:lpstr>
      <vt:lpstr>System Manager can auto renew certain certificates… </vt:lpstr>
      <vt:lpstr>So what should we use for our Certificate Authority</vt:lpstr>
      <vt:lpstr>Summary of ca hierarchy</vt:lpstr>
      <vt:lpstr>System Manager as the Certificate Authority</vt:lpstr>
      <vt:lpstr>System Manager as the Certificate Authority</vt:lpstr>
      <vt:lpstr>Enterprise Certificate Authority</vt:lpstr>
      <vt:lpstr>PowerPoint Presentation</vt:lpstr>
      <vt:lpstr>PowerPoint Presentation</vt:lpstr>
      <vt:lpstr>PowerPoint Presentation</vt:lpstr>
      <vt:lpstr>SMGR for Aura / Public CA where needed</vt:lpstr>
      <vt:lpstr>SMGR for Aura / Public CA where needed</vt:lpstr>
      <vt:lpstr>Examples of TLS links used by SBC – different certs signed by different CAs</vt:lpstr>
      <vt:lpstr>Questions / Comments / Applause / Boos… </vt:lpstr>
      <vt:lpstr>What’s the best way     for you to get help with security and certificates?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Marquez, Lorena (Lorena) **CTR**</dc:creator>
  <cp:lastModifiedBy>Chris Clauss</cp:lastModifiedBy>
  <cp:revision>109</cp:revision>
  <dcterms:created xsi:type="dcterms:W3CDTF">2021-04-27T19:35:32Z</dcterms:created>
  <dcterms:modified xsi:type="dcterms:W3CDTF">2023-06-15T17:27:59Z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7e8aec0-136e-45ee-9cce-b656e3753b41_Enabled">
    <vt:lpwstr>true</vt:lpwstr>
  </property>
  <property fmtid="{D5CDD505-2E9C-101B-9397-08002B2CF9AE}" pid="3" name="MSIP_Label_07e8aec0-136e-45ee-9cce-b656e3753b41_SetDate">
    <vt:lpwstr>2023-06-15T16:53:55Z</vt:lpwstr>
  </property>
  <property fmtid="{D5CDD505-2E9C-101B-9397-08002B2CF9AE}" pid="4" name="MSIP_Label_07e8aec0-136e-45ee-9cce-b656e3753b41_Method">
    <vt:lpwstr>Standard</vt:lpwstr>
  </property>
  <property fmtid="{D5CDD505-2E9C-101B-9397-08002B2CF9AE}" pid="5" name="MSIP_Label_07e8aec0-136e-45ee-9cce-b656e3753b41_Name">
    <vt:lpwstr>07e8aec0-136e-45ee-9cce-b656e3753b41</vt:lpwstr>
  </property>
  <property fmtid="{D5CDD505-2E9C-101B-9397-08002B2CF9AE}" pid="6" name="MSIP_Label_07e8aec0-136e-45ee-9cce-b656e3753b41_SiteId">
    <vt:lpwstr>008b5356-0a40-4980-ad65-f2eef1c7f975</vt:lpwstr>
  </property>
  <property fmtid="{D5CDD505-2E9C-101B-9397-08002B2CF9AE}" pid="7" name="MSIP_Label_07e8aec0-136e-45ee-9cce-b656e3753b41_ActionId">
    <vt:lpwstr>6a4cfae2-8f06-4dfc-a6b8-d68f5275f18b</vt:lpwstr>
  </property>
  <property fmtid="{D5CDD505-2E9C-101B-9397-08002B2CF9AE}" pid="8" name="MSIP_Label_07e8aec0-136e-45ee-9cce-b656e3753b41_ContentBits">
    <vt:lpwstr>0</vt:lpwstr>
  </property>
</Properties>
</file>