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57" r:id="rId2"/>
  </p:sldMasterIdLst>
  <p:notesMasterIdLst>
    <p:notesMasterId r:id="rId54"/>
  </p:notesMasterIdLst>
  <p:handoutMasterIdLst>
    <p:handoutMasterId r:id="rId55"/>
  </p:handoutMasterIdLst>
  <p:sldIdLst>
    <p:sldId id="256924" r:id="rId3"/>
    <p:sldId id="256942" r:id="rId4"/>
    <p:sldId id="2147479721" r:id="rId5"/>
    <p:sldId id="2147471778" r:id="rId6"/>
    <p:sldId id="256943" r:id="rId7"/>
    <p:sldId id="318" r:id="rId8"/>
    <p:sldId id="319" r:id="rId9"/>
    <p:sldId id="320" r:id="rId10"/>
    <p:sldId id="322" r:id="rId11"/>
    <p:sldId id="323" r:id="rId12"/>
    <p:sldId id="298" r:id="rId13"/>
    <p:sldId id="411" r:id="rId14"/>
    <p:sldId id="2147479741" r:id="rId15"/>
    <p:sldId id="256954" r:id="rId16"/>
    <p:sldId id="256948" r:id="rId17"/>
    <p:sldId id="256949" r:id="rId18"/>
    <p:sldId id="256950" r:id="rId19"/>
    <p:sldId id="256951" r:id="rId20"/>
    <p:sldId id="2147479723" r:id="rId21"/>
    <p:sldId id="256952" r:id="rId22"/>
    <p:sldId id="2147479724" r:id="rId23"/>
    <p:sldId id="2147479725" r:id="rId24"/>
    <p:sldId id="256953" r:id="rId25"/>
    <p:sldId id="256960" r:id="rId26"/>
    <p:sldId id="256956" r:id="rId27"/>
    <p:sldId id="256957" r:id="rId28"/>
    <p:sldId id="256959" r:id="rId29"/>
    <p:sldId id="256961" r:id="rId30"/>
    <p:sldId id="256963" r:id="rId31"/>
    <p:sldId id="256964" r:id="rId32"/>
    <p:sldId id="256965" r:id="rId33"/>
    <p:sldId id="2147479739" r:id="rId34"/>
    <p:sldId id="2147479740" r:id="rId35"/>
    <p:sldId id="2147479726" r:id="rId36"/>
    <p:sldId id="2147479729" r:id="rId37"/>
    <p:sldId id="2147479727" r:id="rId38"/>
    <p:sldId id="2147479731" r:id="rId39"/>
    <p:sldId id="2147479746" r:id="rId40"/>
    <p:sldId id="2147479747" r:id="rId41"/>
    <p:sldId id="2147479748" r:id="rId42"/>
    <p:sldId id="2147479749" r:id="rId43"/>
    <p:sldId id="2147479745" r:id="rId44"/>
    <p:sldId id="2147479744" r:id="rId45"/>
    <p:sldId id="2147479743" r:id="rId46"/>
    <p:sldId id="343" r:id="rId47"/>
    <p:sldId id="332" r:id="rId48"/>
    <p:sldId id="338" r:id="rId49"/>
    <p:sldId id="336" r:id="rId50"/>
    <p:sldId id="365" r:id="rId51"/>
    <p:sldId id="366" r:id="rId52"/>
    <p:sldId id="25693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F9A"/>
    <a:srgbClr val="44AE9B"/>
    <a:srgbClr val="004E6C"/>
    <a:srgbClr val="EA8B3F"/>
    <a:srgbClr val="068E9C"/>
    <a:srgbClr val="1977B0"/>
    <a:srgbClr val="EF5230"/>
    <a:srgbClr val="EF5330"/>
    <a:srgbClr val="575759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F90031-1E86-434E-8E42-35DED5CC49F7}" v="8" dt="2023-06-13T17:47:29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59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10"/>
    </p:cViewPr>
  </p:sorterViewPr>
  <p:notesViewPr>
    <p:cSldViewPr snapToGrid="0" snapToObjects="1">
      <p:cViewPr varScale="1">
        <p:scale>
          <a:sx n="149" d="100"/>
          <a:sy n="149" d="100"/>
        </p:scale>
        <p:origin x="377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D6A2B-43D2-4140-8258-8AC20CDEE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9B1A6-2E2A-9348-82E7-262E43220C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45B52-F836-C94A-BDB2-49D3B7DAC89F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9DDE6-E7DE-8C42-8652-8966E0FB8A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C9849-4EED-0546-B06D-437BC07C9F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C9087-097B-CD46-B3A3-B19675F98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6AE4A-10A9-624B-A644-7B9957F48E37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909C5-7C6C-5743-804B-CCA00F3024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f3ee1796c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dirty="0"/>
              <a:t>ConvergeOne is an IP Enabled, services led technology company which provides a holistic environment for secure connected customer experiences for our clients. </a:t>
            </a:r>
            <a:endParaRPr dirty="0"/>
          </a:p>
        </p:txBody>
      </p:sp>
      <p:sp>
        <p:nvSpPr>
          <p:cNvPr id="443" name="Google Shape;443;g20f3ee1796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929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Relationship Id="rId14" Type="http://schemas.openxmlformats.org/officeDocument/2006/relationships/image" Target="../media/image43.em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6F30170-F17D-A742-3484-FEBE5EE28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641" y="2323474"/>
            <a:ext cx="5633159" cy="286376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0164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Den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C84E9B-4006-76F7-B181-3E1D59230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5341E9-8F2B-1911-7445-74026C81B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BD2E73-B83E-FDE6-1322-22799382C75A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3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56767-EC7A-862A-D136-D8D1C4BE9FC4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9AD20A8-1231-73C0-3C95-A0C96539D2CA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02CA97-34B0-277F-E32C-28B4E4DEB610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611EF8-2ABE-FAC2-CB81-3978A525C47B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BD92B71-F515-70EE-2FCC-A5BC41575362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D18CC7A-3699-AB24-DD1A-2161BDC2D1A1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A7964CB-A325-0AB8-0532-907D04E16E4A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30B6959-1978-8F2F-1199-4D3F7313B725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994EDF8-6813-0BCF-BEC5-50CF22B85179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aphic 35">
            <a:extLst>
              <a:ext uri="{FF2B5EF4-FFF2-40B4-BE49-F238E27FC236}">
                <a16:creationId xmlns:a16="http://schemas.microsoft.com/office/drawing/2014/main" id="{3F3AD8BF-F633-2DB0-D4E5-8C64FB9A539B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3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DBCB458-0A6F-D9F5-DAF0-56D6DF96FBC0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4673CC-9605-8C59-236E-239448E3E178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76144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3012C7-B9A6-9849-86D3-BA8B4557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204" y="185411"/>
            <a:ext cx="9285061" cy="11764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Sample Line Chart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2A40B-0C0E-744F-BC51-0E326137C718}"/>
              </a:ext>
            </a:extLst>
          </p:cNvPr>
          <p:cNvGrpSpPr/>
          <p:nvPr userDrawn="1"/>
        </p:nvGrpSpPr>
        <p:grpSpPr>
          <a:xfrm>
            <a:off x="5485635" y="1519836"/>
            <a:ext cx="2670199" cy="79896"/>
            <a:chOff x="25400" y="2473325"/>
            <a:chExt cx="10080625" cy="301625"/>
          </a:xfrm>
        </p:grpSpPr>
        <p:sp>
          <p:nvSpPr>
            <p:cNvPr id="13" name="Freeform 1">
              <a:extLst>
                <a:ext uri="{FF2B5EF4-FFF2-40B4-BE49-F238E27FC236}">
                  <a16:creationId xmlns:a16="http://schemas.microsoft.com/office/drawing/2014/main" id="{FE63E953-5A88-A644-B7A8-8ED72FBE2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2473325"/>
              <a:ext cx="781050" cy="301625"/>
            </a:xfrm>
            <a:custGeom>
              <a:avLst/>
              <a:gdLst>
                <a:gd name="T0" fmla="*/ 2170 w 2171"/>
                <a:gd name="T1" fmla="*/ 837 h 838"/>
                <a:gd name="T2" fmla="*/ 1787 w 2171"/>
                <a:gd name="T3" fmla="*/ 0 h 838"/>
                <a:gd name="T4" fmla="*/ 0 w 2171"/>
                <a:gd name="T5" fmla="*/ 0 h 838"/>
                <a:gd name="T6" fmla="*/ 420 w 2171"/>
                <a:gd name="T7" fmla="*/ 837 h 838"/>
                <a:gd name="T8" fmla="*/ 2170 w 2171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1" h="838">
                  <a:moveTo>
                    <a:pt x="2170" y="837"/>
                  </a:moveTo>
                  <a:lnTo>
                    <a:pt x="1787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17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6B58D2F4-642B-534A-9C1D-0C9F02BE7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538" y="2473325"/>
              <a:ext cx="1417637" cy="301625"/>
            </a:xfrm>
            <a:custGeom>
              <a:avLst/>
              <a:gdLst>
                <a:gd name="T0" fmla="*/ 3937 w 3938"/>
                <a:gd name="T1" fmla="*/ 0 h 838"/>
                <a:gd name="T2" fmla="*/ 0 w 3938"/>
                <a:gd name="T3" fmla="*/ 0 h 838"/>
                <a:gd name="T4" fmla="*/ 346 w 3938"/>
                <a:gd name="T5" fmla="*/ 837 h 838"/>
                <a:gd name="T6" fmla="*/ 3555 w 3938"/>
                <a:gd name="T7" fmla="*/ 837 h 838"/>
                <a:gd name="T8" fmla="*/ 3937 w 393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8" h="838">
                  <a:moveTo>
                    <a:pt x="3937" y="0"/>
                  </a:moveTo>
                  <a:lnTo>
                    <a:pt x="0" y="0"/>
                  </a:lnTo>
                  <a:lnTo>
                    <a:pt x="346" y="837"/>
                  </a:lnTo>
                  <a:lnTo>
                    <a:pt x="3555" y="837"/>
                  </a:lnTo>
                  <a:lnTo>
                    <a:pt x="393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1960DF22-DE60-374E-B373-82C207907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0063" y="2473325"/>
              <a:ext cx="715962" cy="301625"/>
            </a:xfrm>
            <a:custGeom>
              <a:avLst/>
              <a:gdLst>
                <a:gd name="T0" fmla="*/ 0 w 1987"/>
                <a:gd name="T1" fmla="*/ 837 h 838"/>
                <a:gd name="T2" fmla="*/ 1586 w 1987"/>
                <a:gd name="T3" fmla="*/ 837 h 838"/>
                <a:gd name="T4" fmla="*/ 1986 w 1987"/>
                <a:gd name="T5" fmla="*/ 0 h 838"/>
                <a:gd name="T6" fmla="*/ 419 w 1987"/>
                <a:gd name="T7" fmla="*/ 0 h 838"/>
                <a:gd name="T8" fmla="*/ 0 w 1987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7" h="838">
                  <a:moveTo>
                    <a:pt x="0" y="837"/>
                  </a:moveTo>
                  <a:lnTo>
                    <a:pt x="1586" y="837"/>
                  </a:lnTo>
                  <a:lnTo>
                    <a:pt x="1986" y="0"/>
                  </a:lnTo>
                  <a:lnTo>
                    <a:pt x="419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AC616FC-FF35-3D40-BC88-102707D80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3" y="2473325"/>
              <a:ext cx="747712" cy="301625"/>
            </a:xfrm>
            <a:custGeom>
              <a:avLst/>
              <a:gdLst>
                <a:gd name="T0" fmla="*/ 0 w 2079"/>
                <a:gd name="T1" fmla="*/ 837 h 838"/>
                <a:gd name="T2" fmla="*/ 1677 w 2079"/>
                <a:gd name="T3" fmla="*/ 837 h 838"/>
                <a:gd name="T4" fmla="*/ 2078 w 2079"/>
                <a:gd name="T5" fmla="*/ 0 h 838"/>
                <a:gd name="T6" fmla="*/ 401 w 2079"/>
                <a:gd name="T7" fmla="*/ 0 h 838"/>
                <a:gd name="T8" fmla="*/ 0 w 2079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9" h="838">
                  <a:moveTo>
                    <a:pt x="0" y="837"/>
                  </a:moveTo>
                  <a:lnTo>
                    <a:pt x="1677" y="837"/>
                  </a:lnTo>
                  <a:lnTo>
                    <a:pt x="2078" y="0"/>
                  </a:lnTo>
                  <a:lnTo>
                    <a:pt x="401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7D14AB2-0408-4243-AE08-3BA584C0A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0" y="2473325"/>
              <a:ext cx="2717800" cy="301625"/>
            </a:xfrm>
            <a:custGeom>
              <a:avLst/>
              <a:gdLst>
                <a:gd name="T0" fmla="*/ 7547 w 7548"/>
                <a:gd name="T1" fmla="*/ 0 h 838"/>
                <a:gd name="T2" fmla="*/ 0 w 7548"/>
                <a:gd name="T3" fmla="*/ 0 h 838"/>
                <a:gd name="T4" fmla="*/ 0 w 7548"/>
                <a:gd name="T5" fmla="*/ 837 h 838"/>
                <a:gd name="T6" fmla="*/ 7146 w 7548"/>
                <a:gd name="T7" fmla="*/ 837 h 838"/>
                <a:gd name="T8" fmla="*/ 7547 w 754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48" h="838">
                  <a:moveTo>
                    <a:pt x="7547" y="0"/>
                  </a:moveTo>
                  <a:lnTo>
                    <a:pt x="0" y="0"/>
                  </a:lnTo>
                  <a:lnTo>
                    <a:pt x="0" y="837"/>
                  </a:lnTo>
                  <a:lnTo>
                    <a:pt x="7146" y="837"/>
                  </a:lnTo>
                  <a:lnTo>
                    <a:pt x="754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D024821-DC17-CC44-AC6F-4E7A01058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2473325"/>
              <a:ext cx="755650" cy="301625"/>
            </a:xfrm>
            <a:custGeom>
              <a:avLst/>
              <a:gdLst>
                <a:gd name="T0" fmla="*/ 2097 w 2098"/>
                <a:gd name="T1" fmla="*/ 837 h 838"/>
                <a:gd name="T2" fmla="*/ 1695 w 2098"/>
                <a:gd name="T3" fmla="*/ 0 h 838"/>
                <a:gd name="T4" fmla="*/ 0 w 2098"/>
                <a:gd name="T5" fmla="*/ 0 h 838"/>
                <a:gd name="T6" fmla="*/ 420 w 2098"/>
                <a:gd name="T7" fmla="*/ 837 h 838"/>
                <a:gd name="T8" fmla="*/ 2097 w 2098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8" h="838">
                  <a:moveTo>
                    <a:pt x="2097" y="837"/>
                  </a:moveTo>
                  <a:lnTo>
                    <a:pt x="1695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097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39522D6-FCC0-B347-8184-E16CFA26C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438" y="2473325"/>
              <a:ext cx="1423987" cy="301625"/>
            </a:xfrm>
            <a:custGeom>
              <a:avLst/>
              <a:gdLst>
                <a:gd name="T0" fmla="*/ 0 w 3956"/>
                <a:gd name="T1" fmla="*/ 0 h 838"/>
                <a:gd name="T2" fmla="*/ 383 w 3956"/>
                <a:gd name="T3" fmla="*/ 837 h 838"/>
                <a:gd name="T4" fmla="*/ 3572 w 3956"/>
                <a:gd name="T5" fmla="*/ 837 h 838"/>
                <a:gd name="T6" fmla="*/ 3955 w 3956"/>
                <a:gd name="T7" fmla="*/ 0 h 838"/>
                <a:gd name="T8" fmla="*/ 0 w 3956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6" h="838">
                  <a:moveTo>
                    <a:pt x="0" y="0"/>
                  </a:moveTo>
                  <a:lnTo>
                    <a:pt x="383" y="837"/>
                  </a:lnTo>
                  <a:lnTo>
                    <a:pt x="3572" y="837"/>
                  </a:lnTo>
                  <a:lnTo>
                    <a:pt x="3955" y="0"/>
                  </a:lnTo>
                  <a:lnTo>
                    <a:pt x="0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5071AE91-9C97-CC47-B378-3498D7C41C3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69FE33-025F-444B-B175-6CA85240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70" y="6467878"/>
            <a:ext cx="1444402" cy="3275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CB0E-E512-4D39-A425-86D40D85E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8204" y="1771650"/>
            <a:ext cx="9285134" cy="43576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052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_Red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5051483A-0C44-C146-BACD-3A36187313D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7B10266-8FA1-694E-99B6-24F8DC855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70" y="6467878"/>
            <a:ext cx="1444402" cy="327558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198B6AA-0DEE-3540-994C-C051B165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204" y="185411"/>
            <a:ext cx="9285061" cy="11764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Sample Line Chart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96B1E9-87B2-4248-A6F4-050CEDFDD27A}"/>
              </a:ext>
            </a:extLst>
          </p:cNvPr>
          <p:cNvGrpSpPr/>
          <p:nvPr userDrawn="1"/>
        </p:nvGrpSpPr>
        <p:grpSpPr>
          <a:xfrm>
            <a:off x="5485635" y="1519836"/>
            <a:ext cx="2670199" cy="79896"/>
            <a:chOff x="25400" y="2473325"/>
            <a:chExt cx="10080625" cy="301625"/>
          </a:xfrm>
        </p:grpSpPr>
        <p:sp>
          <p:nvSpPr>
            <p:cNvPr id="36" name="Freeform 1">
              <a:extLst>
                <a:ext uri="{FF2B5EF4-FFF2-40B4-BE49-F238E27FC236}">
                  <a16:creationId xmlns:a16="http://schemas.microsoft.com/office/drawing/2014/main" id="{08BE6E32-81C9-B744-BD41-CA0701641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2473325"/>
              <a:ext cx="781050" cy="301625"/>
            </a:xfrm>
            <a:custGeom>
              <a:avLst/>
              <a:gdLst>
                <a:gd name="T0" fmla="*/ 2170 w 2171"/>
                <a:gd name="T1" fmla="*/ 837 h 838"/>
                <a:gd name="T2" fmla="*/ 1787 w 2171"/>
                <a:gd name="T3" fmla="*/ 0 h 838"/>
                <a:gd name="T4" fmla="*/ 0 w 2171"/>
                <a:gd name="T5" fmla="*/ 0 h 838"/>
                <a:gd name="T6" fmla="*/ 420 w 2171"/>
                <a:gd name="T7" fmla="*/ 837 h 838"/>
                <a:gd name="T8" fmla="*/ 2170 w 2171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1" h="838">
                  <a:moveTo>
                    <a:pt x="2170" y="837"/>
                  </a:moveTo>
                  <a:lnTo>
                    <a:pt x="1787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17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">
              <a:extLst>
                <a:ext uri="{FF2B5EF4-FFF2-40B4-BE49-F238E27FC236}">
                  <a16:creationId xmlns:a16="http://schemas.microsoft.com/office/drawing/2014/main" id="{086E4C61-4883-3644-AB6A-90479136F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538" y="2473325"/>
              <a:ext cx="1417637" cy="301625"/>
            </a:xfrm>
            <a:custGeom>
              <a:avLst/>
              <a:gdLst>
                <a:gd name="T0" fmla="*/ 3937 w 3938"/>
                <a:gd name="T1" fmla="*/ 0 h 838"/>
                <a:gd name="T2" fmla="*/ 0 w 3938"/>
                <a:gd name="T3" fmla="*/ 0 h 838"/>
                <a:gd name="T4" fmla="*/ 346 w 3938"/>
                <a:gd name="T5" fmla="*/ 837 h 838"/>
                <a:gd name="T6" fmla="*/ 3555 w 3938"/>
                <a:gd name="T7" fmla="*/ 837 h 838"/>
                <a:gd name="T8" fmla="*/ 3937 w 393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8" h="838">
                  <a:moveTo>
                    <a:pt x="3937" y="0"/>
                  </a:moveTo>
                  <a:lnTo>
                    <a:pt x="0" y="0"/>
                  </a:lnTo>
                  <a:lnTo>
                    <a:pt x="346" y="837"/>
                  </a:lnTo>
                  <a:lnTo>
                    <a:pt x="3555" y="837"/>
                  </a:lnTo>
                  <a:lnTo>
                    <a:pt x="393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3D4B3222-61B3-1A44-BFE2-0D2A13494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0063" y="2473325"/>
              <a:ext cx="715962" cy="301625"/>
            </a:xfrm>
            <a:custGeom>
              <a:avLst/>
              <a:gdLst>
                <a:gd name="T0" fmla="*/ 0 w 1987"/>
                <a:gd name="T1" fmla="*/ 837 h 838"/>
                <a:gd name="T2" fmla="*/ 1586 w 1987"/>
                <a:gd name="T3" fmla="*/ 837 h 838"/>
                <a:gd name="T4" fmla="*/ 1986 w 1987"/>
                <a:gd name="T5" fmla="*/ 0 h 838"/>
                <a:gd name="T6" fmla="*/ 419 w 1987"/>
                <a:gd name="T7" fmla="*/ 0 h 838"/>
                <a:gd name="T8" fmla="*/ 0 w 1987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7" h="838">
                  <a:moveTo>
                    <a:pt x="0" y="837"/>
                  </a:moveTo>
                  <a:lnTo>
                    <a:pt x="1586" y="837"/>
                  </a:lnTo>
                  <a:lnTo>
                    <a:pt x="1986" y="0"/>
                  </a:lnTo>
                  <a:lnTo>
                    <a:pt x="419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D905DDAE-B25C-DB4B-AA51-9E2615BB2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3" y="2473325"/>
              <a:ext cx="747712" cy="301625"/>
            </a:xfrm>
            <a:custGeom>
              <a:avLst/>
              <a:gdLst>
                <a:gd name="T0" fmla="*/ 0 w 2079"/>
                <a:gd name="T1" fmla="*/ 837 h 838"/>
                <a:gd name="T2" fmla="*/ 1677 w 2079"/>
                <a:gd name="T3" fmla="*/ 837 h 838"/>
                <a:gd name="T4" fmla="*/ 2078 w 2079"/>
                <a:gd name="T5" fmla="*/ 0 h 838"/>
                <a:gd name="T6" fmla="*/ 401 w 2079"/>
                <a:gd name="T7" fmla="*/ 0 h 838"/>
                <a:gd name="T8" fmla="*/ 0 w 2079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9" h="838">
                  <a:moveTo>
                    <a:pt x="0" y="837"/>
                  </a:moveTo>
                  <a:lnTo>
                    <a:pt x="1677" y="837"/>
                  </a:lnTo>
                  <a:lnTo>
                    <a:pt x="2078" y="0"/>
                  </a:lnTo>
                  <a:lnTo>
                    <a:pt x="401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BC96FA5-F2A3-E74C-B01D-E99874B9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0" y="2473325"/>
              <a:ext cx="2717800" cy="301625"/>
            </a:xfrm>
            <a:custGeom>
              <a:avLst/>
              <a:gdLst>
                <a:gd name="T0" fmla="*/ 7547 w 7548"/>
                <a:gd name="T1" fmla="*/ 0 h 838"/>
                <a:gd name="T2" fmla="*/ 0 w 7548"/>
                <a:gd name="T3" fmla="*/ 0 h 838"/>
                <a:gd name="T4" fmla="*/ 0 w 7548"/>
                <a:gd name="T5" fmla="*/ 837 h 838"/>
                <a:gd name="T6" fmla="*/ 7146 w 7548"/>
                <a:gd name="T7" fmla="*/ 837 h 838"/>
                <a:gd name="T8" fmla="*/ 7547 w 754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48" h="838">
                  <a:moveTo>
                    <a:pt x="7547" y="0"/>
                  </a:moveTo>
                  <a:lnTo>
                    <a:pt x="0" y="0"/>
                  </a:lnTo>
                  <a:lnTo>
                    <a:pt x="0" y="837"/>
                  </a:lnTo>
                  <a:lnTo>
                    <a:pt x="7146" y="837"/>
                  </a:lnTo>
                  <a:lnTo>
                    <a:pt x="754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F2BFC76-0C4D-314F-99EF-B622BA1AB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2473325"/>
              <a:ext cx="755650" cy="301625"/>
            </a:xfrm>
            <a:custGeom>
              <a:avLst/>
              <a:gdLst>
                <a:gd name="T0" fmla="*/ 2097 w 2098"/>
                <a:gd name="T1" fmla="*/ 837 h 838"/>
                <a:gd name="T2" fmla="*/ 1695 w 2098"/>
                <a:gd name="T3" fmla="*/ 0 h 838"/>
                <a:gd name="T4" fmla="*/ 0 w 2098"/>
                <a:gd name="T5" fmla="*/ 0 h 838"/>
                <a:gd name="T6" fmla="*/ 420 w 2098"/>
                <a:gd name="T7" fmla="*/ 837 h 838"/>
                <a:gd name="T8" fmla="*/ 2097 w 2098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8" h="838">
                  <a:moveTo>
                    <a:pt x="2097" y="837"/>
                  </a:moveTo>
                  <a:lnTo>
                    <a:pt x="1695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097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C23FE380-6654-8545-97CE-2CAB83C6C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438" y="2473325"/>
              <a:ext cx="1423987" cy="301625"/>
            </a:xfrm>
            <a:custGeom>
              <a:avLst/>
              <a:gdLst>
                <a:gd name="T0" fmla="*/ 0 w 3956"/>
                <a:gd name="T1" fmla="*/ 0 h 838"/>
                <a:gd name="T2" fmla="*/ 383 w 3956"/>
                <a:gd name="T3" fmla="*/ 837 h 838"/>
                <a:gd name="T4" fmla="*/ 3572 w 3956"/>
                <a:gd name="T5" fmla="*/ 837 h 838"/>
                <a:gd name="T6" fmla="*/ 3955 w 3956"/>
                <a:gd name="T7" fmla="*/ 0 h 838"/>
                <a:gd name="T8" fmla="*/ 0 w 3956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6" h="838">
                  <a:moveTo>
                    <a:pt x="0" y="0"/>
                  </a:moveTo>
                  <a:lnTo>
                    <a:pt x="383" y="837"/>
                  </a:lnTo>
                  <a:lnTo>
                    <a:pt x="3572" y="837"/>
                  </a:lnTo>
                  <a:lnTo>
                    <a:pt x="3955" y="0"/>
                  </a:lnTo>
                  <a:lnTo>
                    <a:pt x="0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70463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2A3-4B9B-4873-8B1F-04366C11F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95656-84D0-4849-A0AE-03D7C53E7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1B5F3-2E10-4BAA-B2B3-AC3A1CA3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38F0-DE05-4E2E-AB36-9D334538DA1F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916E0-0C2F-4327-ABFD-8DEEAB8EB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55B29-15B6-4B84-B935-550D80B4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C701-3826-49FA-AF9C-4564C5F2CA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79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500" y="216958"/>
            <a:ext cx="10778122" cy="10362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67" b="1" i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SECONDARY SLIDE HEADER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5453466" cy="4608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63" indent="0">
              <a:buNone/>
              <a:defRPr>
                <a:solidFill>
                  <a:srgbClr val="58595B"/>
                </a:solidFill>
              </a:defRPr>
            </a:lvl2pPr>
            <a:lvl3pPr marL="914327" indent="0">
              <a:buNone/>
              <a:defRPr>
                <a:solidFill>
                  <a:srgbClr val="58595B"/>
                </a:solidFill>
              </a:defRPr>
            </a:lvl3pPr>
            <a:lvl4pPr marL="1371490" indent="0">
              <a:buNone/>
              <a:defRPr>
                <a:solidFill>
                  <a:srgbClr val="58595B"/>
                </a:solidFill>
              </a:defRPr>
            </a:lvl4pPr>
            <a:lvl5pPr marL="1828654" indent="0">
              <a:buNone/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12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97D7CF-29BD-FE50-76BF-F28B5DDA0B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D2B373-437A-8FE2-8336-F53445013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3E63F8-4A79-248B-F21B-4FC510D9FF63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24E4E16-DED3-0798-A44A-0054F1E32F07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FA2D07-77BC-5410-5B59-79EDF170AA39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500073-2EE5-FE4B-3BC1-457DDA1EF2F5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C452C7-A6A6-D229-EF59-913B0F7C44D6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578014-422A-1A62-9CC6-470E391555A8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47F892-51A0-06A9-9281-ADB1B76876C0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8183590-641D-6275-9AFA-571FCEBA1519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91EC36C-7D9E-C394-02DA-F3D1D86FFB33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5952F9-0FDA-FA75-0392-C60ECF9E8893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aphic 35">
            <a:extLst>
              <a:ext uri="{FF2B5EF4-FFF2-40B4-BE49-F238E27FC236}">
                <a16:creationId xmlns:a16="http://schemas.microsoft.com/office/drawing/2014/main" id="{9CC1F025-7EDA-452F-FBE1-740FFDE29CA0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4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104E2DB-3D22-A115-B09A-25A7832C0ACA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CF10947-2193-DD24-88D7-9E06B5B9DB2C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3C6625-8591-ED4D-54A4-14880F9C30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7CEBA4-4B70-75A2-2FF8-267ED9DC0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92854F-0D35-D893-2418-081AD1FEF2BC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5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A3DA5E8-0D86-53B4-B8ED-01A834920C8E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D7A30B-1D81-05E4-5090-B82005E10442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5D1B0A-B3B3-3162-D973-42F110D225F6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A18F91-EF6C-D2C9-2C0D-0596F1111C34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57092A-CA54-769E-F409-7F6BE2EAC4E6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ADE24C-9582-25E1-3371-9F220C32FF05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F748638-9F3B-AC7C-6972-5C47C593343D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285DEFB-394C-1F49-5604-E57D1CC37A07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315A76F-94C3-2811-5897-598EC3C66F9A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63585C08-0BB6-A3E4-CDF5-69058D9B2797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5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035E990-51BB-5BA7-209B-B644B08E1D1B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AAD5D92-844A-AC0A-1966-608249325815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7699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tter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EF598-F366-E4EB-212F-3F6BBD0F2F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6E00BD-E26E-8D1F-A743-8EC5A88E1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9DFC8-DA2F-060D-B6AE-896AD1AE0329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6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6328B9A-A63C-827C-31C9-F5850500447D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0C074D-8658-B12E-7C0D-CE2C2A124ED8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550637-641E-55CA-E758-A78EBC6A7017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95AF58A-F9C2-4F78-0D28-C7522EE1D662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604A015-EBC3-81D2-9CEF-AF2C59669366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3BD40-2DB7-B7D8-D73F-571DC22F49DE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4810F45-5E90-3591-89D7-939098751E5C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B743A5-222C-5630-235E-36FCE1EFB0D4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2A326E-64AF-4B40-604B-8A5D429823ED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EC45DA5A-EFF5-7B1A-91F4-4E41E251A8E0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6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44E00C8-78C0-A3EA-8783-6E49542D2565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FB204D-5748-10C4-D513-DE315F859E20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9293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ACC133-A0B3-A8F6-2C9A-CAA3F17AE7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16B34B-0784-B035-4A98-54451FA60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9A229C-DB31-D2FE-92E8-2B40C1D9A105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2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C94BEA3-7EEC-2E00-6A6A-90DDA829C132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140D7B-4BBD-264E-A234-AA022FA4740A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EF8633-8773-238B-32B0-8BB1ECAE7858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BB8531-AFAB-591B-351C-A70B3B350CE6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82CFC3F-CAA0-072A-F666-16AA73DC29AD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C40463-3F4C-5DD4-2F82-7B13DA4E9919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4ECBD9-77B7-54FA-3770-62A191C716F8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258C69C-D2EB-A8C0-DF3D-5ADB24C3601C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2B6B84-1CC8-2F3F-0105-800249D94517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88780BE7-096D-0157-6DFD-1CB5F3F09E04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2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101C46A-0B9D-B976-05AA-166822BC2FDC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D797828-D38F-35DE-4F56-424FDE533705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85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66A4A-98AD-F34D-AF05-F37261725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4B6E6-F5A0-C54C-ACFF-E7C95C86F18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37585E-FA34-5E42-AC68-11186437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415650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F9C1-DD90-AF42-8EEF-18721A787A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1A542-63DD-5745-B3B0-83C1C3697D7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42B85C-F071-804C-B36F-D3FBF5ED3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52206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56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0B1DA-F23F-5B49-B0AB-2AAA4554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9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CAE221-2706-6B47-A4B0-B8C5B0E8D70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98FEE7-B5C5-0C41-84DC-A270592ABC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66741"/>
            <a:ext cx="440839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title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D85F29-B409-BE4D-9440-103AE9713F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7018" y="2389215"/>
            <a:ext cx="4408398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2E5D263-FF3A-5043-A93E-2B9188A4FB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01574" y="1466741"/>
            <a:ext cx="6423660" cy="4588012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2BC59-CBA7-D3E7-41B1-EC3585D65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6760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outdoor, building, ground&#10;&#10;Description automatically generated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8"/>
          <a:stretch/>
        </p:blipFill>
        <p:spPr>
          <a:xfrm flipH="1">
            <a:off x="2926054" y="0"/>
            <a:ext cx="9265946" cy="640818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23D29D-72FD-AFFB-1C22-2B47E80E8709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1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1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6" name="Graphic 25">
            <a:extLst>
              <a:ext uri="{FF2B5EF4-FFF2-40B4-BE49-F238E27FC236}">
                <a16:creationId xmlns:a16="http://schemas.microsoft.com/office/drawing/2014/main" id="{50DCC640-E893-C835-AE02-E8E33A61E0A5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153071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20326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7003DF8-D5CB-8B40-A107-4FD353486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6554" y="0"/>
            <a:ext cx="6726556" cy="6411074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90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8916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624" y="340468"/>
            <a:ext cx="6782206" cy="552851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B661-9B45-8641-996A-E3C202AD0FEA}"/>
              </a:ext>
            </a:extLst>
          </p:cNvPr>
          <p:cNvSpPr/>
          <p:nvPr userDrawn="1"/>
        </p:nvSpPr>
        <p:spPr>
          <a:xfrm>
            <a:off x="7600517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47A4B6D-481E-6A4D-96F8-39CDC4E10A0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498916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4557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2171" y="340468"/>
            <a:ext cx="6782206" cy="552851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50AEE3-8164-4C4C-BBBE-F0CFAD7BC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23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95FE4-F802-C148-964C-1AC592238B2D}"/>
              </a:ext>
            </a:extLst>
          </p:cNvPr>
          <p:cNvSpPr/>
          <p:nvPr userDrawn="1"/>
        </p:nvSpPr>
        <p:spPr>
          <a:xfrm>
            <a:off x="469223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0747508-FB85-5D46-A564-25DE9FC787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7623" y="2275366"/>
            <a:ext cx="4325461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0965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94FB34-8707-684A-8F9B-A74E98147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937053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9DAA52-5161-004E-94EB-1E81113F42E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DAC889-4805-584C-A52E-58653D73A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857743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F0E8D-7127-F548-80B4-59E0F49BB331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90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B53CD9-534C-4E40-9199-FFF21CD99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1807F-F8C6-0D43-BF81-B815BDB188C6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2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E5CD1-95FE-7440-A11E-54296D3B774C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1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0C83AA-987E-CC46-8EF2-6CE17680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052B8-40B3-124C-B288-D010B6213A29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40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80" t="9669" r="784" b="30895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5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5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96377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A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1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42BD0-D02F-DE6E-71D2-2328CD6AA45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048313-E131-179E-A3A1-F0409C8E97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5920F-983B-2DBE-B0C9-130BE049F8C9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ConvergeOne">
            <a:extLst>
              <a:ext uri="{FF2B5EF4-FFF2-40B4-BE49-F238E27FC236}">
                <a16:creationId xmlns:a16="http://schemas.microsoft.com/office/drawing/2014/main" id="{CDD51537-C0AF-66B7-439C-54936213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058" y="92930"/>
            <a:ext cx="2962561" cy="4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38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F6FE6-5658-474A-8E38-A7EC88D04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69520" y="1"/>
            <a:ext cx="4622477" cy="641107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96E54F7-E0C7-C64D-B8EB-BB47FC3669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6653464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2446756-3BA3-C145-AA2F-E31EB94C3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6653464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4FFF1-452C-734D-A162-E9AC713453F0}"/>
              </a:ext>
            </a:extLst>
          </p:cNvPr>
          <p:cNvSpPr/>
          <p:nvPr userDrawn="1"/>
        </p:nvSpPr>
        <p:spPr>
          <a:xfrm>
            <a:off x="833333" y="2634512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2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3453" cy="6409942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4ECFBE-F397-ACC7-C3AA-F7D8DE09F7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76631" y="-1737"/>
            <a:ext cx="502296" cy="6411677"/>
          </a:xfrm>
          <a:custGeom>
            <a:avLst/>
            <a:gdLst>
              <a:gd name="connsiteX0" fmla="*/ 502877 w 502877"/>
              <a:gd name="connsiteY0" fmla="*/ 6068786 h 6419088"/>
              <a:gd name="connsiteX1" fmla="*/ 502877 w 502877"/>
              <a:gd name="connsiteY1" fmla="*/ 6312578 h 6419088"/>
              <a:gd name="connsiteX2" fmla="*/ 424303 w 502877"/>
              <a:gd name="connsiteY2" fmla="*/ 6395442 h 6419088"/>
              <a:gd name="connsiteX3" fmla="*/ 401020 w 502877"/>
              <a:gd name="connsiteY3" fmla="*/ 6419088 h 6419088"/>
              <a:gd name="connsiteX4" fmla="*/ 152206 w 502877"/>
              <a:gd name="connsiteY4" fmla="*/ 6419088 h 6419088"/>
              <a:gd name="connsiteX5" fmla="*/ 162440 w 502877"/>
              <a:gd name="connsiteY5" fmla="*/ 6408865 h 6419088"/>
              <a:gd name="connsiteX6" fmla="*/ 502877 w 502877"/>
              <a:gd name="connsiteY6" fmla="*/ 6068786 h 6419088"/>
              <a:gd name="connsiteX7" fmla="*/ 0 w 502877"/>
              <a:gd name="connsiteY7" fmla="*/ 6060848 h 6419088"/>
              <a:gd name="connsiteX8" fmla="*/ 236177 w 502877"/>
              <a:gd name="connsiteY8" fmla="*/ 6060848 h 6419088"/>
              <a:gd name="connsiteX9" fmla="*/ 0 w 502877"/>
              <a:gd name="connsiteY9" fmla="*/ 6312901 h 6419088"/>
              <a:gd name="connsiteX10" fmla="*/ 0 w 502877"/>
              <a:gd name="connsiteY10" fmla="*/ 6060848 h 6419088"/>
              <a:gd name="connsiteX11" fmla="*/ 0 w 502877"/>
              <a:gd name="connsiteY11" fmla="*/ 5557611 h 6419088"/>
              <a:gd name="connsiteX12" fmla="*/ 502877 w 502877"/>
              <a:gd name="connsiteY12" fmla="*/ 6052918 h 6419088"/>
              <a:gd name="connsiteX13" fmla="*/ 236478 w 502877"/>
              <a:gd name="connsiteY13" fmla="*/ 6060488 h 6419088"/>
              <a:gd name="connsiteX14" fmla="*/ 0 w 502877"/>
              <a:gd name="connsiteY14" fmla="*/ 5816800 h 6419088"/>
              <a:gd name="connsiteX15" fmla="*/ 0 w 502877"/>
              <a:gd name="connsiteY15" fmla="*/ 5557611 h 6419088"/>
              <a:gd name="connsiteX16" fmla="*/ 0 w 502877"/>
              <a:gd name="connsiteY16" fmla="*/ 5048023 h 6419088"/>
              <a:gd name="connsiteX17" fmla="*/ 502877 w 502877"/>
              <a:gd name="connsiteY17" fmla="*/ 5550237 h 6419088"/>
              <a:gd name="connsiteX18" fmla="*/ 502877 w 502877"/>
              <a:gd name="connsiteY18" fmla="*/ 5793788 h 6419088"/>
              <a:gd name="connsiteX19" fmla="*/ 0 w 502877"/>
              <a:gd name="connsiteY19" fmla="*/ 5299130 h 6419088"/>
              <a:gd name="connsiteX20" fmla="*/ 0 w 502877"/>
              <a:gd name="connsiteY20" fmla="*/ 5048023 h 6419088"/>
              <a:gd name="connsiteX21" fmla="*/ 0 w 502877"/>
              <a:gd name="connsiteY21" fmla="*/ 4514623 h 6419088"/>
              <a:gd name="connsiteX22" fmla="*/ 502877 w 502877"/>
              <a:gd name="connsiteY22" fmla="*/ 5024534 h 6419088"/>
              <a:gd name="connsiteX23" fmla="*/ 502877 w 502877"/>
              <a:gd name="connsiteY23" fmla="*/ 5268326 h 6419088"/>
              <a:gd name="connsiteX24" fmla="*/ 0 w 502877"/>
              <a:gd name="connsiteY24" fmla="*/ 4773540 h 6419088"/>
              <a:gd name="connsiteX25" fmla="*/ 0 w 502877"/>
              <a:gd name="connsiteY25" fmla="*/ 4233636 h 6419088"/>
              <a:gd name="connsiteX26" fmla="*/ 220978 w 502877"/>
              <a:gd name="connsiteY26" fmla="*/ 4233636 h 6419088"/>
              <a:gd name="connsiteX27" fmla="*/ 502877 w 502877"/>
              <a:gd name="connsiteY27" fmla="*/ 4515236 h 6419088"/>
              <a:gd name="connsiteX28" fmla="*/ 502877 w 502877"/>
              <a:gd name="connsiteY28" fmla="*/ 4750802 h 6419088"/>
              <a:gd name="connsiteX29" fmla="*/ 0 w 502877"/>
              <a:gd name="connsiteY29" fmla="*/ 4233636 h 6419088"/>
              <a:gd name="connsiteX30" fmla="*/ 502876 w 502877"/>
              <a:gd name="connsiteY30" fmla="*/ 3989161 h 6419088"/>
              <a:gd name="connsiteX31" fmla="*/ 502876 w 502877"/>
              <a:gd name="connsiteY31" fmla="*/ 4233276 h 6419088"/>
              <a:gd name="connsiteX32" fmla="*/ 220662 w 502877"/>
              <a:gd name="connsiteY32" fmla="*/ 4233276 h 6419088"/>
              <a:gd name="connsiteX33" fmla="*/ 502876 w 502877"/>
              <a:gd name="connsiteY33" fmla="*/ 3989161 h 6419088"/>
              <a:gd name="connsiteX34" fmla="*/ 0 w 502877"/>
              <a:gd name="connsiteY34" fmla="*/ 2939824 h 6419088"/>
              <a:gd name="connsiteX35" fmla="*/ 498988 w 502877"/>
              <a:gd name="connsiteY35" fmla="*/ 3438984 h 6419088"/>
              <a:gd name="connsiteX36" fmla="*/ 501949 w 502877"/>
              <a:gd name="connsiteY36" fmla="*/ 3441818 h 6419088"/>
              <a:gd name="connsiteX37" fmla="*/ 502877 w 502877"/>
              <a:gd name="connsiteY37" fmla="*/ 3441099 h 6419088"/>
              <a:gd name="connsiteX38" fmla="*/ 502877 w 502877"/>
              <a:gd name="connsiteY38" fmla="*/ 3442707 h 6419088"/>
              <a:gd name="connsiteX39" fmla="*/ 502877 w 502877"/>
              <a:gd name="connsiteY39" fmla="*/ 3684895 h 6419088"/>
              <a:gd name="connsiteX40" fmla="*/ 0 w 502877"/>
              <a:gd name="connsiteY40" fmla="*/ 4195176 h 6419088"/>
              <a:gd name="connsiteX41" fmla="*/ 0 w 502877"/>
              <a:gd name="connsiteY41" fmla="*/ 3936254 h 6419088"/>
              <a:gd name="connsiteX42" fmla="*/ 497312 w 502877"/>
              <a:gd name="connsiteY42" fmla="*/ 3445413 h 6419088"/>
              <a:gd name="connsiteX43" fmla="*/ 500732 w 502877"/>
              <a:gd name="connsiteY43" fmla="*/ 3442762 h 6419088"/>
              <a:gd name="connsiteX44" fmla="*/ 489567 w 502877"/>
              <a:gd name="connsiteY44" fmla="*/ 3443048 h 6419088"/>
              <a:gd name="connsiteX45" fmla="*/ 236478 w 502877"/>
              <a:gd name="connsiteY45" fmla="*/ 3450638 h 6419088"/>
              <a:gd name="connsiteX46" fmla="*/ 235786 w 502877"/>
              <a:gd name="connsiteY46" fmla="*/ 3449806 h 6419088"/>
              <a:gd name="connsiteX47" fmla="*/ 216534 w 502877"/>
              <a:gd name="connsiteY47" fmla="*/ 3469217 h 6419088"/>
              <a:gd name="connsiteX48" fmla="*/ 0 w 502877"/>
              <a:gd name="connsiteY48" fmla="*/ 3693525 h 6419088"/>
              <a:gd name="connsiteX49" fmla="*/ 0 w 502877"/>
              <a:gd name="connsiteY49" fmla="*/ 3449411 h 6419088"/>
              <a:gd name="connsiteX50" fmla="*/ 211986 w 502877"/>
              <a:gd name="connsiteY50" fmla="*/ 3449411 h 6419088"/>
              <a:gd name="connsiteX51" fmla="*/ 235458 w 502877"/>
              <a:gd name="connsiteY51" fmla="*/ 3449411 h 6419088"/>
              <a:gd name="connsiteX52" fmla="*/ 224040 w 502877"/>
              <a:gd name="connsiteY52" fmla="*/ 3435685 h 6419088"/>
              <a:gd name="connsiteX53" fmla="*/ 0 w 502877"/>
              <a:gd name="connsiteY53" fmla="*/ 3198655 h 6419088"/>
              <a:gd name="connsiteX54" fmla="*/ 0 w 502877"/>
              <a:gd name="connsiteY54" fmla="*/ 2939824 h 6419088"/>
              <a:gd name="connsiteX55" fmla="*/ 0 w 502877"/>
              <a:gd name="connsiteY55" fmla="*/ 2436586 h 6419088"/>
              <a:gd name="connsiteX56" fmla="*/ 502877 w 502877"/>
              <a:gd name="connsiteY56" fmla="*/ 2939042 h 6419088"/>
              <a:gd name="connsiteX57" fmla="*/ 502877 w 502877"/>
              <a:gd name="connsiteY57" fmla="*/ 3182351 h 6419088"/>
              <a:gd name="connsiteX58" fmla="*/ 0 w 502877"/>
              <a:gd name="connsiteY58" fmla="*/ 2687814 h 6419088"/>
              <a:gd name="connsiteX59" fmla="*/ 0 w 502877"/>
              <a:gd name="connsiteY59" fmla="*/ 2436586 h 6419088"/>
              <a:gd name="connsiteX60" fmla="*/ 0 w 502877"/>
              <a:gd name="connsiteY60" fmla="*/ 1904774 h 6419088"/>
              <a:gd name="connsiteX61" fmla="*/ 502877 w 502877"/>
              <a:gd name="connsiteY61" fmla="*/ 2415044 h 6419088"/>
              <a:gd name="connsiteX62" fmla="*/ 502877 w 502877"/>
              <a:gd name="connsiteY62" fmla="*/ 2658476 h 6419088"/>
              <a:gd name="connsiteX63" fmla="*/ 0 w 502877"/>
              <a:gd name="connsiteY63" fmla="*/ 2163330 h 6419088"/>
              <a:gd name="connsiteX64" fmla="*/ 0 w 502877"/>
              <a:gd name="connsiteY64" fmla="*/ 1904774 h 6419088"/>
              <a:gd name="connsiteX65" fmla="*/ 502877 w 502877"/>
              <a:gd name="connsiteY65" fmla="*/ 1379312 h 6419088"/>
              <a:gd name="connsiteX66" fmla="*/ 502877 w 502877"/>
              <a:gd name="connsiteY66" fmla="*/ 1637587 h 6419088"/>
              <a:gd name="connsiteX67" fmla="*/ 205837 w 502877"/>
              <a:gd name="connsiteY67" fmla="*/ 1637587 h 6419088"/>
              <a:gd name="connsiteX68" fmla="*/ 502877 w 502877"/>
              <a:gd name="connsiteY68" fmla="*/ 1926798 h 6419088"/>
              <a:gd name="connsiteX69" fmla="*/ 502877 w 502877"/>
              <a:gd name="connsiteY69" fmla="*/ 2147302 h 6419088"/>
              <a:gd name="connsiteX70" fmla="*/ 0 w 502877"/>
              <a:gd name="connsiteY70" fmla="*/ 1630033 h 6419088"/>
              <a:gd name="connsiteX71" fmla="*/ 205837 w 502877"/>
              <a:gd name="connsiteY71" fmla="*/ 1630033 h 6419088"/>
              <a:gd name="connsiteX72" fmla="*/ 502877 w 502877"/>
              <a:gd name="connsiteY72" fmla="*/ 1379312 h 6419088"/>
              <a:gd name="connsiteX73" fmla="*/ 502877 w 502877"/>
              <a:gd name="connsiteY73" fmla="*/ 861787 h 6419088"/>
              <a:gd name="connsiteX74" fmla="*/ 502877 w 502877"/>
              <a:gd name="connsiteY74" fmla="*/ 1105340 h 6419088"/>
              <a:gd name="connsiteX75" fmla="*/ 0 w 502877"/>
              <a:gd name="connsiteY75" fmla="*/ 1623428 h 6419088"/>
              <a:gd name="connsiteX76" fmla="*/ 0 w 502877"/>
              <a:gd name="connsiteY76" fmla="*/ 1356817 h 6419088"/>
              <a:gd name="connsiteX77" fmla="*/ 502877 w 502877"/>
              <a:gd name="connsiteY77" fmla="*/ 861787 h 6419088"/>
              <a:gd name="connsiteX78" fmla="*/ 0 w 502877"/>
              <a:gd name="connsiteY78" fmla="*/ 853849 h 6419088"/>
              <a:gd name="connsiteX79" fmla="*/ 236177 w 502877"/>
              <a:gd name="connsiteY79" fmla="*/ 853849 h 6419088"/>
              <a:gd name="connsiteX80" fmla="*/ 0 w 502877"/>
              <a:gd name="connsiteY80" fmla="*/ 1097964 h 6419088"/>
              <a:gd name="connsiteX81" fmla="*/ 0 w 502877"/>
              <a:gd name="connsiteY81" fmla="*/ 853849 h 6419088"/>
              <a:gd name="connsiteX82" fmla="*/ 0 w 502877"/>
              <a:gd name="connsiteY82" fmla="*/ 350612 h 6419088"/>
              <a:gd name="connsiteX83" fmla="*/ 502877 w 502877"/>
              <a:gd name="connsiteY83" fmla="*/ 853489 h 6419088"/>
              <a:gd name="connsiteX84" fmla="*/ 236478 w 502877"/>
              <a:gd name="connsiteY84" fmla="*/ 853489 h 6419088"/>
              <a:gd name="connsiteX85" fmla="*/ 0 w 502877"/>
              <a:gd name="connsiteY85" fmla="*/ 601870 h 6419088"/>
              <a:gd name="connsiteX86" fmla="*/ 0 w 502877"/>
              <a:gd name="connsiteY86" fmla="*/ 350612 h 6419088"/>
              <a:gd name="connsiteX87" fmla="*/ 441451 w 502877"/>
              <a:gd name="connsiteY87" fmla="*/ 0 h 6419088"/>
              <a:gd name="connsiteX88" fmla="*/ 502877 w 502877"/>
              <a:gd name="connsiteY88" fmla="*/ 0 h 6419088"/>
              <a:gd name="connsiteX89" fmla="*/ 502877 w 502877"/>
              <a:gd name="connsiteY89" fmla="*/ 61327 h 6419088"/>
              <a:gd name="connsiteX90" fmla="*/ 454307 w 502877"/>
              <a:gd name="connsiteY90" fmla="*/ 12825 h 6419088"/>
              <a:gd name="connsiteX91" fmla="*/ 0 w 502877"/>
              <a:gd name="connsiteY91" fmla="*/ 0 h 6419088"/>
              <a:gd name="connsiteX92" fmla="*/ 173180 w 502877"/>
              <a:gd name="connsiteY92" fmla="*/ 0 h 6419088"/>
              <a:gd name="connsiteX93" fmla="*/ 212658 w 502877"/>
              <a:gd name="connsiteY93" fmla="*/ 39571 h 6419088"/>
              <a:gd name="connsiteX94" fmla="*/ 502877 w 502877"/>
              <a:gd name="connsiteY94" fmla="*/ 336648 h 6419088"/>
              <a:gd name="connsiteX95" fmla="*/ 502877 w 502877"/>
              <a:gd name="connsiteY95" fmla="*/ 580439 h 6419088"/>
              <a:gd name="connsiteX96" fmla="*/ 0 w 502877"/>
              <a:gd name="connsiteY96" fmla="*/ 85294 h 6419088"/>
              <a:gd name="connsiteX97" fmla="*/ 0 w 502877"/>
              <a:gd name="connsiteY97" fmla="*/ 52975 h 64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02877" h="6419088">
                <a:moveTo>
                  <a:pt x="502877" y="6068786"/>
                </a:moveTo>
                <a:cubicBezTo>
                  <a:pt x="502877" y="6144769"/>
                  <a:pt x="502877" y="6243798"/>
                  <a:pt x="502877" y="6312578"/>
                </a:cubicBezTo>
                <a:cubicBezTo>
                  <a:pt x="502877" y="6314469"/>
                  <a:pt x="471447" y="6347283"/>
                  <a:pt x="424303" y="6395442"/>
                </a:cubicBezTo>
                <a:lnTo>
                  <a:pt x="401020" y="6419088"/>
                </a:lnTo>
                <a:lnTo>
                  <a:pt x="152206" y="6419088"/>
                </a:lnTo>
                <a:lnTo>
                  <a:pt x="162440" y="6408865"/>
                </a:lnTo>
                <a:cubicBezTo>
                  <a:pt x="309398" y="6262062"/>
                  <a:pt x="502877" y="6068786"/>
                  <a:pt x="502877" y="6068786"/>
                </a:cubicBezTo>
                <a:close/>
                <a:moveTo>
                  <a:pt x="0" y="6060848"/>
                </a:moveTo>
                <a:cubicBezTo>
                  <a:pt x="30602" y="6060848"/>
                  <a:pt x="182893" y="6060848"/>
                  <a:pt x="236177" y="6060848"/>
                </a:cubicBezTo>
                <a:cubicBezTo>
                  <a:pt x="190094" y="6107004"/>
                  <a:pt x="38163" y="6267106"/>
                  <a:pt x="0" y="6312901"/>
                </a:cubicBezTo>
                <a:cubicBezTo>
                  <a:pt x="0" y="6228883"/>
                  <a:pt x="0" y="6144866"/>
                  <a:pt x="0" y="6060848"/>
                </a:cubicBezTo>
                <a:close/>
                <a:moveTo>
                  <a:pt x="0" y="5557611"/>
                </a:moveTo>
                <a:cubicBezTo>
                  <a:pt x="160056" y="5725237"/>
                  <a:pt x="502877" y="6052918"/>
                  <a:pt x="502877" y="6052918"/>
                </a:cubicBezTo>
                <a:cubicBezTo>
                  <a:pt x="495307" y="6052918"/>
                  <a:pt x="244049" y="6060488"/>
                  <a:pt x="236478" y="6060488"/>
                </a:cubicBezTo>
                <a:cubicBezTo>
                  <a:pt x="220978" y="6052918"/>
                  <a:pt x="0" y="5816800"/>
                  <a:pt x="0" y="5816800"/>
                </a:cubicBezTo>
                <a:cubicBezTo>
                  <a:pt x="0" y="5733167"/>
                  <a:pt x="0" y="5641604"/>
                  <a:pt x="0" y="5557611"/>
                </a:cubicBezTo>
                <a:close/>
                <a:moveTo>
                  <a:pt x="0" y="5048023"/>
                </a:moveTo>
                <a:cubicBezTo>
                  <a:pt x="121844" y="5169619"/>
                  <a:pt x="502877" y="5542322"/>
                  <a:pt x="502877" y="5550237"/>
                </a:cubicBezTo>
                <a:cubicBezTo>
                  <a:pt x="502877" y="5626144"/>
                  <a:pt x="502877" y="5793788"/>
                  <a:pt x="502877" y="5793788"/>
                </a:cubicBezTo>
                <a:cubicBezTo>
                  <a:pt x="495307" y="5793788"/>
                  <a:pt x="7570" y="5306685"/>
                  <a:pt x="0" y="5299130"/>
                </a:cubicBezTo>
                <a:cubicBezTo>
                  <a:pt x="0" y="5299130"/>
                  <a:pt x="0" y="5299130"/>
                  <a:pt x="0" y="5048023"/>
                </a:cubicBezTo>
                <a:close/>
                <a:moveTo>
                  <a:pt x="0" y="4514623"/>
                </a:moveTo>
                <a:cubicBezTo>
                  <a:pt x="121844" y="4636339"/>
                  <a:pt x="502877" y="5016972"/>
                  <a:pt x="502877" y="5024534"/>
                </a:cubicBezTo>
                <a:cubicBezTo>
                  <a:pt x="502877" y="5100877"/>
                  <a:pt x="502877" y="5260764"/>
                  <a:pt x="502877" y="5268326"/>
                </a:cubicBezTo>
                <a:cubicBezTo>
                  <a:pt x="495307" y="5260764"/>
                  <a:pt x="7570" y="4781102"/>
                  <a:pt x="0" y="4773540"/>
                </a:cubicBezTo>
                <a:close/>
                <a:moveTo>
                  <a:pt x="0" y="4233636"/>
                </a:moveTo>
                <a:cubicBezTo>
                  <a:pt x="76063" y="4233636"/>
                  <a:pt x="144915" y="4233636"/>
                  <a:pt x="220978" y="4233636"/>
                </a:cubicBezTo>
                <a:cubicBezTo>
                  <a:pt x="281899" y="4302328"/>
                  <a:pt x="502877" y="4515236"/>
                  <a:pt x="502877" y="4515236"/>
                </a:cubicBezTo>
                <a:cubicBezTo>
                  <a:pt x="502877" y="4515236"/>
                  <a:pt x="502877" y="4674917"/>
                  <a:pt x="502877" y="4750802"/>
                </a:cubicBezTo>
                <a:cubicBezTo>
                  <a:pt x="495307" y="4750802"/>
                  <a:pt x="68492" y="4294416"/>
                  <a:pt x="0" y="4233636"/>
                </a:cubicBezTo>
                <a:close/>
                <a:moveTo>
                  <a:pt x="502876" y="3989161"/>
                </a:moveTo>
                <a:cubicBezTo>
                  <a:pt x="502876" y="4012238"/>
                  <a:pt x="502876" y="4233276"/>
                  <a:pt x="502876" y="4233276"/>
                </a:cubicBezTo>
                <a:lnTo>
                  <a:pt x="220662" y="4233276"/>
                </a:lnTo>
                <a:cubicBezTo>
                  <a:pt x="312328" y="4149620"/>
                  <a:pt x="411572" y="4065605"/>
                  <a:pt x="502876" y="3989161"/>
                </a:cubicBezTo>
                <a:close/>
                <a:moveTo>
                  <a:pt x="0" y="2939824"/>
                </a:moveTo>
                <a:cubicBezTo>
                  <a:pt x="150052" y="3104072"/>
                  <a:pt x="460738" y="3402342"/>
                  <a:pt x="498988" y="3438984"/>
                </a:cubicBezTo>
                <a:lnTo>
                  <a:pt x="501949" y="3441818"/>
                </a:lnTo>
                <a:lnTo>
                  <a:pt x="502877" y="3441099"/>
                </a:lnTo>
                <a:lnTo>
                  <a:pt x="502877" y="3442707"/>
                </a:lnTo>
                <a:lnTo>
                  <a:pt x="502877" y="3684895"/>
                </a:lnTo>
                <a:cubicBezTo>
                  <a:pt x="502877" y="3692458"/>
                  <a:pt x="0" y="4187614"/>
                  <a:pt x="0" y="4195176"/>
                </a:cubicBezTo>
                <a:cubicBezTo>
                  <a:pt x="0" y="4103707"/>
                  <a:pt x="0" y="4019801"/>
                  <a:pt x="0" y="3936254"/>
                </a:cubicBezTo>
                <a:cubicBezTo>
                  <a:pt x="7097" y="3936254"/>
                  <a:pt x="442869" y="3494412"/>
                  <a:pt x="497312" y="3445413"/>
                </a:cubicBezTo>
                <a:lnTo>
                  <a:pt x="500732" y="3442762"/>
                </a:lnTo>
                <a:lnTo>
                  <a:pt x="489567" y="3443048"/>
                </a:lnTo>
                <a:cubicBezTo>
                  <a:pt x="436300" y="3444566"/>
                  <a:pt x="243102" y="3450638"/>
                  <a:pt x="236478" y="3450638"/>
                </a:cubicBezTo>
                <a:lnTo>
                  <a:pt x="235786" y="3449806"/>
                </a:lnTo>
                <a:lnTo>
                  <a:pt x="216534" y="3469217"/>
                </a:lnTo>
                <a:cubicBezTo>
                  <a:pt x="159677" y="3527282"/>
                  <a:pt x="33392" y="3660032"/>
                  <a:pt x="0" y="3693525"/>
                </a:cubicBezTo>
                <a:cubicBezTo>
                  <a:pt x="0" y="3609385"/>
                  <a:pt x="0" y="3525606"/>
                  <a:pt x="0" y="3449411"/>
                </a:cubicBezTo>
                <a:cubicBezTo>
                  <a:pt x="26777" y="3449411"/>
                  <a:pt x="146722" y="3449411"/>
                  <a:pt x="211986" y="3449411"/>
                </a:cubicBezTo>
                <a:lnTo>
                  <a:pt x="235458" y="3449411"/>
                </a:lnTo>
                <a:lnTo>
                  <a:pt x="224040" y="3435685"/>
                </a:lnTo>
                <a:cubicBezTo>
                  <a:pt x="174982" y="3381446"/>
                  <a:pt x="0" y="3205595"/>
                  <a:pt x="0" y="3198655"/>
                </a:cubicBezTo>
                <a:cubicBezTo>
                  <a:pt x="0" y="3115021"/>
                  <a:pt x="0" y="3031028"/>
                  <a:pt x="0" y="2939824"/>
                </a:cubicBezTo>
                <a:close/>
                <a:moveTo>
                  <a:pt x="0" y="2436586"/>
                </a:moveTo>
                <a:cubicBezTo>
                  <a:pt x="121844" y="2558241"/>
                  <a:pt x="502877" y="2931484"/>
                  <a:pt x="502877" y="2939042"/>
                </a:cubicBezTo>
                <a:cubicBezTo>
                  <a:pt x="502877" y="3014986"/>
                  <a:pt x="502877" y="3182351"/>
                  <a:pt x="502877" y="3182351"/>
                </a:cubicBezTo>
                <a:cubicBezTo>
                  <a:pt x="495307" y="3182351"/>
                  <a:pt x="7570" y="2695373"/>
                  <a:pt x="0" y="2687814"/>
                </a:cubicBezTo>
                <a:cubicBezTo>
                  <a:pt x="0" y="2687814"/>
                  <a:pt x="0" y="2687814"/>
                  <a:pt x="0" y="2436586"/>
                </a:cubicBezTo>
                <a:close/>
                <a:moveTo>
                  <a:pt x="0" y="1904774"/>
                </a:moveTo>
                <a:cubicBezTo>
                  <a:pt x="121844" y="2034052"/>
                  <a:pt x="502877" y="2407122"/>
                  <a:pt x="502877" y="2415044"/>
                </a:cubicBezTo>
                <a:cubicBezTo>
                  <a:pt x="502877" y="2491027"/>
                  <a:pt x="502877" y="2658476"/>
                  <a:pt x="502877" y="2658476"/>
                </a:cubicBezTo>
                <a:cubicBezTo>
                  <a:pt x="495307" y="2658476"/>
                  <a:pt x="7570" y="2171252"/>
                  <a:pt x="0" y="2163330"/>
                </a:cubicBezTo>
                <a:cubicBezTo>
                  <a:pt x="0" y="2163330"/>
                  <a:pt x="0" y="2163330"/>
                  <a:pt x="0" y="1904774"/>
                </a:cubicBezTo>
                <a:close/>
                <a:moveTo>
                  <a:pt x="502877" y="1379312"/>
                </a:moveTo>
                <a:cubicBezTo>
                  <a:pt x="502877" y="1379312"/>
                  <a:pt x="502877" y="1379312"/>
                  <a:pt x="502877" y="1637587"/>
                </a:cubicBezTo>
                <a:cubicBezTo>
                  <a:pt x="502877" y="1637587"/>
                  <a:pt x="244049" y="1637587"/>
                  <a:pt x="205837" y="1637587"/>
                </a:cubicBezTo>
                <a:cubicBezTo>
                  <a:pt x="205837" y="1637587"/>
                  <a:pt x="205837" y="1637587"/>
                  <a:pt x="502877" y="1926798"/>
                </a:cubicBezTo>
                <a:lnTo>
                  <a:pt x="502877" y="2147302"/>
                </a:lnTo>
                <a:cubicBezTo>
                  <a:pt x="502877" y="2147302"/>
                  <a:pt x="502877" y="2147302"/>
                  <a:pt x="0" y="1630033"/>
                </a:cubicBezTo>
                <a:cubicBezTo>
                  <a:pt x="0" y="1630033"/>
                  <a:pt x="0" y="1630033"/>
                  <a:pt x="205837" y="1630033"/>
                </a:cubicBezTo>
                <a:cubicBezTo>
                  <a:pt x="297400" y="1553774"/>
                  <a:pt x="502877" y="1379312"/>
                  <a:pt x="502877" y="1379312"/>
                </a:cubicBezTo>
                <a:close/>
                <a:moveTo>
                  <a:pt x="502877" y="861787"/>
                </a:moveTo>
                <a:cubicBezTo>
                  <a:pt x="502877" y="869353"/>
                  <a:pt x="502877" y="1036885"/>
                  <a:pt x="502877" y="1105340"/>
                </a:cubicBezTo>
                <a:cubicBezTo>
                  <a:pt x="502877" y="1112905"/>
                  <a:pt x="7570" y="1615861"/>
                  <a:pt x="0" y="1623428"/>
                </a:cubicBezTo>
                <a:cubicBezTo>
                  <a:pt x="0" y="1532276"/>
                  <a:pt x="0" y="1448330"/>
                  <a:pt x="0" y="1356817"/>
                </a:cubicBezTo>
                <a:cubicBezTo>
                  <a:pt x="7570" y="1356817"/>
                  <a:pt x="502877" y="861787"/>
                  <a:pt x="502877" y="861787"/>
                </a:cubicBezTo>
                <a:close/>
                <a:moveTo>
                  <a:pt x="0" y="853849"/>
                </a:moveTo>
                <a:cubicBezTo>
                  <a:pt x="15121" y="853849"/>
                  <a:pt x="175333" y="853849"/>
                  <a:pt x="236177" y="853849"/>
                </a:cubicBezTo>
                <a:cubicBezTo>
                  <a:pt x="236177" y="853849"/>
                  <a:pt x="83886" y="1014308"/>
                  <a:pt x="0" y="1097964"/>
                </a:cubicBezTo>
                <a:cubicBezTo>
                  <a:pt x="0" y="1014308"/>
                  <a:pt x="0" y="937865"/>
                  <a:pt x="0" y="853849"/>
                </a:cubicBezTo>
                <a:close/>
                <a:moveTo>
                  <a:pt x="0" y="350612"/>
                </a:moveTo>
                <a:cubicBezTo>
                  <a:pt x="38212" y="388463"/>
                  <a:pt x="495307" y="845919"/>
                  <a:pt x="502877" y="853489"/>
                </a:cubicBezTo>
                <a:cubicBezTo>
                  <a:pt x="487736" y="853489"/>
                  <a:pt x="236478" y="853489"/>
                  <a:pt x="236478" y="853489"/>
                </a:cubicBezTo>
                <a:cubicBezTo>
                  <a:pt x="236478" y="845919"/>
                  <a:pt x="0" y="609441"/>
                  <a:pt x="0" y="601870"/>
                </a:cubicBezTo>
                <a:cubicBezTo>
                  <a:pt x="0" y="518238"/>
                  <a:pt x="0" y="434245"/>
                  <a:pt x="0" y="350612"/>
                </a:cubicBezTo>
                <a:close/>
                <a:moveTo>
                  <a:pt x="441451" y="0"/>
                </a:moveTo>
                <a:lnTo>
                  <a:pt x="502877" y="0"/>
                </a:lnTo>
                <a:lnTo>
                  <a:pt x="502877" y="61327"/>
                </a:lnTo>
                <a:cubicBezTo>
                  <a:pt x="501458" y="59909"/>
                  <a:pt x="483158" y="41616"/>
                  <a:pt x="454307" y="12825"/>
                </a:cubicBezTo>
                <a:close/>
                <a:moveTo>
                  <a:pt x="0" y="0"/>
                </a:moveTo>
                <a:lnTo>
                  <a:pt x="173180" y="0"/>
                </a:lnTo>
                <a:lnTo>
                  <a:pt x="212658" y="39571"/>
                </a:lnTo>
                <a:cubicBezTo>
                  <a:pt x="354036" y="181465"/>
                  <a:pt x="502877" y="331921"/>
                  <a:pt x="502877" y="336648"/>
                </a:cubicBezTo>
                <a:cubicBezTo>
                  <a:pt x="502877" y="412990"/>
                  <a:pt x="502877" y="572877"/>
                  <a:pt x="502877" y="580439"/>
                </a:cubicBezTo>
                <a:cubicBezTo>
                  <a:pt x="495307" y="572877"/>
                  <a:pt x="7570" y="85294"/>
                  <a:pt x="0" y="85294"/>
                </a:cubicBezTo>
                <a:cubicBezTo>
                  <a:pt x="0" y="85294"/>
                  <a:pt x="0" y="85294"/>
                  <a:pt x="0" y="529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981740"/>
            <a:ext cx="5546442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3296" y="606291"/>
            <a:ext cx="5546443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A954A5-6199-4D41-90D0-C9A988E4A3CC}"/>
              </a:ext>
            </a:extLst>
          </p:cNvPr>
          <p:cNvSpPr/>
          <p:nvPr userDrawn="1"/>
        </p:nvSpPr>
        <p:spPr>
          <a:xfrm>
            <a:off x="6194896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76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C68023F-19C2-7750-76D5-6963E7CED8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03656" y="-1737"/>
            <a:ext cx="502296" cy="6411677"/>
          </a:xfrm>
          <a:custGeom>
            <a:avLst/>
            <a:gdLst>
              <a:gd name="connsiteX0" fmla="*/ 502877 w 502877"/>
              <a:gd name="connsiteY0" fmla="*/ 6068786 h 6419088"/>
              <a:gd name="connsiteX1" fmla="*/ 502877 w 502877"/>
              <a:gd name="connsiteY1" fmla="*/ 6312578 h 6419088"/>
              <a:gd name="connsiteX2" fmla="*/ 424303 w 502877"/>
              <a:gd name="connsiteY2" fmla="*/ 6395442 h 6419088"/>
              <a:gd name="connsiteX3" fmla="*/ 401020 w 502877"/>
              <a:gd name="connsiteY3" fmla="*/ 6419088 h 6419088"/>
              <a:gd name="connsiteX4" fmla="*/ 152206 w 502877"/>
              <a:gd name="connsiteY4" fmla="*/ 6419088 h 6419088"/>
              <a:gd name="connsiteX5" fmla="*/ 162440 w 502877"/>
              <a:gd name="connsiteY5" fmla="*/ 6408865 h 6419088"/>
              <a:gd name="connsiteX6" fmla="*/ 502877 w 502877"/>
              <a:gd name="connsiteY6" fmla="*/ 6068786 h 6419088"/>
              <a:gd name="connsiteX7" fmla="*/ 0 w 502877"/>
              <a:gd name="connsiteY7" fmla="*/ 6060848 h 6419088"/>
              <a:gd name="connsiteX8" fmla="*/ 236177 w 502877"/>
              <a:gd name="connsiteY8" fmla="*/ 6060848 h 6419088"/>
              <a:gd name="connsiteX9" fmla="*/ 0 w 502877"/>
              <a:gd name="connsiteY9" fmla="*/ 6312901 h 6419088"/>
              <a:gd name="connsiteX10" fmla="*/ 0 w 502877"/>
              <a:gd name="connsiteY10" fmla="*/ 6060848 h 6419088"/>
              <a:gd name="connsiteX11" fmla="*/ 0 w 502877"/>
              <a:gd name="connsiteY11" fmla="*/ 5557611 h 6419088"/>
              <a:gd name="connsiteX12" fmla="*/ 502877 w 502877"/>
              <a:gd name="connsiteY12" fmla="*/ 6052918 h 6419088"/>
              <a:gd name="connsiteX13" fmla="*/ 236478 w 502877"/>
              <a:gd name="connsiteY13" fmla="*/ 6060488 h 6419088"/>
              <a:gd name="connsiteX14" fmla="*/ 0 w 502877"/>
              <a:gd name="connsiteY14" fmla="*/ 5816800 h 6419088"/>
              <a:gd name="connsiteX15" fmla="*/ 0 w 502877"/>
              <a:gd name="connsiteY15" fmla="*/ 5557611 h 6419088"/>
              <a:gd name="connsiteX16" fmla="*/ 0 w 502877"/>
              <a:gd name="connsiteY16" fmla="*/ 5048023 h 6419088"/>
              <a:gd name="connsiteX17" fmla="*/ 502877 w 502877"/>
              <a:gd name="connsiteY17" fmla="*/ 5550237 h 6419088"/>
              <a:gd name="connsiteX18" fmla="*/ 502877 w 502877"/>
              <a:gd name="connsiteY18" fmla="*/ 5793788 h 6419088"/>
              <a:gd name="connsiteX19" fmla="*/ 0 w 502877"/>
              <a:gd name="connsiteY19" fmla="*/ 5299130 h 6419088"/>
              <a:gd name="connsiteX20" fmla="*/ 0 w 502877"/>
              <a:gd name="connsiteY20" fmla="*/ 5048023 h 6419088"/>
              <a:gd name="connsiteX21" fmla="*/ 0 w 502877"/>
              <a:gd name="connsiteY21" fmla="*/ 4514623 h 6419088"/>
              <a:gd name="connsiteX22" fmla="*/ 502877 w 502877"/>
              <a:gd name="connsiteY22" fmla="*/ 5024534 h 6419088"/>
              <a:gd name="connsiteX23" fmla="*/ 502877 w 502877"/>
              <a:gd name="connsiteY23" fmla="*/ 5268326 h 6419088"/>
              <a:gd name="connsiteX24" fmla="*/ 0 w 502877"/>
              <a:gd name="connsiteY24" fmla="*/ 4773540 h 6419088"/>
              <a:gd name="connsiteX25" fmla="*/ 0 w 502877"/>
              <a:gd name="connsiteY25" fmla="*/ 4233636 h 6419088"/>
              <a:gd name="connsiteX26" fmla="*/ 220978 w 502877"/>
              <a:gd name="connsiteY26" fmla="*/ 4233636 h 6419088"/>
              <a:gd name="connsiteX27" fmla="*/ 502877 w 502877"/>
              <a:gd name="connsiteY27" fmla="*/ 4515236 h 6419088"/>
              <a:gd name="connsiteX28" fmla="*/ 502877 w 502877"/>
              <a:gd name="connsiteY28" fmla="*/ 4750802 h 6419088"/>
              <a:gd name="connsiteX29" fmla="*/ 0 w 502877"/>
              <a:gd name="connsiteY29" fmla="*/ 4233636 h 6419088"/>
              <a:gd name="connsiteX30" fmla="*/ 502876 w 502877"/>
              <a:gd name="connsiteY30" fmla="*/ 3989161 h 6419088"/>
              <a:gd name="connsiteX31" fmla="*/ 502876 w 502877"/>
              <a:gd name="connsiteY31" fmla="*/ 4233276 h 6419088"/>
              <a:gd name="connsiteX32" fmla="*/ 220662 w 502877"/>
              <a:gd name="connsiteY32" fmla="*/ 4233276 h 6419088"/>
              <a:gd name="connsiteX33" fmla="*/ 502876 w 502877"/>
              <a:gd name="connsiteY33" fmla="*/ 3989161 h 6419088"/>
              <a:gd name="connsiteX34" fmla="*/ 0 w 502877"/>
              <a:gd name="connsiteY34" fmla="*/ 2939824 h 6419088"/>
              <a:gd name="connsiteX35" fmla="*/ 498988 w 502877"/>
              <a:gd name="connsiteY35" fmla="*/ 3438984 h 6419088"/>
              <a:gd name="connsiteX36" fmla="*/ 501949 w 502877"/>
              <a:gd name="connsiteY36" fmla="*/ 3441818 h 6419088"/>
              <a:gd name="connsiteX37" fmla="*/ 502877 w 502877"/>
              <a:gd name="connsiteY37" fmla="*/ 3441099 h 6419088"/>
              <a:gd name="connsiteX38" fmla="*/ 502877 w 502877"/>
              <a:gd name="connsiteY38" fmla="*/ 3442707 h 6419088"/>
              <a:gd name="connsiteX39" fmla="*/ 502877 w 502877"/>
              <a:gd name="connsiteY39" fmla="*/ 3684895 h 6419088"/>
              <a:gd name="connsiteX40" fmla="*/ 0 w 502877"/>
              <a:gd name="connsiteY40" fmla="*/ 4195176 h 6419088"/>
              <a:gd name="connsiteX41" fmla="*/ 0 w 502877"/>
              <a:gd name="connsiteY41" fmla="*/ 3936254 h 6419088"/>
              <a:gd name="connsiteX42" fmla="*/ 497312 w 502877"/>
              <a:gd name="connsiteY42" fmla="*/ 3445413 h 6419088"/>
              <a:gd name="connsiteX43" fmla="*/ 500732 w 502877"/>
              <a:gd name="connsiteY43" fmla="*/ 3442762 h 6419088"/>
              <a:gd name="connsiteX44" fmla="*/ 489567 w 502877"/>
              <a:gd name="connsiteY44" fmla="*/ 3443048 h 6419088"/>
              <a:gd name="connsiteX45" fmla="*/ 236478 w 502877"/>
              <a:gd name="connsiteY45" fmla="*/ 3450638 h 6419088"/>
              <a:gd name="connsiteX46" fmla="*/ 235786 w 502877"/>
              <a:gd name="connsiteY46" fmla="*/ 3449806 h 6419088"/>
              <a:gd name="connsiteX47" fmla="*/ 216534 w 502877"/>
              <a:gd name="connsiteY47" fmla="*/ 3469217 h 6419088"/>
              <a:gd name="connsiteX48" fmla="*/ 0 w 502877"/>
              <a:gd name="connsiteY48" fmla="*/ 3693525 h 6419088"/>
              <a:gd name="connsiteX49" fmla="*/ 0 w 502877"/>
              <a:gd name="connsiteY49" fmla="*/ 3449411 h 6419088"/>
              <a:gd name="connsiteX50" fmla="*/ 211986 w 502877"/>
              <a:gd name="connsiteY50" fmla="*/ 3449411 h 6419088"/>
              <a:gd name="connsiteX51" fmla="*/ 235458 w 502877"/>
              <a:gd name="connsiteY51" fmla="*/ 3449411 h 6419088"/>
              <a:gd name="connsiteX52" fmla="*/ 224040 w 502877"/>
              <a:gd name="connsiteY52" fmla="*/ 3435685 h 6419088"/>
              <a:gd name="connsiteX53" fmla="*/ 0 w 502877"/>
              <a:gd name="connsiteY53" fmla="*/ 3198655 h 6419088"/>
              <a:gd name="connsiteX54" fmla="*/ 0 w 502877"/>
              <a:gd name="connsiteY54" fmla="*/ 2939824 h 6419088"/>
              <a:gd name="connsiteX55" fmla="*/ 0 w 502877"/>
              <a:gd name="connsiteY55" fmla="*/ 2436586 h 6419088"/>
              <a:gd name="connsiteX56" fmla="*/ 502877 w 502877"/>
              <a:gd name="connsiteY56" fmla="*/ 2939042 h 6419088"/>
              <a:gd name="connsiteX57" fmla="*/ 502877 w 502877"/>
              <a:gd name="connsiteY57" fmla="*/ 3182351 h 6419088"/>
              <a:gd name="connsiteX58" fmla="*/ 0 w 502877"/>
              <a:gd name="connsiteY58" fmla="*/ 2687814 h 6419088"/>
              <a:gd name="connsiteX59" fmla="*/ 0 w 502877"/>
              <a:gd name="connsiteY59" fmla="*/ 2436586 h 6419088"/>
              <a:gd name="connsiteX60" fmla="*/ 0 w 502877"/>
              <a:gd name="connsiteY60" fmla="*/ 1904774 h 6419088"/>
              <a:gd name="connsiteX61" fmla="*/ 502877 w 502877"/>
              <a:gd name="connsiteY61" fmla="*/ 2415044 h 6419088"/>
              <a:gd name="connsiteX62" fmla="*/ 502877 w 502877"/>
              <a:gd name="connsiteY62" fmla="*/ 2658476 h 6419088"/>
              <a:gd name="connsiteX63" fmla="*/ 0 w 502877"/>
              <a:gd name="connsiteY63" fmla="*/ 2163330 h 6419088"/>
              <a:gd name="connsiteX64" fmla="*/ 0 w 502877"/>
              <a:gd name="connsiteY64" fmla="*/ 1904774 h 6419088"/>
              <a:gd name="connsiteX65" fmla="*/ 502877 w 502877"/>
              <a:gd name="connsiteY65" fmla="*/ 1379312 h 6419088"/>
              <a:gd name="connsiteX66" fmla="*/ 502877 w 502877"/>
              <a:gd name="connsiteY66" fmla="*/ 1637587 h 6419088"/>
              <a:gd name="connsiteX67" fmla="*/ 205837 w 502877"/>
              <a:gd name="connsiteY67" fmla="*/ 1637587 h 6419088"/>
              <a:gd name="connsiteX68" fmla="*/ 502877 w 502877"/>
              <a:gd name="connsiteY68" fmla="*/ 1926798 h 6419088"/>
              <a:gd name="connsiteX69" fmla="*/ 502877 w 502877"/>
              <a:gd name="connsiteY69" fmla="*/ 2147302 h 6419088"/>
              <a:gd name="connsiteX70" fmla="*/ 0 w 502877"/>
              <a:gd name="connsiteY70" fmla="*/ 1630033 h 6419088"/>
              <a:gd name="connsiteX71" fmla="*/ 205837 w 502877"/>
              <a:gd name="connsiteY71" fmla="*/ 1630033 h 6419088"/>
              <a:gd name="connsiteX72" fmla="*/ 502877 w 502877"/>
              <a:gd name="connsiteY72" fmla="*/ 1379312 h 6419088"/>
              <a:gd name="connsiteX73" fmla="*/ 502877 w 502877"/>
              <a:gd name="connsiteY73" fmla="*/ 861787 h 6419088"/>
              <a:gd name="connsiteX74" fmla="*/ 502877 w 502877"/>
              <a:gd name="connsiteY74" fmla="*/ 1105340 h 6419088"/>
              <a:gd name="connsiteX75" fmla="*/ 0 w 502877"/>
              <a:gd name="connsiteY75" fmla="*/ 1623428 h 6419088"/>
              <a:gd name="connsiteX76" fmla="*/ 0 w 502877"/>
              <a:gd name="connsiteY76" fmla="*/ 1356817 h 6419088"/>
              <a:gd name="connsiteX77" fmla="*/ 502877 w 502877"/>
              <a:gd name="connsiteY77" fmla="*/ 861787 h 6419088"/>
              <a:gd name="connsiteX78" fmla="*/ 0 w 502877"/>
              <a:gd name="connsiteY78" fmla="*/ 853849 h 6419088"/>
              <a:gd name="connsiteX79" fmla="*/ 236177 w 502877"/>
              <a:gd name="connsiteY79" fmla="*/ 853849 h 6419088"/>
              <a:gd name="connsiteX80" fmla="*/ 0 w 502877"/>
              <a:gd name="connsiteY80" fmla="*/ 1097964 h 6419088"/>
              <a:gd name="connsiteX81" fmla="*/ 0 w 502877"/>
              <a:gd name="connsiteY81" fmla="*/ 853849 h 6419088"/>
              <a:gd name="connsiteX82" fmla="*/ 0 w 502877"/>
              <a:gd name="connsiteY82" fmla="*/ 350612 h 6419088"/>
              <a:gd name="connsiteX83" fmla="*/ 502877 w 502877"/>
              <a:gd name="connsiteY83" fmla="*/ 853489 h 6419088"/>
              <a:gd name="connsiteX84" fmla="*/ 236478 w 502877"/>
              <a:gd name="connsiteY84" fmla="*/ 853489 h 6419088"/>
              <a:gd name="connsiteX85" fmla="*/ 0 w 502877"/>
              <a:gd name="connsiteY85" fmla="*/ 601870 h 6419088"/>
              <a:gd name="connsiteX86" fmla="*/ 0 w 502877"/>
              <a:gd name="connsiteY86" fmla="*/ 350612 h 6419088"/>
              <a:gd name="connsiteX87" fmla="*/ 441451 w 502877"/>
              <a:gd name="connsiteY87" fmla="*/ 0 h 6419088"/>
              <a:gd name="connsiteX88" fmla="*/ 502877 w 502877"/>
              <a:gd name="connsiteY88" fmla="*/ 0 h 6419088"/>
              <a:gd name="connsiteX89" fmla="*/ 502877 w 502877"/>
              <a:gd name="connsiteY89" fmla="*/ 61327 h 6419088"/>
              <a:gd name="connsiteX90" fmla="*/ 454307 w 502877"/>
              <a:gd name="connsiteY90" fmla="*/ 12825 h 6419088"/>
              <a:gd name="connsiteX91" fmla="*/ 0 w 502877"/>
              <a:gd name="connsiteY91" fmla="*/ 0 h 6419088"/>
              <a:gd name="connsiteX92" fmla="*/ 173180 w 502877"/>
              <a:gd name="connsiteY92" fmla="*/ 0 h 6419088"/>
              <a:gd name="connsiteX93" fmla="*/ 212658 w 502877"/>
              <a:gd name="connsiteY93" fmla="*/ 39571 h 6419088"/>
              <a:gd name="connsiteX94" fmla="*/ 502877 w 502877"/>
              <a:gd name="connsiteY94" fmla="*/ 336648 h 6419088"/>
              <a:gd name="connsiteX95" fmla="*/ 502877 w 502877"/>
              <a:gd name="connsiteY95" fmla="*/ 580439 h 6419088"/>
              <a:gd name="connsiteX96" fmla="*/ 0 w 502877"/>
              <a:gd name="connsiteY96" fmla="*/ 85294 h 6419088"/>
              <a:gd name="connsiteX97" fmla="*/ 0 w 502877"/>
              <a:gd name="connsiteY97" fmla="*/ 52975 h 64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02877" h="6419088">
                <a:moveTo>
                  <a:pt x="502877" y="6068786"/>
                </a:moveTo>
                <a:cubicBezTo>
                  <a:pt x="502877" y="6144769"/>
                  <a:pt x="502877" y="6243798"/>
                  <a:pt x="502877" y="6312578"/>
                </a:cubicBezTo>
                <a:cubicBezTo>
                  <a:pt x="502877" y="6314469"/>
                  <a:pt x="471447" y="6347283"/>
                  <a:pt x="424303" y="6395442"/>
                </a:cubicBezTo>
                <a:lnTo>
                  <a:pt x="401020" y="6419088"/>
                </a:lnTo>
                <a:lnTo>
                  <a:pt x="152206" y="6419088"/>
                </a:lnTo>
                <a:lnTo>
                  <a:pt x="162440" y="6408865"/>
                </a:lnTo>
                <a:cubicBezTo>
                  <a:pt x="309398" y="6262062"/>
                  <a:pt x="502877" y="6068786"/>
                  <a:pt x="502877" y="6068786"/>
                </a:cubicBezTo>
                <a:close/>
                <a:moveTo>
                  <a:pt x="0" y="6060848"/>
                </a:moveTo>
                <a:cubicBezTo>
                  <a:pt x="30602" y="6060848"/>
                  <a:pt x="182893" y="6060848"/>
                  <a:pt x="236177" y="6060848"/>
                </a:cubicBezTo>
                <a:cubicBezTo>
                  <a:pt x="190094" y="6107004"/>
                  <a:pt x="38163" y="6267106"/>
                  <a:pt x="0" y="6312901"/>
                </a:cubicBezTo>
                <a:cubicBezTo>
                  <a:pt x="0" y="6228883"/>
                  <a:pt x="0" y="6144866"/>
                  <a:pt x="0" y="6060848"/>
                </a:cubicBezTo>
                <a:close/>
                <a:moveTo>
                  <a:pt x="0" y="5557611"/>
                </a:moveTo>
                <a:cubicBezTo>
                  <a:pt x="160056" y="5725237"/>
                  <a:pt x="502877" y="6052918"/>
                  <a:pt x="502877" y="6052918"/>
                </a:cubicBezTo>
                <a:cubicBezTo>
                  <a:pt x="495307" y="6052918"/>
                  <a:pt x="244049" y="6060488"/>
                  <a:pt x="236478" y="6060488"/>
                </a:cubicBezTo>
                <a:cubicBezTo>
                  <a:pt x="220978" y="6052918"/>
                  <a:pt x="0" y="5816800"/>
                  <a:pt x="0" y="5816800"/>
                </a:cubicBezTo>
                <a:cubicBezTo>
                  <a:pt x="0" y="5733167"/>
                  <a:pt x="0" y="5641604"/>
                  <a:pt x="0" y="5557611"/>
                </a:cubicBezTo>
                <a:close/>
                <a:moveTo>
                  <a:pt x="0" y="5048023"/>
                </a:moveTo>
                <a:cubicBezTo>
                  <a:pt x="121844" y="5169619"/>
                  <a:pt x="502877" y="5542322"/>
                  <a:pt x="502877" y="5550237"/>
                </a:cubicBezTo>
                <a:cubicBezTo>
                  <a:pt x="502877" y="5626144"/>
                  <a:pt x="502877" y="5793788"/>
                  <a:pt x="502877" y="5793788"/>
                </a:cubicBezTo>
                <a:cubicBezTo>
                  <a:pt x="495307" y="5793788"/>
                  <a:pt x="7570" y="5306685"/>
                  <a:pt x="0" y="5299130"/>
                </a:cubicBezTo>
                <a:cubicBezTo>
                  <a:pt x="0" y="5299130"/>
                  <a:pt x="0" y="5299130"/>
                  <a:pt x="0" y="5048023"/>
                </a:cubicBezTo>
                <a:close/>
                <a:moveTo>
                  <a:pt x="0" y="4514623"/>
                </a:moveTo>
                <a:cubicBezTo>
                  <a:pt x="121844" y="4636339"/>
                  <a:pt x="502877" y="5016972"/>
                  <a:pt x="502877" y="5024534"/>
                </a:cubicBezTo>
                <a:cubicBezTo>
                  <a:pt x="502877" y="5100877"/>
                  <a:pt x="502877" y="5260764"/>
                  <a:pt x="502877" y="5268326"/>
                </a:cubicBezTo>
                <a:cubicBezTo>
                  <a:pt x="495307" y="5260764"/>
                  <a:pt x="7570" y="4781102"/>
                  <a:pt x="0" y="4773540"/>
                </a:cubicBezTo>
                <a:close/>
                <a:moveTo>
                  <a:pt x="0" y="4233636"/>
                </a:moveTo>
                <a:cubicBezTo>
                  <a:pt x="76063" y="4233636"/>
                  <a:pt x="144915" y="4233636"/>
                  <a:pt x="220978" y="4233636"/>
                </a:cubicBezTo>
                <a:cubicBezTo>
                  <a:pt x="281899" y="4302328"/>
                  <a:pt x="502877" y="4515236"/>
                  <a:pt x="502877" y="4515236"/>
                </a:cubicBezTo>
                <a:cubicBezTo>
                  <a:pt x="502877" y="4515236"/>
                  <a:pt x="502877" y="4674917"/>
                  <a:pt x="502877" y="4750802"/>
                </a:cubicBezTo>
                <a:cubicBezTo>
                  <a:pt x="495307" y="4750802"/>
                  <a:pt x="68492" y="4294416"/>
                  <a:pt x="0" y="4233636"/>
                </a:cubicBezTo>
                <a:close/>
                <a:moveTo>
                  <a:pt x="502876" y="3989161"/>
                </a:moveTo>
                <a:cubicBezTo>
                  <a:pt x="502876" y="4012238"/>
                  <a:pt x="502876" y="4233276"/>
                  <a:pt x="502876" y="4233276"/>
                </a:cubicBezTo>
                <a:lnTo>
                  <a:pt x="220662" y="4233276"/>
                </a:lnTo>
                <a:cubicBezTo>
                  <a:pt x="312328" y="4149620"/>
                  <a:pt x="411572" y="4065605"/>
                  <a:pt x="502876" y="3989161"/>
                </a:cubicBezTo>
                <a:close/>
                <a:moveTo>
                  <a:pt x="0" y="2939824"/>
                </a:moveTo>
                <a:cubicBezTo>
                  <a:pt x="150052" y="3104072"/>
                  <a:pt x="460738" y="3402342"/>
                  <a:pt x="498988" y="3438984"/>
                </a:cubicBezTo>
                <a:lnTo>
                  <a:pt x="501949" y="3441818"/>
                </a:lnTo>
                <a:lnTo>
                  <a:pt x="502877" y="3441099"/>
                </a:lnTo>
                <a:lnTo>
                  <a:pt x="502877" y="3442707"/>
                </a:lnTo>
                <a:lnTo>
                  <a:pt x="502877" y="3684895"/>
                </a:lnTo>
                <a:cubicBezTo>
                  <a:pt x="502877" y="3692458"/>
                  <a:pt x="0" y="4187614"/>
                  <a:pt x="0" y="4195176"/>
                </a:cubicBezTo>
                <a:cubicBezTo>
                  <a:pt x="0" y="4103707"/>
                  <a:pt x="0" y="4019801"/>
                  <a:pt x="0" y="3936254"/>
                </a:cubicBezTo>
                <a:cubicBezTo>
                  <a:pt x="7097" y="3936254"/>
                  <a:pt x="442869" y="3494412"/>
                  <a:pt x="497312" y="3445413"/>
                </a:cubicBezTo>
                <a:lnTo>
                  <a:pt x="500732" y="3442762"/>
                </a:lnTo>
                <a:lnTo>
                  <a:pt x="489567" y="3443048"/>
                </a:lnTo>
                <a:cubicBezTo>
                  <a:pt x="436300" y="3444566"/>
                  <a:pt x="243102" y="3450638"/>
                  <a:pt x="236478" y="3450638"/>
                </a:cubicBezTo>
                <a:lnTo>
                  <a:pt x="235786" y="3449806"/>
                </a:lnTo>
                <a:lnTo>
                  <a:pt x="216534" y="3469217"/>
                </a:lnTo>
                <a:cubicBezTo>
                  <a:pt x="159677" y="3527282"/>
                  <a:pt x="33392" y="3660032"/>
                  <a:pt x="0" y="3693525"/>
                </a:cubicBezTo>
                <a:cubicBezTo>
                  <a:pt x="0" y="3609385"/>
                  <a:pt x="0" y="3525606"/>
                  <a:pt x="0" y="3449411"/>
                </a:cubicBezTo>
                <a:cubicBezTo>
                  <a:pt x="26777" y="3449411"/>
                  <a:pt x="146722" y="3449411"/>
                  <a:pt x="211986" y="3449411"/>
                </a:cubicBezTo>
                <a:lnTo>
                  <a:pt x="235458" y="3449411"/>
                </a:lnTo>
                <a:lnTo>
                  <a:pt x="224040" y="3435685"/>
                </a:lnTo>
                <a:cubicBezTo>
                  <a:pt x="174982" y="3381446"/>
                  <a:pt x="0" y="3205595"/>
                  <a:pt x="0" y="3198655"/>
                </a:cubicBezTo>
                <a:cubicBezTo>
                  <a:pt x="0" y="3115021"/>
                  <a:pt x="0" y="3031028"/>
                  <a:pt x="0" y="2939824"/>
                </a:cubicBezTo>
                <a:close/>
                <a:moveTo>
                  <a:pt x="0" y="2436586"/>
                </a:moveTo>
                <a:cubicBezTo>
                  <a:pt x="121844" y="2558241"/>
                  <a:pt x="502877" y="2931484"/>
                  <a:pt x="502877" y="2939042"/>
                </a:cubicBezTo>
                <a:cubicBezTo>
                  <a:pt x="502877" y="3014986"/>
                  <a:pt x="502877" y="3182351"/>
                  <a:pt x="502877" y="3182351"/>
                </a:cubicBezTo>
                <a:cubicBezTo>
                  <a:pt x="495307" y="3182351"/>
                  <a:pt x="7570" y="2695373"/>
                  <a:pt x="0" y="2687814"/>
                </a:cubicBezTo>
                <a:cubicBezTo>
                  <a:pt x="0" y="2687814"/>
                  <a:pt x="0" y="2687814"/>
                  <a:pt x="0" y="2436586"/>
                </a:cubicBezTo>
                <a:close/>
                <a:moveTo>
                  <a:pt x="0" y="1904774"/>
                </a:moveTo>
                <a:cubicBezTo>
                  <a:pt x="121844" y="2034052"/>
                  <a:pt x="502877" y="2407122"/>
                  <a:pt x="502877" y="2415044"/>
                </a:cubicBezTo>
                <a:cubicBezTo>
                  <a:pt x="502877" y="2491027"/>
                  <a:pt x="502877" y="2658476"/>
                  <a:pt x="502877" y="2658476"/>
                </a:cubicBezTo>
                <a:cubicBezTo>
                  <a:pt x="495307" y="2658476"/>
                  <a:pt x="7570" y="2171252"/>
                  <a:pt x="0" y="2163330"/>
                </a:cubicBezTo>
                <a:cubicBezTo>
                  <a:pt x="0" y="2163330"/>
                  <a:pt x="0" y="2163330"/>
                  <a:pt x="0" y="1904774"/>
                </a:cubicBezTo>
                <a:close/>
                <a:moveTo>
                  <a:pt x="502877" y="1379312"/>
                </a:moveTo>
                <a:cubicBezTo>
                  <a:pt x="502877" y="1379312"/>
                  <a:pt x="502877" y="1379312"/>
                  <a:pt x="502877" y="1637587"/>
                </a:cubicBezTo>
                <a:cubicBezTo>
                  <a:pt x="502877" y="1637587"/>
                  <a:pt x="244049" y="1637587"/>
                  <a:pt x="205837" y="1637587"/>
                </a:cubicBezTo>
                <a:cubicBezTo>
                  <a:pt x="205837" y="1637587"/>
                  <a:pt x="205837" y="1637587"/>
                  <a:pt x="502877" y="1926798"/>
                </a:cubicBezTo>
                <a:lnTo>
                  <a:pt x="502877" y="2147302"/>
                </a:lnTo>
                <a:cubicBezTo>
                  <a:pt x="502877" y="2147302"/>
                  <a:pt x="502877" y="2147302"/>
                  <a:pt x="0" y="1630033"/>
                </a:cubicBezTo>
                <a:cubicBezTo>
                  <a:pt x="0" y="1630033"/>
                  <a:pt x="0" y="1630033"/>
                  <a:pt x="205837" y="1630033"/>
                </a:cubicBezTo>
                <a:cubicBezTo>
                  <a:pt x="297400" y="1553774"/>
                  <a:pt x="502877" y="1379312"/>
                  <a:pt x="502877" y="1379312"/>
                </a:cubicBezTo>
                <a:close/>
                <a:moveTo>
                  <a:pt x="502877" y="861787"/>
                </a:moveTo>
                <a:cubicBezTo>
                  <a:pt x="502877" y="869353"/>
                  <a:pt x="502877" y="1036885"/>
                  <a:pt x="502877" y="1105340"/>
                </a:cubicBezTo>
                <a:cubicBezTo>
                  <a:pt x="502877" y="1112905"/>
                  <a:pt x="7570" y="1615861"/>
                  <a:pt x="0" y="1623428"/>
                </a:cubicBezTo>
                <a:cubicBezTo>
                  <a:pt x="0" y="1532276"/>
                  <a:pt x="0" y="1448330"/>
                  <a:pt x="0" y="1356817"/>
                </a:cubicBezTo>
                <a:cubicBezTo>
                  <a:pt x="7570" y="1356817"/>
                  <a:pt x="502877" y="861787"/>
                  <a:pt x="502877" y="861787"/>
                </a:cubicBezTo>
                <a:close/>
                <a:moveTo>
                  <a:pt x="0" y="853849"/>
                </a:moveTo>
                <a:cubicBezTo>
                  <a:pt x="15121" y="853849"/>
                  <a:pt x="175333" y="853849"/>
                  <a:pt x="236177" y="853849"/>
                </a:cubicBezTo>
                <a:cubicBezTo>
                  <a:pt x="236177" y="853849"/>
                  <a:pt x="83886" y="1014308"/>
                  <a:pt x="0" y="1097964"/>
                </a:cubicBezTo>
                <a:cubicBezTo>
                  <a:pt x="0" y="1014308"/>
                  <a:pt x="0" y="937865"/>
                  <a:pt x="0" y="853849"/>
                </a:cubicBezTo>
                <a:close/>
                <a:moveTo>
                  <a:pt x="0" y="350612"/>
                </a:moveTo>
                <a:cubicBezTo>
                  <a:pt x="38212" y="388463"/>
                  <a:pt x="495307" y="845919"/>
                  <a:pt x="502877" y="853489"/>
                </a:cubicBezTo>
                <a:cubicBezTo>
                  <a:pt x="487736" y="853489"/>
                  <a:pt x="236478" y="853489"/>
                  <a:pt x="236478" y="853489"/>
                </a:cubicBezTo>
                <a:cubicBezTo>
                  <a:pt x="236478" y="845919"/>
                  <a:pt x="0" y="609441"/>
                  <a:pt x="0" y="601870"/>
                </a:cubicBezTo>
                <a:cubicBezTo>
                  <a:pt x="0" y="518238"/>
                  <a:pt x="0" y="434245"/>
                  <a:pt x="0" y="350612"/>
                </a:cubicBezTo>
                <a:close/>
                <a:moveTo>
                  <a:pt x="441451" y="0"/>
                </a:moveTo>
                <a:lnTo>
                  <a:pt x="502877" y="0"/>
                </a:lnTo>
                <a:lnTo>
                  <a:pt x="502877" y="61327"/>
                </a:lnTo>
                <a:cubicBezTo>
                  <a:pt x="501458" y="59909"/>
                  <a:pt x="483158" y="41616"/>
                  <a:pt x="454307" y="12825"/>
                </a:cubicBezTo>
                <a:close/>
                <a:moveTo>
                  <a:pt x="0" y="0"/>
                </a:moveTo>
                <a:lnTo>
                  <a:pt x="173180" y="0"/>
                </a:lnTo>
                <a:lnTo>
                  <a:pt x="212658" y="39571"/>
                </a:lnTo>
                <a:cubicBezTo>
                  <a:pt x="354036" y="181465"/>
                  <a:pt x="502877" y="331921"/>
                  <a:pt x="502877" y="336648"/>
                </a:cubicBezTo>
                <a:cubicBezTo>
                  <a:pt x="502877" y="412990"/>
                  <a:pt x="502877" y="572877"/>
                  <a:pt x="502877" y="580439"/>
                </a:cubicBezTo>
                <a:cubicBezTo>
                  <a:pt x="495307" y="572877"/>
                  <a:pt x="7570" y="85294"/>
                  <a:pt x="0" y="85294"/>
                </a:cubicBezTo>
                <a:cubicBezTo>
                  <a:pt x="0" y="85294"/>
                  <a:pt x="0" y="85294"/>
                  <a:pt x="0" y="529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873" y="-1"/>
            <a:ext cx="5086126" cy="6409941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5546442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5546443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41933-507E-654F-A696-937EDF45061B}"/>
              </a:ext>
            </a:extLst>
          </p:cNvPr>
          <p:cNvSpPr/>
          <p:nvPr userDrawn="1"/>
        </p:nvSpPr>
        <p:spPr>
          <a:xfrm>
            <a:off x="833333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8D5FE-EFF0-5C42-A62B-0FCB9CC53567}"/>
              </a:ext>
            </a:extLst>
          </p:cNvPr>
          <p:cNvSpPr txBox="1"/>
          <p:nvPr userDrawn="1"/>
        </p:nvSpPr>
        <p:spPr>
          <a:xfrm>
            <a:off x="3675017" y="-2873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12CE7-A0AA-054F-8BD4-A28B740BA5F8}"/>
              </a:ext>
            </a:extLst>
          </p:cNvPr>
          <p:cNvSpPr txBox="1"/>
          <p:nvPr userDrawn="1"/>
        </p:nvSpPr>
        <p:spPr>
          <a:xfrm>
            <a:off x="8038011" y="-6792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BA6D4-E803-864F-A12B-1BD5637B7D4C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0745BD-2C1D-4B5C-ACC2-BDD98E0405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4" name="Picture 13" descr="A person sitting at a table looking at his phone&#10;&#10;Description automatically generated with low confidence">
            <a:extLst>
              <a:ext uri="{FF2B5EF4-FFF2-40B4-BE49-F238E27FC236}">
                <a16:creationId xmlns:a16="http://schemas.microsoft.com/office/drawing/2014/main" id="{4CBC92C8-B915-1A4D-9D68-4F3E23AB2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220" y="1046478"/>
            <a:ext cx="3383281" cy="4398265"/>
          </a:xfrm>
          <a:prstGeom prst="rect">
            <a:avLst/>
          </a:prstGeom>
        </p:spPr>
      </p:pic>
      <p:sp>
        <p:nvSpPr>
          <p:cNvPr id="78" name="Freeform 77">
            <a:extLst>
              <a:ext uri="{FF2B5EF4-FFF2-40B4-BE49-F238E27FC236}">
                <a16:creationId xmlns:a16="http://schemas.microsoft.com/office/drawing/2014/main" id="{9599D67F-380B-A34C-A60B-D05E1C567807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3401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114"/>
            <a:ext cx="2438400" cy="6410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3" name="Picture 2" descr="A person wearing headphones&#10;&#10;Description automatically generated with low confidence">
            <a:extLst>
              <a:ext uri="{FF2B5EF4-FFF2-40B4-BE49-F238E27FC236}">
                <a16:creationId xmlns:a16="http://schemas.microsoft.com/office/drawing/2014/main" id="{0181AB5E-3619-A14A-A1E3-9B38D6412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26371"/>
            <a:ext cx="3383280" cy="4418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6FCCC-1C4C-D14C-9BF0-94EB3A5ACBA2}"/>
              </a:ext>
            </a:extLst>
          </p:cNvPr>
          <p:cNvSpPr txBox="1"/>
          <p:nvPr userDrawn="1"/>
        </p:nvSpPr>
        <p:spPr>
          <a:xfrm>
            <a:off x="4127863" y="-7576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4C00CF-09CD-A34D-A06A-D2285A10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0AD8A-A6CE-B140-B648-FCF2A5C01BB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D8B343-8999-492B-8003-67FEA7CBE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1D62CD6-61CB-E9DA-BB32-DEEA8E14146F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57392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6FCCC-1C4C-D14C-9BF0-94EB3A5ACBA2}"/>
              </a:ext>
            </a:extLst>
          </p:cNvPr>
          <p:cNvSpPr txBox="1"/>
          <p:nvPr userDrawn="1"/>
        </p:nvSpPr>
        <p:spPr>
          <a:xfrm>
            <a:off x="4127863" y="-7576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4C00CF-09CD-A34D-A06A-D2285A10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0AD8A-A6CE-B140-B648-FCF2A5C01BB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D8B343-8999-492B-8003-67FEA7CBE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A1DCC-58DE-8E40-B095-B4603E020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CE5AE2DE-CAD7-25AB-3DC7-0206A3BD84E4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52198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550756-1942-B349-B3B7-F4B72902B989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rgbClr val="0A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09C54-91C5-2840-BE1E-1009E24D19D0}"/>
              </a:ext>
            </a:extLst>
          </p:cNvPr>
          <p:cNvSpPr txBox="1"/>
          <p:nvPr userDrawn="1"/>
        </p:nvSpPr>
        <p:spPr>
          <a:xfrm>
            <a:off x="2124635" y="-8471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8641A-46A2-3F4E-83EA-ECDB9FEE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FDBD8-3F0B-1A4A-9C6C-3230E634D638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C9924-519A-4120-AB63-EFCB47269D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6351C-1A90-0447-81A8-2BB484911C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BE8B7E5-C5BC-D4B0-857D-40C1E649BD59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88060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550756-1942-B349-B3B7-F4B72902B989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rgbClr val="45A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09C54-91C5-2840-BE1E-1009E24D19D0}"/>
              </a:ext>
            </a:extLst>
          </p:cNvPr>
          <p:cNvSpPr txBox="1"/>
          <p:nvPr userDrawn="1"/>
        </p:nvSpPr>
        <p:spPr>
          <a:xfrm>
            <a:off x="2124635" y="-8471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8641A-46A2-3F4E-83EA-ECDB9FEE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2B5742-F741-4469-8E8B-B8E594640A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6437DE-B1F4-1E46-8679-DC9FEE78625F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6A6A5-0E81-C045-89FE-85C8D0AC8D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4D01911-083F-FB55-079F-3A4851D24D32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rgbClr val="45A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927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30" r="4848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F7DDE0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F7DDE0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39320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29F90-E917-B14A-B7A5-B7E1C556C8A4}"/>
              </a:ext>
            </a:extLst>
          </p:cNvPr>
          <p:cNvSpPr txBox="1"/>
          <p:nvPr userDrawn="1"/>
        </p:nvSpPr>
        <p:spPr>
          <a:xfrm>
            <a:off x="3631474" y="-71410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03700-1904-0140-96A6-6AF91E866370}"/>
              </a:ext>
            </a:extLst>
          </p:cNvPr>
          <p:cNvSpPr txBox="1"/>
          <p:nvPr userDrawn="1"/>
        </p:nvSpPr>
        <p:spPr>
          <a:xfrm>
            <a:off x="4035669" y="755259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FA342-CD41-B649-892E-4FE62AA36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DA06FA-2101-5949-AF55-3DD8428BF32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77661A-6EA0-4FD3-8654-8DE4DA9D6C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7B12ED-8C4E-0145-BA65-C8D3055DB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5182F494-65C1-7F66-C3DD-6D893B659A7F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71519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E15B35-083B-F945-BC38-C8EB18134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FA9EC78-D0C3-8E9F-D6E6-039BB8FF1189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28463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BB853A0-1249-3B17-7611-69726BB20387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1CB583-7665-A346-85B1-1C2E9573E7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1BF7BD-17EA-A419-03B4-6F375EC3EE7C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87554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5169B16-6793-2A4C-2BA3-B726E5339DAE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8D77E7D-FC45-FD7B-BD7D-D8F12592BEA5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51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D216E09-3A3F-BAB8-A837-7CC53AC38160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16A7A18-105E-3E2A-45B0-E5C8127C2701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93878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14FF6F1-9C37-B420-882E-4826DA176D07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6AAB2C3-F2BE-84A5-B3CE-0E5379782331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95746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70A117-123B-0626-2911-ED1D058519D1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24BDF7-11B4-5A49-9E40-3DA63CEDC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922A914-7C36-928F-202D-EDEDE9BF2E59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7503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D58F757-8CF5-3D4E-99AE-BF28103565AB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A865852A-3835-6544-BFA2-72C2967F5F8D}"/>
              </a:ext>
            </a:extLst>
          </p:cNvPr>
          <p:cNvSpPr/>
          <p:nvPr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3DAF541-4EB6-354A-B7C4-1A7260BCE3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37C2EFB-C2BD-8746-845B-E77EFA410E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C50C2A-3B8A-0643-8419-7C68478531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96E687-6A2E-9340-8807-36A7559F82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A78408B4-3EAA-9448-8E30-4FF8C647CA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1435958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2AEFB-637A-3EB7-27FB-F63B13C8CF0F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832F06-77D2-F632-9275-71D3452439BB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0433188-D367-BB41-A153-3998F91552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80F5A2B-A3B3-9E43-853B-84B7BEC16D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24C5F5-97DE-EB48-A715-772D2EA170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2EFDC3-D2C7-334E-9503-D65EC8638C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9131E2C-503C-EC4F-8C54-A2411DBAC3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789637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995F56-559F-D830-A671-BCD20E1D7327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4EFA84-E451-9B7C-256F-7E0E3A00509E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F82D76-277D-E046-AC2E-4FFF8D3D71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003B3-A3B4-6E49-8640-2279BC090F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FF2D7C0-8FB2-5245-A3C4-47F9EC08D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2D9E722-5F91-4042-9632-287876CDEB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46A45E28-3E3D-B249-BE15-CF91B823D0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404961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8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FCE8C2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FCE8C2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9818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B0AAD7-AEAC-F03D-BA4E-46E4279D898E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FB06183-B07C-BDB5-C642-CE43472203EB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E9B982C-A905-C242-AF58-B08D6FF4F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FBF2CB-9C3C-1A43-AB56-56136C503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400A32F-8685-F443-868F-1FE77EDA7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D6E6A9D-E2A0-744A-8A34-64FC6A9DB6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5B6DF17-1C04-1846-AD0E-6186E64F9C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DF01A3B-CD12-7847-B3C0-99FA73419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9FCCF2B-19A0-EA4D-971E-BB17E644C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A91D86B-9551-A04C-81C9-80E242022F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207563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0C9BF-2847-9A41-D476-6130FC470ECD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23979E5-92C7-F9A8-C7E2-31AEEECBF006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340ADAA-26D5-7249-8562-60024E6B8F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9C6F58B-9916-4B4E-9793-3DDF33C60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rgbClr val="44AE9B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F104220-04DD-4944-9C9D-5EA676217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119A85-9672-4042-811B-698EDE17B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0F75D-C361-0546-8087-C25DC517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847902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C0C3ED-1FB9-A78F-6B02-DC90569CC0C6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4B6420B-7B69-86D7-5E93-3174DAB20A47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90DFBD7-C459-C94C-BC2E-476F5A4E47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AE292AC-9617-2E43-9476-B67238463E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D12519E-08D3-9A45-895A-BE70DFA05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967EDAB-75E6-7543-9A54-5248CD1F1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D218F053-15BC-D442-A86B-0E4A05536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550399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ABBD15-C764-D44F-A079-A682C6881F85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504CC3A-52C6-FA4B-BF85-F68442137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9C697D-85E3-2B4A-8E51-BEE0AC3B2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FB5DCE-D91E-2C4F-A3CC-F4DC161EF759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67893-83A5-9A4F-8FF9-911C2F1C586D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8D48F-7D12-1042-A62C-F4E27F86D043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CE0EE-8C96-3E4D-8FB6-6DE70E4D18E7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DA33AC0-47D6-064F-8896-FB1AAA936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96C4967-AFD9-B140-B34B-ED8EB3D35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617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1549626-711B-2F97-A663-93C4FCB0476C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A441232-9301-103B-CE22-121D8035A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B5F0CB9-DD00-C0B2-3878-EA5A0E5C4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97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39D300-7C1F-9F3A-034D-4D06E32CE264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797E87-9361-C410-31E7-F2C065382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743BBF-EDF7-13FC-930F-2C349C488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7B339B-07FD-C145-9923-72F308B152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1379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71CD44-84D7-5C54-A0C0-ADB34166E733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2DC57A-2202-032C-21FE-CF2E3C86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AB2352F-34E2-2FDE-CD53-37BA39129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7CD5FD-9863-1948-9CE7-15B13D72BF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933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870B31-671C-6332-8120-853F8BFCC727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68D6F0-E2D0-DCA6-DA48-0F052C796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5822F69-F9BC-98B0-4DC6-FEE77E321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200789-D671-5A47-95D8-8D22E464E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053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535BAE-1778-BDAC-2E63-3ADB5201985B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7E1192-3E2F-FEA8-6BAA-99061CE18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819003F-F7B9-E420-BE03-5FA07F281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E260F4-CCED-0D4D-8326-9F08AD6F28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6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chemeClr val="accent1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62989E2C-BA56-E243-A6D6-00729295E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3515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35" t="26398" r="-3130" b="6933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E8EDF0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E8EDF0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28640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004E6C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3724373D-C4D2-B24C-BAD5-57EB1F4F7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10151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3877A9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516ED0B7-7F06-074B-B8D5-D49D749F8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033744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5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5FACC7F-5B1E-034E-8B57-549B9C6F0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72577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rgbClr val="45AF9A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CDDE8092-956B-ED4E-AC13-C8236EA2D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123236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2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26391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2D42CD-D38A-478C-876D-3C2290FDF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187322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991036-D059-48AF-8192-1EE6B46AB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243550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5D687-FA19-4D89-853E-564AA059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3455898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03B91-FF77-4D1B-AD75-591F27B9D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201155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E8E034-222C-4F59-9702-39F5F2513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65984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7" r="21687"/>
          <a:stretch/>
        </p:blipFill>
        <p:spPr>
          <a:xfrm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3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3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848658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789324-67B6-4D78-95C2-83BCF7118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059949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F5F4A-3DBE-1A42-A7CC-B4FF6B478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412896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5D5F413-7DF6-4D07-8810-B51364918F65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336A6-A864-F0BD-D784-CFC7BA17D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40285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D63ED8-E248-2AFF-9420-FC6C74792344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3133E-A65E-0674-F221-5A9C530B3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8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1A7C6C-F46C-A498-4A0C-4E022E26C940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E1ED2E-B639-719F-DE35-DAE9E5894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46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4C831E-EC61-AF38-3A32-CF8BF4B79283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36B20-9589-2C75-A30D-463E07046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13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B6114B-2EAE-BE1C-3E17-91B023FCDD52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0C4FA-27F0-4EFC-F7B0-0B4F830E9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57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1E2B4-F8DB-FF42-9A1A-310A48CEC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27" b="34595"/>
          <a:stretch/>
        </p:blipFill>
        <p:spPr>
          <a:xfrm>
            <a:off x="-1" y="-1016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1B6019F7-2336-238A-D83B-B26CA43295AF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61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FEDD7-B83E-1349-B24A-58FA3A2B2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2" b="32164"/>
          <a:stretch/>
        </p:blipFill>
        <p:spPr>
          <a:xfrm>
            <a:off x="0" y="-15498"/>
            <a:ext cx="2070253" cy="4370522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69351B32-AD77-C62B-9963-368197F880A1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133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55E63-1519-5B41-8C9C-AD891F35B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5FA321D6-DFAF-3721-7977-F7294C702772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0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color">
            <a:extLst>
              <a:ext uri="{FF2B5EF4-FFF2-40B4-BE49-F238E27FC236}">
                <a16:creationId xmlns:a16="http://schemas.microsoft.com/office/drawing/2014/main" id="{4BB7CBB2-6C55-1B29-5F68-D8F963996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1345445-1E89-E73E-09B1-61A36BC3A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75"/>
          <a:stretch/>
        </p:blipFill>
        <p:spPr>
          <a:xfrm>
            <a:off x="3227704" y="2043172"/>
            <a:ext cx="5601045" cy="4814828"/>
          </a:xfrm>
          <a:prstGeom prst="rect">
            <a:avLst/>
          </a:prstGeom>
        </p:spPr>
      </p:pic>
      <p:grpSp>
        <p:nvGrpSpPr>
          <p:cNvPr id="5" name="Graphic 46">
            <a:extLst>
              <a:ext uri="{FF2B5EF4-FFF2-40B4-BE49-F238E27FC236}">
                <a16:creationId xmlns:a16="http://schemas.microsoft.com/office/drawing/2014/main" id="{629AB4B2-99B8-D68F-A87E-BC7D1FF9BD0B}"/>
              </a:ext>
            </a:extLst>
          </p:cNvPr>
          <p:cNvGrpSpPr/>
          <p:nvPr userDrawn="1"/>
        </p:nvGrpSpPr>
        <p:grpSpPr>
          <a:xfrm>
            <a:off x="4426769" y="723900"/>
            <a:ext cx="3338464" cy="886796"/>
            <a:chOff x="3636250" y="2775488"/>
            <a:chExt cx="4920450" cy="1307023"/>
          </a:xfrm>
          <a:solidFill>
            <a:schemeClr val="accent3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5AB38DF-251A-F7F1-DB15-D91E12391601}"/>
                </a:ext>
              </a:extLst>
            </p:cNvPr>
            <p:cNvSpPr/>
            <p:nvPr/>
          </p:nvSpPr>
          <p:spPr>
            <a:xfrm>
              <a:off x="7663804" y="3299244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8 h 155327"/>
                <a:gd name="connsiteX3" fmla="*/ 0 w 595898"/>
                <a:gd name="connsiteY3" fmla="*/ 155328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8"/>
                  </a:lnTo>
                  <a:lnTo>
                    <a:pt x="0" y="155328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3F345CC-964B-995B-A2D5-D77FF2D14B10}"/>
                </a:ext>
              </a:extLst>
            </p:cNvPr>
            <p:cNvSpPr/>
            <p:nvPr/>
          </p:nvSpPr>
          <p:spPr>
            <a:xfrm>
              <a:off x="3636250" y="3300191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7 h 155327"/>
                <a:gd name="connsiteX3" fmla="*/ 0 w 595898"/>
                <a:gd name="connsiteY3" fmla="*/ 155327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7"/>
                  </a:lnTo>
                  <a:lnTo>
                    <a:pt x="0" y="155327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2CFDD68-1B9E-2C06-4F9D-1CA20B1D3A71}"/>
                </a:ext>
              </a:extLst>
            </p:cNvPr>
            <p:cNvSpPr/>
            <p:nvPr/>
          </p:nvSpPr>
          <p:spPr>
            <a:xfrm>
              <a:off x="6355872" y="2775488"/>
              <a:ext cx="375054" cy="329597"/>
            </a:xfrm>
            <a:custGeom>
              <a:avLst/>
              <a:gdLst>
                <a:gd name="connsiteX0" fmla="*/ 164682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79400 h 329597"/>
                <a:gd name="connsiteX4" fmla="*/ 240835 w 375054"/>
                <a:gd name="connsiteY4" fmla="*/ 279400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2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79400"/>
                  </a:lnTo>
                  <a:lnTo>
                    <a:pt x="240835" y="279400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021B953-59DD-29DD-CA77-C65D81AAD03D}"/>
                </a:ext>
              </a:extLst>
            </p:cNvPr>
            <p:cNvSpPr/>
            <p:nvPr/>
          </p:nvSpPr>
          <p:spPr>
            <a:xfrm>
              <a:off x="5098392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5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5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696DD2-04BF-4FFC-9AE8-5A4A3C437BE2}"/>
                </a:ext>
              </a:extLst>
            </p:cNvPr>
            <p:cNvSpPr/>
            <p:nvPr/>
          </p:nvSpPr>
          <p:spPr>
            <a:xfrm>
              <a:off x="5724753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4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4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CD6FC5-359B-4100-50EE-E53B26988F57}"/>
                </a:ext>
              </a:extLst>
            </p:cNvPr>
            <p:cNvSpPr/>
            <p:nvPr/>
          </p:nvSpPr>
          <p:spPr>
            <a:xfrm>
              <a:off x="5411572" y="2776435"/>
              <a:ext cx="375054" cy="329597"/>
            </a:xfrm>
            <a:custGeom>
              <a:avLst/>
              <a:gdLst>
                <a:gd name="connsiteX0" fmla="*/ 309372 w 375054"/>
                <a:gd name="connsiteY0" fmla="*/ 0 h 329597"/>
                <a:gd name="connsiteX1" fmla="*/ 187527 w 375054"/>
                <a:gd name="connsiteY1" fmla="*/ 259511 h 329597"/>
                <a:gd name="connsiteX2" fmla="*/ 66634 w 375054"/>
                <a:gd name="connsiteY2" fmla="*/ 0 h 329597"/>
                <a:gd name="connsiteX3" fmla="*/ 0 w 375054"/>
                <a:gd name="connsiteY3" fmla="*/ 0 h 329597"/>
                <a:gd name="connsiteX4" fmla="*/ 164681 w 375054"/>
                <a:gd name="connsiteY4" fmla="*/ 329597 h 329597"/>
                <a:gd name="connsiteX5" fmla="*/ 167537 w 375054"/>
                <a:gd name="connsiteY5" fmla="*/ 329597 h 329597"/>
                <a:gd name="connsiteX6" fmla="*/ 208469 w 375054"/>
                <a:gd name="connsiteY6" fmla="*/ 329597 h 329597"/>
                <a:gd name="connsiteX7" fmla="*/ 211325 w 375054"/>
                <a:gd name="connsiteY7" fmla="*/ 329597 h 329597"/>
                <a:gd name="connsiteX8" fmla="*/ 375055 w 375054"/>
                <a:gd name="connsiteY8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054" h="329597">
                  <a:moveTo>
                    <a:pt x="309372" y="0"/>
                  </a:moveTo>
                  <a:lnTo>
                    <a:pt x="187527" y="259511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64681" y="329597"/>
                  </a:lnTo>
                  <a:lnTo>
                    <a:pt x="167537" y="329597"/>
                  </a:lnTo>
                  <a:lnTo>
                    <a:pt x="208469" y="329597"/>
                  </a:lnTo>
                  <a:lnTo>
                    <a:pt x="211325" y="329597"/>
                  </a:lnTo>
                  <a:lnTo>
                    <a:pt x="375055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45B1C17-4AEC-E280-7E2A-D2556C3C9893}"/>
                </a:ext>
              </a:extLst>
            </p:cNvPr>
            <p:cNvSpPr/>
            <p:nvPr/>
          </p:nvSpPr>
          <p:spPr>
            <a:xfrm>
              <a:off x="6043644" y="2776435"/>
              <a:ext cx="376006" cy="453669"/>
            </a:xfrm>
            <a:custGeom>
              <a:avLst/>
              <a:gdLst>
                <a:gd name="connsiteX0" fmla="*/ 309372 w 376006"/>
                <a:gd name="connsiteY0" fmla="*/ 0 h 453669"/>
                <a:gd name="connsiteX1" fmla="*/ 182768 w 376006"/>
                <a:gd name="connsiteY1" fmla="*/ 264246 h 453669"/>
                <a:gd name="connsiteX2" fmla="*/ 66634 w 376006"/>
                <a:gd name="connsiteY2" fmla="*/ 0 h 453669"/>
                <a:gd name="connsiteX3" fmla="*/ 0 w 376006"/>
                <a:gd name="connsiteY3" fmla="*/ 0 h 453669"/>
                <a:gd name="connsiteX4" fmla="*/ 150403 w 376006"/>
                <a:gd name="connsiteY4" fmla="*/ 329597 h 453669"/>
                <a:gd name="connsiteX5" fmla="*/ 84720 w 376006"/>
                <a:gd name="connsiteY5" fmla="*/ 453670 h 453669"/>
                <a:gd name="connsiteX6" fmla="*/ 148499 w 376006"/>
                <a:gd name="connsiteY6" fmla="*/ 453670 h 453669"/>
                <a:gd name="connsiteX7" fmla="*/ 376007 w 376006"/>
                <a:gd name="connsiteY7" fmla="*/ 0 h 4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006" h="453669">
                  <a:moveTo>
                    <a:pt x="309372" y="0"/>
                  </a:moveTo>
                  <a:lnTo>
                    <a:pt x="182768" y="264246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50403" y="329597"/>
                  </a:lnTo>
                  <a:lnTo>
                    <a:pt x="84720" y="453670"/>
                  </a:lnTo>
                  <a:lnTo>
                    <a:pt x="148499" y="453670"/>
                  </a:lnTo>
                  <a:lnTo>
                    <a:pt x="376007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E292245-A350-5748-8FDC-CAE28C2F5385}"/>
                </a:ext>
              </a:extLst>
            </p:cNvPr>
            <p:cNvSpPr/>
            <p:nvPr/>
          </p:nvSpPr>
          <p:spPr>
            <a:xfrm>
              <a:off x="6795657" y="3292614"/>
              <a:ext cx="720599" cy="789896"/>
            </a:xfrm>
            <a:custGeom>
              <a:avLst/>
              <a:gdLst>
                <a:gd name="connsiteX0" fmla="*/ 398852 w 720599"/>
                <a:gd name="connsiteY0" fmla="*/ 789897 h 789896"/>
                <a:gd name="connsiteX1" fmla="*/ 0 w 720599"/>
                <a:gd name="connsiteY1" fmla="*/ 396843 h 789896"/>
                <a:gd name="connsiteX2" fmla="*/ 0 w 720599"/>
                <a:gd name="connsiteY2" fmla="*/ 394949 h 789896"/>
                <a:gd name="connsiteX3" fmla="*/ 393141 w 720599"/>
                <a:gd name="connsiteY3" fmla="*/ 0 h 789896"/>
                <a:gd name="connsiteX4" fmla="*/ 712985 w 720599"/>
                <a:gd name="connsiteY4" fmla="*/ 126914 h 789896"/>
                <a:gd name="connsiteX5" fmla="*/ 608274 w 720599"/>
                <a:gd name="connsiteY5" fmla="*/ 248145 h 789896"/>
                <a:gd name="connsiteX6" fmla="*/ 390285 w 720599"/>
                <a:gd name="connsiteY6" fmla="*/ 152486 h 789896"/>
                <a:gd name="connsiteX7" fmla="*/ 164681 w 720599"/>
                <a:gd name="connsiteY7" fmla="*/ 394001 h 789896"/>
                <a:gd name="connsiteX8" fmla="*/ 164681 w 720599"/>
                <a:gd name="connsiteY8" fmla="*/ 395896 h 789896"/>
                <a:gd name="connsiteX9" fmla="*/ 400756 w 720599"/>
                <a:gd name="connsiteY9" fmla="*/ 641199 h 789896"/>
                <a:gd name="connsiteX10" fmla="*/ 561630 w 720599"/>
                <a:gd name="connsiteY10" fmla="*/ 592896 h 789896"/>
                <a:gd name="connsiteX11" fmla="*/ 561630 w 720599"/>
                <a:gd name="connsiteY11" fmla="*/ 486819 h 789896"/>
                <a:gd name="connsiteX12" fmla="*/ 348401 w 720599"/>
                <a:gd name="connsiteY12" fmla="*/ 486819 h 789896"/>
                <a:gd name="connsiteX13" fmla="*/ 348401 w 720599"/>
                <a:gd name="connsiteY13" fmla="*/ 330544 h 789896"/>
                <a:gd name="connsiteX14" fmla="*/ 720600 w 720599"/>
                <a:gd name="connsiteY14" fmla="*/ 330544 h 789896"/>
                <a:gd name="connsiteX15" fmla="*/ 720600 w 720599"/>
                <a:gd name="connsiteY15" fmla="*/ 662983 h 789896"/>
                <a:gd name="connsiteX16" fmla="*/ 398852 w 720599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0599" h="789896">
                  <a:moveTo>
                    <a:pt x="398852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49" y="0"/>
                    <a:pt x="613033" y="37885"/>
                    <a:pt x="712985" y="126914"/>
                  </a:cubicBezTo>
                  <a:cubicBezTo>
                    <a:pt x="678716" y="167640"/>
                    <a:pt x="647302" y="202683"/>
                    <a:pt x="608274" y="248145"/>
                  </a:cubicBezTo>
                  <a:cubicBezTo>
                    <a:pt x="529265" y="176164"/>
                    <a:pt x="477862" y="152486"/>
                    <a:pt x="390285" y="152486"/>
                  </a:cubicBezTo>
                  <a:cubicBezTo>
                    <a:pt x="263681" y="152486"/>
                    <a:pt x="164681" y="258563"/>
                    <a:pt x="164681" y="394001"/>
                  </a:cubicBezTo>
                  <a:lnTo>
                    <a:pt x="164681" y="395896"/>
                  </a:lnTo>
                  <a:cubicBezTo>
                    <a:pt x="164681" y="542699"/>
                    <a:pt x="259873" y="641199"/>
                    <a:pt x="400756" y="641199"/>
                  </a:cubicBezTo>
                  <a:cubicBezTo>
                    <a:pt x="457871" y="641199"/>
                    <a:pt x="514034" y="624151"/>
                    <a:pt x="561630" y="592896"/>
                  </a:cubicBezTo>
                  <a:lnTo>
                    <a:pt x="561630" y="486819"/>
                  </a:lnTo>
                  <a:lnTo>
                    <a:pt x="348401" y="486819"/>
                  </a:lnTo>
                  <a:lnTo>
                    <a:pt x="348401" y="330544"/>
                  </a:lnTo>
                  <a:lnTo>
                    <a:pt x="720600" y="330544"/>
                  </a:lnTo>
                  <a:lnTo>
                    <a:pt x="720600" y="662983"/>
                  </a:lnTo>
                  <a:cubicBezTo>
                    <a:pt x="634928" y="743488"/>
                    <a:pt x="518794" y="789897"/>
                    <a:pt x="398852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F24050-015F-37D3-B92C-51044058C919}"/>
                </a:ext>
              </a:extLst>
            </p:cNvPr>
            <p:cNvSpPr/>
            <p:nvPr/>
          </p:nvSpPr>
          <p:spPr>
            <a:xfrm>
              <a:off x="4381600" y="3299244"/>
              <a:ext cx="673955" cy="773795"/>
            </a:xfrm>
            <a:custGeom>
              <a:avLst/>
              <a:gdLst>
                <a:gd name="connsiteX0" fmla="*/ 550207 w 673955"/>
                <a:gd name="connsiteY0" fmla="*/ 773796 h 773795"/>
                <a:gd name="connsiteX1" fmla="*/ 158970 w 673955"/>
                <a:gd name="connsiteY1" fmla="*/ 285083 h 773795"/>
                <a:gd name="connsiteX2" fmla="*/ 158970 w 673955"/>
                <a:gd name="connsiteY2" fmla="*/ 773796 h 773795"/>
                <a:gd name="connsiteX3" fmla="*/ 0 w 673955"/>
                <a:gd name="connsiteY3" fmla="*/ 773796 h 773795"/>
                <a:gd name="connsiteX4" fmla="*/ 0 w 673955"/>
                <a:gd name="connsiteY4" fmla="*/ 0 h 773795"/>
                <a:gd name="connsiteX5" fmla="*/ 134220 w 673955"/>
                <a:gd name="connsiteY5" fmla="*/ 0 h 773795"/>
                <a:gd name="connsiteX6" fmla="*/ 514986 w 673955"/>
                <a:gd name="connsiteY6" fmla="*/ 477348 h 773795"/>
                <a:gd name="connsiteX7" fmla="*/ 514986 w 673955"/>
                <a:gd name="connsiteY7" fmla="*/ 0 h 773795"/>
                <a:gd name="connsiteX8" fmla="*/ 673956 w 673955"/>
                <a:gd name="connsiteY8" fmla="*/ 0 h 773795"/>
                <a:gd name="connsiteX9" fmla="*/ 673956 w 673955"/>
                <a:gd name="connsiteY9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3955" h="773795">
                  <a:moveTo>
                    <a:pt x="550207" y="773796"/>
                  </a:moveTo>
                  <a:lnTo>
                    <a:pt x="158970" y="285083"/>
                  </a:lnTo>
                  <a:lnTo>
                    <a:pt x="158970" y="773796"/>
                  </a:lnTo>
                  <a:lnTo>
                    <a:pt x="0" y="773796"/>
                  </a:lnTo>
                  <a:lnTo>
                    <a:pt x="0" y="0"/>
                  </a:lnTo>
                  <a:lnTo>
                    <a:pt x="134220" y="0"/>
                  </a:lnTo>
                  <a:lnTo>
                    <a:pt x="514986" y="477348"/>
                  </a:lnTo>
                  <a:lnTo>
                    <a:pt x="514986" y="0"/>
                  </a:lnTo>
                  <a:lnTo>
                    <a:pt x="673956" y="0"/>
                  </a:lnTo>
                  <a:lnTo>
                    <a:pt x="673956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A617D1-079A-B45C-572F-7695D76F1236}"/>
                </a:ext>
              </a:extLst>
            </p:cNvPr>
            <p:cNvSpPr/>
            <p:nvPr/>
          </p:nvSpPr>
          <p:spPr>
            <a:xfrm>
              <a:off x="7663804" y="3608005"/>
              <a:ext cx="595898" cy="465035"/>
            </a:xfrm>
            <a:custGeom>
              <a:avLst/>
              <a:gdLst>
                <a:gd name="connsiteX0" fmla="*/ 0 w 595898"/>
                <a:gd name="connsiteY0" fmla="*/ 465035 h 465035"/>
                <a:gd name="connsiteX1" fmla="*/ 0 w 595898"/>
                <a:gd name="connsiteY1" fmla="*/ 0 h 465035"/>
                <a:gd name="connsiteX2" fmla="*/ 545447 w 595898"/>
                <a:gd name="connsiteY2" fmla="*/ 0 h 465035"/>
                <a:gd name="connsiteX3" fmla="*/ 545447 w 595898"/>
                <a:gd name="connsiteY3" fmla="*/ 155327 h 465035"/>
                <a:gd name="connsiteX4" fmla="*/ 158970 w 595898"/>
                <a:gd name="connsiteY4" fmla="*/ 155327 h 465035"/>
                <a:gd name="connsiteX5" fmla="*/ 158970 w 595898"/>
                <a:gd name="connsiteY5" fmla="*/ 309708 h 465035"/>
                <a:gd name="connsiteX6" fmla="*/ 595899 w 595898"/>
                <a:gd name="connsiteY6" fmla="*/ 309708 h 465035"/>
                <a:gd name="connsiteX7" fmla="*/ 595899 w 595898"/>
                <a:gd name="connsiteY7" fmla="*/ 465035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898" h="465035">
                  <a:moveTo>
                    <a:pt x="0" y="465035"/>
                  </a:moveTo>
                  <a:lnTo>
                    <a:pt x="0" y="0"/>
                  </a:lnTo>
                  <a:lnTo>
                    <a:pt x="545447" y="0"/>
                  </a:lnTo>
                  <a:lnTo>
                    <a:pt x="545447" y="155327"/>
                  </a:lnTo>
                  <a:lnTo>
                    <a:pt x="158970" y="155327"/>
                  </a:lnTo>
                  <a:lnTo>
                    <a:pt x="158970" y="309708"/>
                  </a:lnTo>
                  <a:lnTo>
                    <a:pt x="595899" y="309708"/>
                  </a:lnTo>
                  <a:lnTo>
                    <a:pt x="595899" y="465035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A95F84-A609-4226-D78B-98D71000EA21}"/>
                </a:ext>
              </a:extLst>
            </p:cNvPr>
            <p:cNvSpPr/>
            <p:nvPr/>
          </p:nvSpPr>
          <p:spPr>
            <a:xfrm>
              <a:off x="5966539" y="3299244"/>
              <a:ext cx="843397" cy="773795"/>
            </a:xfrm>
            <a:custGeom>
              <a:avLst/>
              <a:gdLst>
                <a:gd name="connsiteX0" fmla="*/ 492140 w 843397"/>
                <a:gd name="connsiteY0" fmla="*/ 0 h 773795"/>
                <a:gd name="connsiteX1" fmla="*/ 351257 w 843397"/>
                <a:gd name="connsiteY1" fmla="*/ 0 h 773795"/>
                <a:gd name="connsiteX2" fmla="*/ 0 w 843397"/>
                <a:gd name="connsiteY2" fmla="*/ 773796 h 773795"/>
                <a:gd name="connsiteX3" fmla="*/ 174201 w 843397"/>
                <a:gd name="connsiteY3" fmla="*/ 773796 h 773795"/>
                <a:gd name="connsiteX4" fmla="*/ 256065 w 843397"/>
                <a:gd name="connsiteY4" fmla="*/ 593843 h 773795"/>
                <a:gd name="connsiteX5" fmla="*/ 476910 w 843397"/>
                <a:gd name="connsiteY5" fmla="*/ 593843 h 773795"/>
                <a:gd name="connsiteX6" fmla="*/ 417891 w 843397"/>
                <a:gd name="connsiteY6" fmla="*/ 438516 h 773795"/>
                <a:gd name="connsiteX7" fmla="*/ 325555 w 843397"/>
                <a:gd name="connsiteY7" fmla="*/ 438516 h 773795"/>
                <a:gd name="connsiteX8" fmla="*/ 421699 w 843397"/>
                <a:gd name="connsiteY8" fmla="*/ 227308 h 773795"/>
                <a:gd name="connsiteX9" fmla="*/ 669197 w 843397"/>
                <a:gd name="connsiteY9" fmla="*/ 773796 h 773795"/>
                <a:gd name="connsiteX10" fmla="*/ 843397 w 843397"/>
                <a:gd name="connsiteY10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397" h="773795">
                  <a:moveTo>
                    <a:pt x="492140" y="0"/>
                  </a:moveTo>
                  <a:lnTo>
                    <a:pt x="351257" y="0"/>
                  </a:lnTo>
                  <a:lnTo>
                    <a:pt x="0" y="773796"/>
                  </a:lnTo>
                  <a:lnTo>
                    <a:pt x="174201" y="773796"/>
                  </a:lnTo>
                  <a:lnTo>
                    <a:pt x="256065" y="593843"/>
                  </a:lnTo>
                  <a:lnTo>
                    <a:pt x="476910" y="593843"/>
                  </a:lnTo>
                  <a:lnTo>
                    <a:pt x="417891" y="438516"/>
                  </a:lnTo>
                  <a:lnTo>
                    <a:pt x="325555" y="438516"/>
                  </a:lnTo>
                  <a:lnTo>
                    <a:pt x="421699" y="227308"/>
                  </a:lnTo>
                  <a:lnTo>
                    <a:pt x="669197" y="773796"/>
                  </a:lnTo>
                  <a:lnTo>
                    <a:pt x="843397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7941521-2123-DAF6-C544-055BD35F61CA}"/>
                </a:ext>
              </a:extLst>
            </p:cNvPr>
            <p:cNvSpPr/>
            <p:nvPr/>
          </p:nvSpPr>
          <p:spPr>
            <a:xfrm>
              <a:off x="3636250" y="3608005"/>
              <a:ext cx="594947" cy="465035"/>
            </a:xfrm>
            <a:custGeom>
              <a:avLst/>
              <a:gdLst>
                <a:gd name="connsiteX0" fmla="*/ 0 w 594947"/>
                <a:gd name="connsiteY0" fmla="*/ 0 h 465035"/>
                <a:gd name="connsiteX1" fmla="*/ 0 w 594947"/>
                <a:gd name="connsiteY1" fmla="*/ 465035 h 465035"/>
                <a:gd name="connsiteX2" fmla="*/ 594947 w 594947"/>
                <a:gd name="connsiteY2" fmla="*/ 465035 h 465035"/>
                <a:gd name="connsiteX3" fmla="*/ 594947 w 594947"/>
                <a:gd name="connsiteY3" fmla="*/ 309708 h 465035"/>
                <a:gd name="connsiteX4" fmla="*/ 158018 w 594947"/>
                <a:gd name="connsiteY4" fmla="*/ 309708 h 465035"/>
                <a:gd name="connsiteX5" fmla="*/ 158018 w 594947"/>
                <a:gd name="connsiteY5" fmla="*/ 155327 h 465035"/>
                <a:gd name="connsiteX6" fmla="*/ 545448 w 594947"/>
                <a:gd name="connsiteY6" fmla="*/ 155327 h 465035"/>
                <a:gd name="connsiteX7" fmla="*/ 545448 w 594947"/>
                <a:gd name="connsiteY7" fmla="*/ 0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947" h="465035">
                  <a:moveTo>
                    <a:pt x="0" y="0"/>
                  </a:moveTo>
                  <a:lnTo>
                    <a:pt x="0" y="465035"/>
                  </a:lnTo>
                  <a:lnTo>
                    <a:pt x="594947" y="465035"/>
                  </a:lnTo>
                  <a:lnTo>
                    <a:pt x="594947" y="309708"/>
                  </a:lnTo>
                  <a:lnTo>
                    <a:pt x="158018" y="309708"/>
                  </a:lnTo>
                  <a:lnTo>
                    <a:pt x="158018" y="155327"/>
                  </a:lnTo>
                  <a:lnTo>
                    <a:pt x="545448" y="155327"/>
                  </a:lnTo>
                  <a:lnTo>
                    <a:pt x="54544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11244C9-E001-B111-8D2F-6D9DF1EE2A77}"/>
                </a:ext>
              </a:extLst>
            </p:cNvPr>
            <p:cNvSpPr/>
            <p:nvPr/>
          </p:nvSpPr>
          <p:spPr>
            <a:xfrm>
              <a:off x="5200247" y="3292614"/>
              <a:ext cx="721551" cy="789896"/>
            </a:xfrm>
            <a:custGeom>
              <a:avLst/>
              <a:gdLst>
                <a:gd name="connsiteX0" fmla="*/ 398853 w 721551"/>
                <a:gd name="connsiteY0" fmla="*/ 789897 h 789896"/>
                <a:gd name="connsiteX1" fmla="*/ 0 w 721551"/>
                <a:gd name="connsiteY1" fmla="*/ 396843 h 789896"/>
                <a:gd name="connsiteX2" fmla="*/ 0 w 721551"/>
                <a:gd name="connsiteY2" fmla="*/ 394949 h 789896"/>
                <a:gd name="connsiteX3" fmla="*/ 393141 w 721551"/>
                <a:gd name="connsiteY3" fmla="*/ 0 h 789896"/>
                <a:gd name="connsiteX4" fmla="*/ 713936 w 721551"/>
                <a:gd name="connsiteY4" fmla="*/ 126914 h 789896"/>
                <a:gd name="connsiteX5" fmla="*/ 609226 w 721551"/>
                <a:gd name="connsiteY5" fmla="*/ 248145 h 789896"/>
                <a:gd name="connsiteX6" fmla="*/ 391237 w 721551"/>
                <a:gd name="connsiteY6" fmla="*/ 152486 h 789896"/>
                <a:gd name="connsiteX7" fmla="*/ 165633 w 721551"/>
                <a:gd name="connsiteY7" fmla="*/ 394001 h 789896"/>
                <a:gd name="connsiteX8" fmla="*/ 165633 w 721551"/>
                <a:gd name="connsiteY8" fmla="*/ 395896 h 789896"/>
                <a:gd name="connsiteX9" fmla="*/ 401708 w 721551"/>
                <a:gd name="connsiteY9" fmla="*/ 641199 h 789896"/>
                <a:gd name="connsiteX10" fmla="*/ 562582 w 721551"/>
                <a:gd name="connsiteY10" fmla="*/ 592896 h 789896"/>
                <a:gd name="connsiteX11" fmla="*/ 562582 w 721551"/>
                <a:gd name="connsiteY11" fmla="*/ 486819 h 789896"/>
                <a:gd name="connsiteX12" fmla="*/ 349353 w 721551"/>
                <a:gd name="connsiteY12" fmla="*/ 486819 h 789896"/>
                <a:gd name="connsiteX13" fmla="*/ 349353 w 721551"/>
                <a:gd name="connsiteY13" fmla="*/ 330544 h 789896"/>
                <a:gd name="connsiteX14" fmla="*/ 721552 w 721551"/>
                <a:gd name="connsiteY14" fmla="*/ 330544 h 789896"/>
                <a:gd name="connsiteX15" fmla="*/ 721552 w 721551"/>
                <a:gd name="connsiteY15" fmla="*/ 662983 h 789896"/>
                <a:gd name="connsiteX16" fmla="*/ 398853 w 721551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1551" h="789896">
                  <a:moveTo>
                    <a:pt x="398853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50" y="0"/>
                    <a:pt x="613034" y="37885"/>
                    <a:pt x="713936" y="126914"/>
                  </a:cubicBezTo>
                  <a:cubicBezTo>
                    <a:pt x="679668" y="167640"/>
                    <a:pt x="648254" y="202683"/>
                    <a:pt x="609226" y="248145"/>
                  </a:cubicBezTo>
                  <a:cubicBezTo>
                    <a:pt x="530217" y="176164"/>
                    <a:pt x="478813" y="152486"/>
                    <a:pt x="391237" y="152486"/>
                  </a:cubicBezTo>
                  <a:cubicBezTo>
                    <a:pt x="264632" y="152486"/>
                    <a:pt x="165633" y="258563"/>
                    <a:pt x="165633" y="394001"/>
                  </a:cubicBezTo>
                  <a:lnTo>
                    <a:pt x="165633" y="395896"/>
                  </a:lnTo>
                  <a:cubicBezTo>
                    <a:pt x="165633" y="542699"/>
                    <a:pt x="260825" y="641199"/>
                    <a:pt x="401708" y="641199"/>
                  </a:cubicBezTo>
                  <a:cubicBezTo>
                    <a:pt x="458823" y="641199"/>
                    <a:pt x="514986" y="624151"/>
                    <a:pt x="562582" y="592896"/>
                  </a:cubicBezTo>
                  <a:lnTo>
                    <a:pt x="562582" y="486819"/>
                  </a:lnTo>
                  <a:lnTo>
                    <a:pt x="349353" y="486819"/>
                  </a:lnTo>
                  <a:lnTo>
                    <a:pt x="349353" y="330544"/>
                  </a:lnTo>
                  <a:lnTo>
                    <a:pt x="721552" y="330544"/>
                  </a:lnTo>
                  <a:lnTo>
                    <a:pt x="721552" y="662983"/>
                  </a:lnTo>
                  <a:cubicBezTo>
                    <a:pt x="634928" y="743488"/>
                    <a:pt x="518794" y="789897"/>
                    <a:pt x="398853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F678264-320D-12C1-2B65-E9634A82A3C9}"/>
                </a:ext>
              </a:extLst>
            </p:cNvPr>
            <p:cNvSpPr/>
            <p:nvPr/>
          </p:nvSpPr>
          <p:spPr>
            <a:xfrm>
              <a:off x="8436759" y="3333341"/>
              <a:ext cx="65681" cy="82399"/>
            </a:xfrm>
            <a:custGeom>
              <a:avLst/>
              <a:gdLst>
                <a:gd name="connsiteX0" fmla="*/ 27605 w 65681"/>
                <a:gd name="connsiteY0" fmla="*/ 38832 h 82399"/>
                <a:gd name="connsiteX1" fmla="*/ 44740 w 65681"/>
                <a:gd name="connsiteY1" fmla="*/ 25572 h 82399"/>
                <a:gd name="connsiteX2" fmla="*/ 27605 w 65681"/>
                <a:gd name="connsiteY2" fmla="*/ 13260 h 82399"/>
                <a:gd name="connsiteX3" fmla="*/ 17134 w 65681"/>
                <a:gd name="connsiteY3" fmla="*/ 13260 h 82399"/>
                <a:gd name="connsiteX4" fmla="*/ 17134 w 65681"/>
                <a:gd name="connsiteY4" fmla="*/ 37885 h 82399"/>
                <a:gd name="connsiteX5" fmla="*/ 27605 w 65681"/>
                <a:gd name="connsiteY5" fmla="*/ 37885 h 82399"/>
                <a:gd name="connsiteX6" fmla="*/ 0 w 65681"/>
                <a:gd name="connsiteY6" fmla="*/ 0 h 82399"/>
                <a:gd name="connsiteX7" fmla="*/ 29509 w 65681"/>
                <a:gd name="connsiteY7" fmla="*/ 0 h 82399"/>
                <a:gd name="connsiteX8" fmla="*/ 60922 w 65681"/>
                <a:gd name="connsiteY8" fmla="*/ 24625 h 82399"/>
                <a:gd name="connsiteX9" fmla="*/ 44740 w 65681"/>
                <a:gd name="connsiteY9" fmla="*/ 48303 h 82399"/>
                <a:gd name="connsiteX10" fmla="*/ 65682 w 65681"/>
                <a:gd name="connsiteY10" fmla="*/ 82399 h 82399"/>
                <a:gd name="connsiteX11" fmla="*/ 46644 w 65681"/>
                <a:gd name="connsiteY11" fmla="*/ 82399 h 82399"/>
                <a:gd name="connsiteX12" fmla="*/ 29509 w 65681"/>
                <a:gd name="connsiteY12" fmla="*/ 51144 h 82399"/>
                <a:gd name="connsiteX13" fmla="*/ 18086 w 65681"/>
                <a:gd name="connsiteY13" fmla="*/ 51144 h 82399"/>
                <a:gd name="connsiteX14" fmla="*/ 18086 w 65681"/>
                <a:gd name="connsiteY14" fmla="*/ 82399 h 82399"/>
                <a:gd name="connsiteX15" fmla="*/ 952 w 65681"/>
                <a:gd name="connsiteY15" fmla="*/ 82399 h 82399"/>
                <a:gd name="connsiteX16" fmla="*/ 0 w 65681"/>
                <a:gd name="connsiteY16" fmla="*/ 0 h 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81" h="82399">
                  <a:moveTo>
                    <a:pt x="27605" y="38832"/>
                  </a:moveTo>
                  <a:cubicBezTo>
                    <a:pt x="38077" y="38832"/>
                    <a:pt x="44740" y="34096"/>
                    <a:pt x="44740" y="25572"/>
                  </a:cubicBezTo>
                  <a:cubicBezTo>
                    <a:pt x="44740" y="17048"/>
                    <a:pt x="38077" y="13260"/>
                    <a:pt x="27605" y="13260"/>
                  </a:cubicBezTo>
                  <a:lnTo>
                    <a:pt x="17134" y="13260"/>
                  </a:lnTo>
                  <a:lnTo>
                    <a:pt x="17134" y="37885"/>
                  </a:lnTo>
                  <a:lnTo>
                    <a:pt x="27605" y="37885"/>
                  </a:lnTo>
                  <a:close/>
                  <a:moveTo>
                    <a:pt x="0" y="0"/>
                  </a:moveTo>
                  <a:lnTo>
                    <a:pt x="29509" y="0"/>
                  </a:lnTo>
                  <a:cubicBezTo>
                    <a:pt x="46644" y="0"/>
                    <a:pt x="60922" y="5683"/>
                    <a:pt x="60922" y="24625"/>
                  </a:cubicBezTo>
                  <a:cubicBezTo>
                    <a:pt x="61874" y="35043"/>
                    <a:pt x="55211" y="44515"/>
                    <a:pt x="44740" y="48303"/>
                  </a:cubicBezTo>
                  <a:lnTo>
                    <a:pt x="65682" y="82399"/>
                  </a:lnTo>
                  <a:lnTo>
                    <a:pt x="46644" y="82399"/>
                  </a:lnTo>
                  <a:lnTo>
                    <a:pt x="29509" y="51144"/>
                  </a:lnTo>
                  <a:lnTo>
                    <a:pt x="18086" y="51144"/>
                  </a:lnTo>
                  <a:lnTo>
                    <a:pt x="18086" y="82399"/>
                  </a:lnTo>
                  <a:lnTo>
                    <a:pt x="952" y="823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950C449-8E82-4A49-288C-AC720FA9A52E}"/>
                </a:ext>
              </a:extLst>
            </p:cNvPr>
            <p:cNvSpPr/>
            <p:nvPr/>
          </p:nvSpPr>
          <p:spPr>
            <a:xfrm>
              <a:off x="8370125" y="3284090"/>
              <a:ext cx="186575" cy="181846"/>
            </a:xfrm>
            <a:custGeom>
              <a:avLst/>
              <a:gdLst>
                <a:gd name="connsiteX0" fmla="*/ 93288 w 186575"/>
                <a:gd name="connsiteY0" fmla="*/ 15154 h 181846"/>
                <a:gd name="connsiteX1" fmla="*/ 16182 w 186575"/>
                <a:gd name="connsiteY1" fmla="*/ 90923 h 181846"/>
                <a:gd name="connsiteX2" fmla="*/ 94240 w 186575"/>
                <a:gd name="connsiteY2" fmla="*/ 166693 h 181846"/>
                <a:gd name="connsiteX3" fmla="*/ 171345 w 186575"/>
                <a:gd name="connsiteY3" fmla="*/ 90923 h 181846"/>
                <a:gd name="connsiteX4" fmla="*/ 171345 w 186575"/>
                <a:gd name="connsiteY4" fmla="*/ 90923 h 181846"/>
                <a:gd name="connsiteX5" fmla="*/ 93288 w 186575"/>
                <a:gd name="connsiteY5" fmla="*/ 15154 h 181846"/>
                <a:gd name="connsiteX6" fmla="*/ 93288 w 186575"/>
                <a:gd name="connsiteY6" fmla="*/ 181847 h 181846"/>
                <a:gd name="connsiteX7" fmla="*/ 0 w 186575"/>
                <a:gd name="connsiteY7" fmla="*/ 90923 h 181846"/>
                <a:gd name="connsiteX8" fmla="*/ 93288 w 186575"/>
                <a:gd name="connsiteY8" fmla="*/ 0 h 181846"/>
                <a:gd name="connsiteX9" fmla="*/ 186575 w 186575"/>
                <a:gd name="connsiteY9" fmla="*/ 90923 h 181846"/>
                <a:gd name="connsiteX10" fmla="*/ 93288 w 186575"/>
                <a:gd name="connsiteY10" fmla="*/ 181847 h 18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575" h="181846">
                  <a:moveTo>
                    <a:pt x="93288" y="15154"/>
                  </a:moveTo>
                  <a:cubicBezTo>
                    <a:pt x="50452" y="15154"/>
                    <a:pt x="16182" y="49250"/>
                    <a:pt x="16182" y="90923"/>
                  </a:cubicBezTo>
                  <a:cubicBezTo>
                    <a:pt x="16182" y="132597"/>
                    <a:pt x="51403" y="166693"/>
                    <a:pt x="94240" y="166693"/>
                  </a:cubicBezTo>
                  <a:cubicBezTo>
                    <a:pt x="137076" y="166693"/>
                    <a:pt x="171345" y="132597"/>
                    <a:pt x="171345" y="90923"/>
                  </a:cubicBezTo>
                  <a:lnTo>
                    <a:pt x="171345" y="90923"/>
                  </a:lnTo>
                  <a:cubicBezTo>
                    <a:pt x="171345" y="48303"/>
                    <a:pt x="136124" y="15154"/>
                    <a:pt x="93288" y="15154"/>
                  </a:cubicBezTo>
                  <a:moveTo>
                    <a:pt x="93288" y="181847"/>
                  </a:moveTo>
                  <a:cubicBezTo>
                    <a:pt x="41884" y="181847"/>
                    <a:pt x="0" y="141121"/>
                    <a:pt x="0" y="90923"/>
                  </a:cubicBezTo>
                  <a:cubicBezTo>
                    <a:pt x="0" y="40726"/>
                    <a:pt x="41884" y="0"/>
                    <a:pt x="93288" y="0"/>
                  </a:cubicBezTo>
                  <a:cubicBezTo>
                    <a:pt x="144691" y="0"/>
                    <a:pt x="186575" y="40726"/>
                    <a:pt x="186575" y="90923"/>
                  </a:cubicBezTo>
                  <a:cubicBezTo>
                    <a:pt x="186575" y="140174"/>
                    <a:pt x="144691" y="180900"/>
                    <a:pt x="93288" y="18184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pic>
        <p:nvPicPr>
          <p:cNvPr id="21" name="Picture 2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D98EB5-BC93-7B31-6197-1BA066EF13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1398" y="2607228"/>
            <a:ext cx="3324754" cy="3282129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7757FAA4-5F22-61C7-B6DE-FE5AA3C416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6546" y="3032361"/>
            <a:ext cx="3093746" cy="2414194"/>
          </a:xfrm>
          <a:prstGeom prst="rect">
            <a:avLst/>
          </a:prstGeom>
        </p:spPr>
      </p:pic>
      <p:sp>
        <p:nvSpPr>
          <p:cNvPr id="23" name="Graphic 15">
            <a:extLst>
              <a:ext uri="{FF2B5EF4-FFF2-40B4-BE49-F238E27FC236}">
                <a16:creationId xmlns:a16="http://schemas.microsoft.com/office/drawing/2014/main" id="{429D6B09-0AC7-B995-8AD1-DF608F7317EA}"/>
              </a:ext>
            </a:extLst>
          </p:cNvPr>
          <p:cNvSpPr/>
          <p:nvPr userDrawn="1"/>
        </p:nvSpPr>
        <p:spPr>
          <a:xfrm>
            <a:off x="7572168" y="4153704"/>
            <a:ext cx="274641" cy="265574"/>
          </a:xfrm>
          <a:custGeom>
            <a:avLst/>
            <a:gdLst>
              <a:gd name="connsiteX0" fmla="*/ 354842 w 358625"/>
              <a:gd name="connsiteY0" fmla="*/ 129692 h 346786"/>
              <a:gd name="connsiteX1" fmla="*/ 354842 w 358625"/>
              <a:gd name="connsiteY1" fmla="*/ 158826 h 346786"/>
              <a:gd name="connsiteX2" fmla="*/ 358625 w 358625"/>
              <a:gd name="connsiteY2" fmla="*/ 162585 h 346786"/>
              <a:gd name="connsiteX3" fmla="*/ 358625 w 358625"/>
              <a:gd name="connsiteY3" fmla="*/ 169164 h 346786"/>
              <a:gd name="connsiteX4" fmla="*/ 354842 w 358625"/>
              <a:gd name="connsiteY4" fmla="*/ 172923 h 346786"/>
              <a:gd name="connsiteX5" fmla="*/ 357679 w 358625"/>
              <a:gd name="connsiteY5" fmla="*/ 175743 h 346786"/>
              <a:gd name="connsiteX6" fmla="*/ 355788 w 358625"/>
              <a:gd name="connsiteY6" fmla="*/ 185141 h 346786"/>
              <a:gd name="connsiteX7" fmla="*/ 353896 w 358625"/>
              <a:gd name="connsiteY7" fmla="*/ 178562 h 346786"/>
              <a:gd name="connsiteX8" fmla="*/ 347276 w 358625"/>
              <a:gd name="connsiteY8" fmla="*/ 183261 h 346786"/>
              <a:gd name="connsiteX9" fmla="*/ 350113 w 358625"/>
              <a:gd name="connsiteY9" fmla="*/ 186080 h 346786"/>
              <a:gd name="connsiteX10" fmla="*/ 351059 w 358625"/>
              <a:gd name="connsiteY10" fmla="*/ 188900 h 346786"/>
              <a:gd name="connsiteX11" fmla="*/ 351059 w 358625"/>
              <a:gd name="connsiteY11" fmla="*/ 207696 h 346786"/>
              <a:gd name="connsiteX12" fmla="*/ 347276 w 358625"/>
              <a:gd name="connsiteY12" fmla="*/ 210515 h 346786"/>
              <a:gd name="connsiteX13" fmla="*/ 346330 w 358625"/>
              <a:gd name="connsiteY13" fmla="*/ 221793 h 346786"/>
              <a:gd name="connsiteX14" fmla="*/ 343493 w 358625"/>
              <a:gd name="connsiteY14" fmla="*/ 224612 h 346786"/>
              <a:gd name="connsiteX15" fmla="*/ 346330 w 358625"/>
              <a:gd name="connsiteY15" fmla="*/ 230251 h 346786"/>
              <a:gd name="connsiteX16" fmla="*/ 338764 w 358625"/>
              <a:gd name="connsiteY16" fmla="*/ 239649 h 346786"/>
              <a:gd name="connsiteX17" fmla="*/ 338764 w 358625"/>
              <a:gd name="connsiteY17" fmla="*/ 246228 h 346786"/>
              <a:gd name="connsiteX18" fmla="*/ 341602 w 358625"/>
              <a:gd name="connsiteY18" fmla="*/ 249047 h 346786"/>
              <a:gd name="connsiteX19" fmla="*/ 323633 w 358625"/>
              <a:gd name="connsiteY19" fmla="*/ 277241 h 346786"/>
              <a:gd name="connsiteX20" fmla="*/ 323633 w 358625"/>
              <a:gd name="connsiteY20" fmla="*/ 281000 h 346786"/>
              <a:gd name="connsiteX21" fmla="*/ 317012 w 358625"/>
              <a:gd name="connsiteY21" fmla="*/ 282880 h 346786"/>
              <a:gd name="connsiteX22" fmla="*/ 314175 w 358625"/>
              <a:gd name="connsiteY22" fmla="*/ 285699 h 346786"/>
              <a:gd name="connsiteX23" fmla="*/ 310392 w 358625"/>
              <a:gd name="connsiteY23" fmla="*/ 281940 h 346786"/>
              <a:gd name="connsiteX24" fmla="*/ 312284 w 358625"/>
              <a:gd name="connsiteY24" fmla="*/ 292278 h 346786"/>
              <a:gd name="connsiteX25" fmla="*/ 304718 w 358625"/>
              <a:gd name="connsiteY25" fmla="*/ 301676 h 346786"/>
              <a:gd name="connsiteX26" fmla="*/ 302826 w 358625"/>
              <a:gd name="connsiteY26" fmla="*/ 306375 h 346786"/>
              <a:gd name="connsiteX27" fmla="*/ 292423 w 358625"/>
              <a:gd name="connsiteY27" fmla="*/ 306375 h 346786"/>
              <a:gd name="connsiteX28" fmla="*/ 288640 w 358625"/>
              <a:gd name="connsiteY28" fmla="*/ 310134 h 346786"/>
              <a:gd name="connsiteX29" fmla="*/ 283911 w 358625"/>
              <a:gd name="connsiteY29" fmla="*/ 311074 h 346786"/>
              <a:gd name="connsiteX30" fmla="*/ 285803 w 358625"/>
              <a:gd name="connsiteY30" fmla="*/ 320472 h 346786"/>
              <a:gd name="connsiteX31" fmla="*/ 277291 w 358625"/>
              <a:gd name="connsiteY31" fmla="*/ 321412 h 346786"/>
              <a:gd name="connsiteX32" fmla="*/ 270671 w 358625"/>
              <a:gd name="connsiteY32" fmla="*/ 327990 h 346786"/>
              <a:gd name="connsiteX33" fmla="*/ 259322 w 358625"/>
              <a:gd name="connsiteY33" fmla="*/ 327990 h 346786"/>
              <a:gd name="connsiteX34" fmla="*/ 255539 w 358625"/>
              <a:gd name="connsiteY34" fmla="*/ 335509 h 346786"/>
              <a:gd name="connsiteX35" fmla="*/ 248919 w 358625"/>
              <a:gd name="connsiteY35" fmla="*/ 335509 h 346786"/>
              <a:gd name="connsiteX36" fmla="*/ 245136 w 358625"/>
              <a:gd name="connsiteY36" fmla="*/ 339268 h 346786"/>
              <a:gd name="connsiteX37" fmla="*/ 237570 w 358625"/>
              <a:gd name="connsiteY37" fmla="*/ 339268 h 346786"/>
              <a:gd name="connsiteX38" fmla="*/ 233787 w 358625"/>
              <a:gd name="connsiteY38" fmla="*/ 335509 h 346786"/>
              <a:gd name="connsiteX39" fmla="*/ 230950 w 358625"/>
              <a:gd name="connsiteY39" fmla="*/ 342087 h 346786"/>
              <a:gd name="connsiteX40" fmla="*/ 222438 w 358625"/>
              <a:gd name="connsiteY40" fmla="*/ 342087 h 346786"/>
              <a:gd name="connsiteX41" fmla="*/ 218655 w 358625"/>
              <a:gd name="connsiteY41" fmla="*/ 338328 h 346786"/>
              <a:gd name="connsiteX42" fmla="*/ 212980 w 358625"/>
              <a:gd name="connsiteY42" fmla="*/ 346786 h 346786"/>
              <a:gd name="connsiteX43" fmla="*/ 208252 w 358625"/>
              <a:gd name="connsiteY43" fmla="*/ 342087 h 346786"/>
              <a:gd name="connsiteX44" fmla="*/ 197848 w 358625"/>
              <a:gd name="connsiteY44" fmla="*/ 342087 h 346786"/>
              <a:gd name="connsiteX45" fmla="*/ 195011 w 358625"/>
              <a:gd name="connsiteY45" fmla="*/ 339268 h 346786"/>
              <a:gd name="connsiteX46" fmla="*/ 192174 w 358625"/>
              <a:gd name="connsiteY46" fmla="*/ 338328 h 346786"/>
              <a:gd name="connsiteX47" fmla="*/ 176096 w 358625"/>
              <a:gd name="connsiteY47" fmla="*/ 338328 h 346786"/>
              <a:gd name="connsiteX48" fmla="*/ 172313 w 358625"/>
              <a:gd name="connsiteY48" fmla="*/ 341147 h 346786"/>
              <a:gd name="connsiteX49" fmla="*/ 168530 w 358625"/>
              <a:gd name="connsiteY49" fmla="*/ 338328 h 346786"/>
              <a:gd name="connsiteX50" fmla="*/ 155290 w 358625"/>
              <a:gd name="connsiteY50" fmla="*/ 338328 h 346786"/>
              <a:gd name="connsiteX51" fmla="*/ 152453 w 358625"/>
              <a:gd name="connsiteY51" fmla="*/ 341147 h 346786"/>
              <a:gd name="connsiteX52" fmla="*/ 144887 w 358625"/>
              <a:gd name="connsiteY52" fmla="*/ 334569 h 346786"/>
              <a:gd name="connsiteX53" fmla="*/ 138267 w 358625"/>
              <a:gd name="connsiteY53" fmla="*/ 334569 h 346786"/>
              <a:gd name="connsiteX54" fmla="*/ 134484 w 358625"/>
              <a:gd name="connsiteY54" fmla="*/ 330810 h 346786"/>
              <a:gd name="connsiteX55" fmla="*/ 110840 w 358625"/>
              <a:gd name="connsiteY55" fmla="*/ 330810 h 346786"/>
              <a:gd name="connsiteX56" fmla="*/ 95708 w 358625"/>
              <a:gd name="connsiteY56" fmla="*/ 320472 h 346786"/>
              <a:gd name="connsiteX57" fmla="*/ 88142 w 358625"/>
              <a:gd name="connsiteY57" fmla="*/ 320472 h 346786"/>
              <a:gd name="connsiteX58" fmla="*/ 84359 w 358625"/>
              <a:gd name="connsiteY58" fmla="*/ 316713 h 346786"/>
              <a:gd name="connsiteX59" fmla="*/ 76793 w 358625"/>
              <a:gd name="connsiteY59" fmla="*/ 309194 h 346786"/>
              <a:gd name="connsiteX60" fmla="*/ 67336 w 358625"/>
              <a:gd name="connsiteY60" fmla="*/ 302616 h 346786"/>
              <a:gd name="connsiteX61" fmla="*/ 60716 w 358625"/>
              <a:gd name="connsiteY61" fmla="*/ 296977 h 346786"/>
              <a:gd name="connsiteX62" fmla="*/ 53150 w 358625"/>
              <a:gd name="connsiteY62" fmla="*/ 293218 h 346786"/>
              <a:gd name="connsiteX63" fmla="*/ 44638 w 358625"/>
              <a:gd name="connsiteY63" fmla="*/ 287579 h 346786"/>
              <a:gd name="connsiteX64" fmla="*/ 39909 w 358625"/>
              <a:gd name="connsiteY64" fmla="*/ 279121 h 346786"/>
              <a:gd name="connsiteX65" fmla="*/ 36126 w 358625"/>
              <a:gd name="connsiteY65" fmla="*/ 272542 h 346786"/>
              <a:gd name="connsiteX66" fmla="*/ 31397 w 358625"/>
              <a:gd name="connsiteY66" fmla="*/ 264084 h 346786"/>
              <a:gd name="connsiteX67" fmla="*/ 27614 w 358625"/>
              <a:gd name="connsiteY67" fmla="*/ 264084 h 346786"/>
              <a:gd name="connsiteX68" fmla="*/ 15320 w 358625"/>
              <a:gd name="connsiteY68" fmla="*/ 251866 h 346786"/>
              <a:gd name="connsiteX69" fmla="*/ 15320 w 358625"/>
              <a:gd name="connsiteY69" fmla="*/ 245288 h 346786"/>
              <a:gd name="connsiteX70" fmla="*/ 9645 w 358625"/>
              <a:gd name="connsiteY70" fmla="*/ 239649 h 346786"/>
              <a:gd name="connsiteX71" fmla="*/ 3971 w 358625"/>
              <a:gd name="connsiteY71" fmla="*/ 237769 h 346786"/>
              <a:gd name="connsiteX72" fmla="*/ 3971 w 358625"/>
              <a:gd name="connsiteY72" fmla="*/ 234010 h 346786"/>
              <a:gd name="connsiteX73" fmla="*/ 3971 w 358625"/>
              <a:gd name="connsiteY73" fmla="*/ 189840 h 346786"/>
              <a:gd name="connsiteX74" fmla="*/ 188 w 358625"/>
              <a:gd name="connsiteY74" fmla="*/ 187020 h 346786"/>
              <a:gd name="connsiteX75" fmla="*/ 3025 w 358625"/>
              <a:gd name="connsiteY75" fmla="*/ 183261 h 346786"/>
              <a:gd name="connsiteX76" fmla="*/ 188 w 358625"/>
              <a:gd name="connsiteY76" fmla="*/ 178562 h 346786"/>
              <a:gd name="connsiteX77" fmla="*/ 3971 w 358625"/>
              <a:gd name="connsiteY77" fmla="*/ 171983 h 346786"/>
              <a:gd name="connsiteX78" fmla="*/ 188 w 358625"/>
              <a:gd name="connsiteY78" fmla="*/ 168224 h 346786"/>
              <a:gd name="connsiteX79" fmla="*/ 3025 w 358625"/>
              <a:gd name="connsiteY79" fmla="*/ 165405 h 346786"/>
              <a:gd name="connsiteX80" fmla="*/ 3025 w 358625"/>
              <a:gd name="connsiteY80" fmla="*/ 151308 h 346786"/>
              <a:gd name="connsiteX81" fmla="*/ 6808 w 358625"/>
              <a:gd name="connsiteY81" fmla="*/ 147549 h 346786"/>
              <a:gd name="connsiteX82" fmla="*/ 6808 w 358625"/>
              <a:gd name="connsiteY82" fmla="*/ 129692 h 346786"/>
              <a:gd name="connsiteX83" fmla="*/ 14374 w 358625"/>
              <a:gd name="connsiteY83" fmla="*/ 125933 h 346786"/>
              <a:gd name="connsiteX84" fmla="*/ 14374 w 358625"/>
              <a:gd name="connsiteY84" fmla="*/ 109957 h 346786"/>
              <a:gd name="connsiteX85" fmla="*/ 20994 w 358625"/>
              <a:gd name="connsiteY85" fmla="*/ 100559 h 346786"/>
              <a:gd name="connsiteX86" fmla="*/ 27614 w 358625"/>
              <a:gd name="connsiteY86" fmla="*/ 91161 h 346786"/>
              <a:gd name="connsiteX87" fmla="*/ 31397 w 358625"/>
              <a:gd name="connsiteY87" fmla="*/ 91161 h 346786"/>
              <a:gd name="connsiteX88" fmla="*/ 48421 w 358625"/>
              <a:gd name="connsiteY88" fmla="*/ 72365 h 346786"/>
              <a:gd name="connsiteX89" fmla="*/ 48421 w 358625"/>
              <a:gd name="connsiteY89" fmla="*/ 66726 h 346786"/>
              <a:gd name="connsiteX90" fmla="*/ 54095 w 358625"/>
              <a:gd name="connsiteY90" fmla="*/ 61087 h 346786"/>
              <a:gd name="connsiteX91" fmla="*/ 61661 w 358625"/>
              <a:gd name="connsiteY91" fmla="*/ 57328 h 346786"/>
              <a:gd name="connsiteX92" fmla="*/ 66390 w 358625"/>
              <a:gd name="connsiteY92" fmla="*/ 52629 h 346786"/>
              <a:gd name="connsiteX93" fmla="*/ 76793 w 358625"/>
              <a:gd name="connsiteY93" fmla="*/ 43231 h 346786"/>
              <a:gd name="connsiteX94" fmla="*/ 85305 w 358625"/>
              <a:gd name="connsiteY94" fmla="*/ 38532 h 346786"/>
              <a:gd name="connsiteX95" fmla="*/ 96654 w 358625"/>
              <a:gd name="connsiteY95" fmla="*/ 31953 h 346786"/>
              <a:gd name="connsiteX96" fmla="*/ 108948 w 358625"/>
              <a:gd name="connsiteY96" fmla="*/ 30074 h 346786"/>
              <a:gd name="connsiteX97" fmla="*/ 123135 w 358625"/>
              <a:gd name="connsiteY97" fmla="*/ 16916 h 346786"/>
              <a:gd name="connsiteX98" fmla="*/ 126918 w 358625"/>
              <a:gd name="connsiteY98" fmla="*/ 20676 h 346786"/>
              <a:gd name="connsiteX99" fmla="*/ 138267 w 358625"/>
              <a:gd name="connsiteY99" fmla="*/ 20676 h 346786"/>
              <a:gd name="connsiteX100" fmla="*/ 140158 w 358625"/>
              <a:gd name="connsiteY100" fmla="*/ 14097 h 346786"/>
              <a:gd name="connsiteX101" fmla="*/ 159073 w 358625"/>
              <a:gd name="connsiteY101" fmla="*/ 14097 h 346786"/>
              <a:gd name="connsiteX102" fmla="*/ 166639 w 358625"/>
              <a:gd name="connsiteY102" fmla="*/ 6579 h 346786"/>
              <a:gd name="connsiteX103" fmla="*/ 177988 w 358625"/>
              <a:gd name="connsiteY103" fmla="*/ 6579 h 346786"/>
              <a:gd name="connsiteX104" fmla="*/ 180825 w 358625"/>
              <a:gd name="connsiteY104" fmla="*/ 0 h 346786"/>
              <a:gd name="connsiteX105" fmla="*/ 185554 w 358625"/>
              <a:gd name="connsiteY105" fmla="*/ 3759 h 346786"/>
              <a:gd name="connsiteX106" fmla="*/ 195957 w 358625"/>
              <a:gd name="connsiteY106" fmla="*/ 3759 h 346786"/>
              <a:gd name="connsiteX107" fmla="*/ 199740 w 358625"/>
              <a:gd name="connsiteY107" fmla="*/ 7518 h 346786"/>
              <a:gd name="connsiteX108" fmla="*/ 203523 w 358625"/>
              <a:gd name="connsiteY108" fmla="*/ 4699 h 346786"/>
              <a:gd name="connsiteX109" fmla="*/ 210143 w 358625"/>
              <a:gd name="connsiteY109" fmla="*/ 7518 h 346786"/>
              <a:gd name="connsiteX110" fmla="*/ 220546 w 358625"/>
              <a:gd name="connsiteY110" fmla="*/ 7518 h 346786"/>
              <a:gd name="connsiteX111" fmla="*/ 227167 w 358625"/>
              <a:gd name="connsiteY111" fmla="*/ 11278 h 346786"/>
              <a:gd name="connsiteX112" fmla="*/ 234733 w 358625"/>
              <a:gd name="connsiteY112" fmla="*/ 7518 h 346786"/>
              <a:gd name="connsiteX113" fmla="*/ 240407 w 358625"/>
              <a:gd name="connsiteY113" fmla="*/ 11278 h 346786"/>
              <a:gd name="connsiteX114" fmla="*/ 265942 w 358625"/>
              <a:gd name="connsiteY114" fmla="*/ 11278 h 346786"/>
              <a:gd name="connsiteX115" fmla="*/ 277291 w 358625"/>
              <a:gd name="connsiteY115" fmla="*/ 18796 h 346786"/>
              <a:gd name="connsiteX116" fmla="*/ 288640 w 358625"/>
              <a:gd name="connsiteY116" fmla="*/ 26314 h 346786"/>
              <a:gd name="connsiteX117" fmla="*/ 300935 w 358625"/>
              <a:gd name="connsiteY117" fmla="*/ 41351 h 346786"/>
              <a:gd name="connsiteX118" fmla="*/ 324578 w 358625"/>
              <a:gd name="connsiteY118" fmla="*/ 63906 h 346786"/>
              <a:gd name="connsiteX119" fmla="*/ 329307 w 358625"/>
              <a:gd name="connsiteY119" fmla="*/ 65786 h 346786"/>
              <a:gd name="connsiteX120" fmla="*/ 323633 w 358625"/>
              <a:gd name="connsiteY120" fmla="*/ 67666 h 346786"/>
              <a:gd name="connsiteX121" fmla="*/ 322687 w 358625"/>
              <a:gd name="connsiteY121" fmla="*/ 68605 h 346786"/>
              <a:gd name="connsiteX122" fmla="*/ 326470 w 358625"/>
              <a:gd name="connsiteY122" fmla="*/ 76124 h 346786"/>
              <a:gd name="connsiteX123" fmla="*/ 336873 w 358625"/>
              <a:gd name="connsiteY123" fmla="*/ 83642 h 346786"/>
              <a:gd name="connsiteX124" fmla="*/ 334036 w 358625"/>
              <a:gd name="connsiteY124" fmla="*/ 89281 h 346786"/>
              <a:gd name="connsiteX125" fmla="*/ 336873 w 358625"/>
              <a:gd name="connsiteY125" fmla="*/ 99619 h 346786"/>
              <a:gd name="connsiteX126" fmla="*/ 344439 w 358625"/>
              <a:gd name="connsiteY126" fmla="*/ 107137 h 346786"/>
              <a:gd name="connsiteX127" fmla="*/ 344439 w 358625"/>
              <a:gd name="connsiteY127" fmla="*/ 113716 h 346786"/>
              <a:gd name="connsiteX128" fmla="*/ 352005 w 358625"/>
              <a:gd name="connsiteY128" fmla="*/ 120294 h 346786"/>
              <a:gd name="connsiteX129" fmla="*/ 352005 w 358625"/>
              <a:gd name="connsiteY129" fmla="*/ 130632 h 346786"/>
              <a:gd name="connsiteX130" fmla="*/ 354842 w 358625"/>
              <a:gd name="connsiteY130" fmla="*/ 129692 h 3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58625" h="346786">
                <a:moveTo>
                  <a:pt x="354842" y="129692"/>
                </a:moveTo>
                <a:lnTo>
                  <a:pt x="354842" y="158826"/>
                </a:lnTo>
                <a:cubicBezTo>
                  <a:pt x="355788" y="159766"/>
                  <a:pt x="357679" y="161646"/>
                  <a:pt x="358625" y="162585"/>
                </a:cubicBezTo>
                <a:lnTo>
                  <a:pt x="358625" y="169164"/>
                </a:lnTo>
                <a:cubicBezTo>
                  <a:pt x="357679" y="170104"/>
                  <a:pt x="356734" y="171983"/>
                  <a:pt x="354842" y="172923"/>
                </a:cubicBezTo>
                <a:cubicBezTo>
                  <a:pt x="355788" y="173863"/>
                  <a:pt x="356734" y="174803"/>
                  <a:pt x="357679" y="175743"/>
                </a:cubicBezTo>
                <a:cubicBezTo>
                  <a:pt x="357679" y="178562"/>
                  <a:pt x="360517" y="182321"/>
                  <a:pt x="355788" y="185141"/>
                </a:cubicBezTo>
                <a:cubicBezTo>
                  <a:pt x="354842" y="183261"/>
                  <a:pt x="353896" y="181381"/>
                  <a:pt x="353896" y="178562"/>
                </a:cubicBezTo>
                <a:cubicBezTo>
                  <a:pt x="351059" y="178562"/>
                  <a:pt x="350113" y="181381"/>
                  <a:pt x="347276" y="183261"/>
                </a:cubicBezTo>
                <a:cubicBezTo>
                  <a:pt x="348222" y="184201"/>
                  <a:pt x="349168" y="185141"/>
                  <a:pt x="350113" y="186080"/>
                </a:cubicBezTo>
                <a:cubicBezTo>
                  <a:pt x="350113" y="187020"/>
                  <a:pt x="351059" y="187960"/>
                  <a:pt x="351059" y="188900"/>
                </a:cubicBezTo>
                <a:cubicBezTo>
                  <a:pt x="351059" y="195478"/>
                  <a:pt x="351059" y="201117"/>
                  <a:pt x="351059" y="207696"/>
                </a:cubicBezTo>
                <a:cubicBezTo>
                  <a:pt x="350113" y="208636"/>
                  <a:pt x="349168" y="209575"/>
                  <a:pt x="347276" y="210515"/>
                </a:cubicBezTo>
                <a:cubicBezTo>
                  <a:pt x="347276" y="214274"/>
                  <a:pt x="347276" y="218034"/>
                  <a:pt x="346330" y="221793"/>
                </a:cubicBezTo>
                <a:cubicBezTo>
                  <a:pt x="345385" y="222733"/>
                  <a:pt x="344439" y="223672"/>
                  <a:pt x="343493" y="224612"/>
                </a:cubicBezTo>
                <a:cubicBezTo>
                  <a:pt x="344439" y="226492"/>
                  <a:pt x="345385" y="228371"/>
                  <a:pt x="346330" y="230251"/>
                </a:cubicBezTo>
                <a:cubicBezTo>
                  <a:pt x="346330" y="234950"/>
                  <a:pt x="341602" y="235890"/>
                  <a:pt x="338764" y="239649"/>
                </a:cubicBezTo>
                <a:lnTo>
                  <a:pt x="338764" y="246228"/>
                </a:lnTo>
                <a:cubicBezTo>
                  <a:pt x="339710" y="247167"/>
                  <a:pt x="340656" y="248107"/>
                  <a:pt x="341602" y="249047"/>
                </a:cubicBezTo>
                <a:cubicBezTo>
                  <a:pt x="334981" y="258445"/>
                  <a:pt x="333090" y="269723"/>
                  <a:pt x="323633" y="277241"/>
                </a:cubicBezTo>
                <a:lnTo>
                  <a:pt x="323633" y="281000"/>
                </a:lnTo>
                <a:cubicBezTo>
                  <a:pt x="321741" y="281940"/>
                  <a:pt x="319850" y="281940"/>
                  <a:pt x="317012" y="282880"/>
                </a:cubicBezTo>
                <a:cubicBezTo>
                  <a:pt x="316067" y="282880"/>
                  <a:pt x="315121" y="284759"/>
                  <a:pt x="314175" y="285699"/>
                </a:cubicBezTo>
                <a:cubicBezTo>
                  <a:pt x="313229" y="284759"/>
                  <a:pt x="311338" y="283820"/>
                  <a:pt x="310392" y="281940"/>
                </a:cubicBezTo>
                <a:cubicBezTo>
                  <a:pt x="304718" y="286639"/>
                  <a:pt x="312284" y="288519"/>
                  <a:pt x="312284" y="292278"/>
                </a:cubicBezTo>
                <a:cubicBezTo>
                  <a:pt x="312284" y="296977"/>
                  <a:pt x="306609" y="297917"/>
                  <a:pt x="304718" y="301676"/>
                </a:cubicBezTo>
                <a:cubicBezTo>
                  <a:pt x="304718" y="303555"/>
                  <a:pt x="305663" y="305435"/>
                  <a:pt x="302826" y="306375"/>
                </a:cubicBezTo>
                <a:lnTo>
                  <a:pt x="292423" y="306375"/>
                </a:lnTo>
                <a:cubicBezTo>
                  <a:pt x="291477" y="307315"/>
                  <a:pt x="289586" y="309194"/>
                  <a:pt x="288640" y="310134"/>
                </a:cubicBezTo>
                <a:cubicBezTo>
                  <a:pt x="286749" y="311074"/>
                  <a:pt x="285803" y="311074"/>
                  <a:pt x="283911" y="311074"/>
                </a:cubicBezTo>
                <a:cubicBezTo>
                  <a:pt x="283911" y="314833"/>
                  <a:pt x="288640" y="315773"/>
                  <a:pt x="285803" y="320472"/>
                </a:cubicBezTo>
                <a:cubicBezTo>
                  <a:pt x="283911" y="320472"/>
                  <a:pt x="281074" y="320472"/>
                  <a:pt x="277291" y="321412"/>
                </a:cubicBezTo>
                <a:cubicBezTo>
                  <a:pt x="275400" y="323291"/>
                  <a:pt x="272562" y="325171"/>
                  <a:pt x="270671" y="327990"/>
                </a:cubicBezTo>
                <a:lnTo>
                  <a:pt x="259322" y="327990"/>
                </a:lnTo>
                <a:cubicBezTo>
                  <a:pt x="257430" y="330810"/>
                  <a:pt x="255539" y="333629"/>
                  <a:pt x="255539" y="335509"/>
                </a:cubicBezTo>
                <a:lnTo>
                  <a:pt x="248919" y="335509"/>
                </a:lnTo>
                <a:cubicBezTo>
                  <a:pt x="247973" y="336448"/>
                  <a:pt x="246081" y="338328"/>
                  <a:pt x="245136" y="339268"/>
                </a:cubicBezTo>
                <a:lnTo>
                  <a:pt x="237570" y="339268"/>
                </a:lnTo>
                <a:cubicBezTo>
                  <a:pt x="236624" y="338328"/>
                  <a:pt x="234733" y="337388"/>
                  <a:pt x="233787" y="335509"/>
                </a:cubicBezTo>
                <a:cubicBezTo>
                  <a:pt x="232841" y="337388"/>
                  <a:pt x="231895" y="340208"/>
                  <a:pt x="230950" y="342087"/>
                </a:cubicBezTo>
                <a:lnTo>
                  <a:pt x="222438" y="342087"/>
                </a:lnTo>
                <a:cubicBezTo>
                  <a:pt x="221492" y="341147"/>
                  <a:pt x="220546" y="340208"/>
                  <a:pt x="218655" y="338328"/>
                </a:cubicBezTo>
                <a:cubicBezTo>
                  <a:pt x="216763" y="341147"/>
                  <a:pt x="214872" y="343967"/>
                  <a:pt x="212980" y="346786"/>
                </a:cubicBezTo>
                <a:cubicBezTo>
                  <a:pt x="210143" y="344907"/>
                  <a:pt x="209197" y="343967"/>
                  <a:pt x="208252" y="342087"/>
                </a:cubicBezTo>
                <a:lnTo>
                  <a:pt x="197848" y="342087"/>
                </a:lnTo>
                <a:cubicBezTo>
                  <a:pt x="196903" y="341147"/>
                  <a:pt x="195957" y="340208"/>
                  <a:pt x="195011" y="339268"/>
                </a:cubicBezTo>
                <a:cubicBezTo>
                  <a:pt x="194066" y="339268"/>
                  <a:pt x="193120" y="338328"/>
                  <a:pt x="192174" y="338328"/>
                </a:cubicBezTo>
                <a:cubicBezTo>
                  <a:pt x="186500" y="338328"/>
                  <a:pt x="180825" y="338328"/>
                  <a:pt x="176096" y="338328"/>
                </a:cubicBezTo>
                <a:cubicBezTo>
                  <a:pt x="175151" y="339268"/>
                  <a:pt x="174205" y="340208"/>
                  <a:pt x="172313" y="341147"/>
                </a:cubicBezTo>
                <a:cubicBezTo>
                  <a:pt x="171368" y="340208"/>
                  <a:pt x="170422" y="339268"/>
                  <a:pt x="168530" y="338328"/>
                </a:cubicBezTo>
                <a:lnTo>
                  <a:pt x="155290" y="338328"/>
                </a:lnTo>
                <a:cubicBezTo>
                  <a:pt x="154344" y="339268"/>
                  <a:pt x="153398" y="340208"/>
                  <a:pt x="152453" y="341147"/>
                </a:cubicBezTo>
                <a:cubicBezTo>
                  <a:pt x="149616" y="339268"/>
                  <a:pt x="147724" y="336448"/>
                  <a:pt x="144887" y="334569"/>
                </a:cubicBezTo>
                <a:lnTo>
                  <a:pt x="138267" y="334569"/>
                </a:lnTo>
                <a:cubicBezTo>
                  <a:pt x="136375" y="333629"/>
                  <a:pt x="135429" y="331749"/>
                  <a:pt x="134484" y="330810"/>
                </a:cubicBezTo>
                <a:lnTo>
                  <a:pt x="110840" y="330810"/>
                </a:lnTo>
                <a:cubicBezTo>
                  <a:pt x="105166" y="327990"/>
                  <a:pt x="99491" y="326111"/>
                  <a:pt x="95708" y="320472"/>
                </a:cubicBezTo>
                <a:lnTo>
                  <a:pt x="88142" y="320472"/>
                </a:lnTo>
                <a:cubicBezTo>
                  <a:pt x="87196" y="319532"/>
                  <a:pt x="85305" y="317652"/>
                  <a:pt x="84359" y="316713"/>
                </a:cubicBezTo>
                <a:cubicBezTo>
                  <a:pt x="81522" y="314833"/>
                  <a:pt x="83413" y="308254"/>
                  <a:pt x="76793" y="309194"/>
                </a:cubicBezTo>
                <a:cubicBezTo>
                  <a:pt x="73010" y="307315"/>
                  <a:pt x="72064" y="302616"/>
                  <a:pt x="67336" y="302616"/>
                </a:cubicBezTo>
                <a:cubicBezTo>
                  <a:pt x="64498" y="302616"/>
                  <a:pt x="62607" y="299796"/>
                  <a:pt x="60716" y="296977"/>
                </a:cubicBezTo>
                <a:cubicBezTo>
                  <a:pt x="58824" y="295097"/>
                  <a:pt x="55041" y="296037"/>
                  <a:pt x="53150" y="293218"/>
                </a:cubicBezTo>
                <a:cubicBezTo>
                  <a:pt x="51258" y="290398"/>
                  <a:pt x="48421" y="288519"/>
                  <a:pt x="44638" y="287579"/>
                </a:cubicBezTo>
                <a:cubicBezTo>
                  <a:pt x="41801" y="286639"/>
                  <a:pt x="42746" y="281940"/>
                  <a:pt x="39909" y="279121"/>
                </a:cubicBezTo>
                <a:cubicBezTo>
                  <a:pt x="37072" y="277241"/>
                  <a:pt x="35180" y="275361"/>
                  <a:pt x="36126" y="272542"/>
                </a:cubicBezTo>
                <a:cubicBezTo>
                  <a:pt x="32343" y="270662"/>
                  <a:pt x="33289" y="266903"/>
                  <a:pt x="31397" y="264084"/>
                </a:cubicBezTo>
                <a:cubicBezTo>
                  <a:pt x="30452" y="264084"/>
                  <a:pt x="28560" y="264084"/>
                  <a:pt x="27614" y="264084"/>
                </a:cubicBezTo>
                <a:cubicBezTo>
                  <a:pt x="23831" y="260325"/>
                  <a:pt x="19103" y="255626"/>
                  <a:pt x="15320" y="251866"/>
                </a:cubicBezTo>
                <a:lnTo>
                  <a:pt x="15320" y="245288"/>
                </a:lnTo>
                <a:cubicBezTo>
                  <a:pt x="13428" y="243408"/>
                  <a:pt x="10591" y="241529"/>
                  <a:pt x="9645" y="239649"/>
                </a:cubicBezTo>
                <a:cubicBezTo>
                  <a:pt x="4917" y="238709"/>
                  <a:pt x="3971" y="238709"/>
                  <a:pt x="3971" y="237769"/>
                </a:cubicBezTo>
                <a:cubicBezTo>
                  <a:pt x="3971" y="236830"/>
                  <a:pt x="3971" y="235890"/>
                  <a:pt x="3971" y="234010"/>
                </a:cubicBezTo>
                <a:lnTo>
                  <a:pt x="3971" y="189840"/>
                </a:lnTo>
                <a:cubicBezTo>
                  <a:pt x="3025" y="188900"/>
                  <a:pt x="2079" y="187960"/>
                  <a:pt x="188" y="187020"/>
                </a:cubicBezTo>
                <a:cubicBezTo>
                  <a:pt x="1134" y="186080"/>
                  <a:pt x="2079" y="185141"/>
                  <a:pt x="3025" y="183261"/>
                </a:cubicBezTo>
                <a:cubicBezTo>
                  <a:pt x="2079" y="181381"/>
                  <a:pt x="1134" y="179502"/>
                  <a:pt x="188" y="178562"/>
                </a:cubicBezTo>
                <a:cubicBezTo>
                  <a:pt x="-758" y="174803"/>
                  <a:pt x="2079" y="173863"/>
                  <a:pt x="3971" y="171983"/>
                </a:cubicBezTo>
                <a:cubicBezTo>
                  <a:pt x="3025" y="171044"/>
                  <a:pt x="2079" y="169164"/>
                  <a:pt x="188" y="168224"/>
                </a:cubicBezTo>
                <a:cubicBezTo>
                  <a:pt x="1134" y="167284"/>
                  <a:pt x="2079" y="166345"/>
                  <a:pt x="3025" y="165405"/>
                </a:cubicBezTo>
                <a:lnTo>
                  <a:pt x="3025" y="151308"/>
                </a:lnTo>
                <a:cubicBezTo>
                  <a:pt x="4917" y="149428"/>
                  <a:pt x="5862" y="149428"/>
                  <a:pt x="6808" y="147549"/>
                </a:cubicBezTo>
                <a:lnTo>
                  <a:pt x="6808" y="129692"/>
                </a:lnTo>
                <a:cubicBezTo>
                  <a:pt x="9645" y="128753"/>
                  <a:pt x="12483" y="126873"/>
                  <a:pt x="14374" y="125933"/>
                </a:cubicBezTo>
                <a:lnTo>
                  <a:pt x="14374" y="109957"/>
                </a:lnTo>
                <a:cubicBezTo>
                  <a:pt x="18157" y="108077"/>
                  <a:pt x="17211" y="102438"/>
                  <a:pt x="20994" y="100559"/>
                </a:cubicBezTo>
                <a:cubicBezTo>
                  <a:pt x="24777" y="98679"/>
                  <a:pt x="24777" y="93980"/>
                  <a:pt x="27614" y="91161"/>
                </a:cubicBezTo>
                <a:lnTo>
                  <a:pt x="31397" y="91161"/>
                </a:lnTo>
                <a:cubicBezTo>
                  <a:pt x="34235" y="82702"/>
                  <a:pt x="42746" y="78003"/>
                  <a:pt x="48421" y="72365"/>
                </a:cubicBezTo>
                <a:lnTo>
                  <a:pt x="48421" y="66726"/>
                </a:lnTo>
                <a:cubicBezTo>
                  <a:pt x="48421" y="63906"/>
                  <a:pt x="52204" y="62967"/>
                  <a:pt x="54095" y="61087"/>
                </a:cubicBezTo>
                <a:cubicBezTo>
                  <a:pt x="55987" y="59207"/>
                  <a:pt x="57878" y="57328"/>
                  <a:pt x="61661" y="57328"/>
                </a:cubicBezTo>
                <a:cubicBezTo>
                  <a:pt x="63553" y="57328"/>
                  <a:pt x="66390" y="54508"/>
                  <a:pt x="66390" y="52629"/>
                </a:cubicBezTo>
                <a:cubicBezTo>
                  <a:pt x="67336" y="46050"/>
                  <a:pt x="72064" y="45110"/>
                  <a:pt x="76793" y="43231"/>
                </a:cubicBezTo>
                <a:cubicBezTo>
                  <a:pt x="79630" y="41351"/>
                  <a:pt x="84359" y="42291"/>
                  <a:pt x="85305" y="38532"/>
                </a:cubicBezTo>
                <a:cubicBezTo>
                  <a:pt x="87196" y="33833"/>
                  <a:pt x="92871" y="33833"/>
                  <a:pt x="96654" y="31953"/>
                </a:cubicBezTo>
                <a:cubicBezTo>
                  <a:pt x="99491" y="30074"/>
                  <a:pt x="104220" y="31013"/>
                  <a:pt x="108948" y="30074"/>
                </a:cubicBezTo>
                <a:cubicBezTo>
                  <a:pt x="111786" y="23495"/>
                  <a:pt x="111786" y="23495"/>
                  <a:pt x="123135" y="16916"/>
                </a:cubicBezTo>
                <a:cubicBezTo>
                  <a:pt x="124080" y="17856"/>
                  <a:pt x="125972" y="18796"/>
                  <a:pt x="126918" y="20676"/>
                </a:cubicBezTo>
                <a:lnTo>
                  <a:pt x="138267" y="20676"/>
                </a:lnTo>
                <a:cubicBezTo>
                  <a:pt x="139212" y="18796"/>
                  <a:pt x="139212" y="16916"/>
                  <a:pt x="140158" y="14097"/>
                </a:cubicBezTo>
                <a:lnTo>
                  <a:pt x="159073" y="14097"/>
                </a:lnTo>
                <a:cubicBezTo>
                  <a:pt x="161910" y="11278"/>
                  <a:pt x="163802" y="9398"/>
                  <a:pt x="166639" y="6579"/>
                </a:cubicBezTo>
                <a:lnTo>
                  <a:pt x="177988" y="6579"/>
                </a:lnTo>
                <a:cubicBezTo>
                  <a:pt x="178934" y="3759"/>
                  <a:pt x="179879" y="1880"/>
                  <a:pt x="180825" y="0"/>
                </a:cubicBezTo>
                <a:cubicBezTo>
                  <a:pt x="182717" y="940"/>
                  <a:pt x="183662" y="1880"/>
                  <a:pt x="185554" y="3759"/>
                </a:cubicBezTo>
                <a:lnTo>
                  <a:pt x="195957" y="3759"/>
                </a:lnTo>
                <a:cubicBezTo>
                  <a:pt x="196903" y="4699"/>
                  <a:pt x="198794" y="6579"/>
                  <a:pt x="199740" y="7518"/>
                </a:cubicBezTo>
                <a:cubicBezTo>
                  <a:pt x="200686" y="6579"/>
                  <a:pt x="202577" y="5639"/>
                  <a:pt x="203523" y="4699"/>
                </a:cubicBezTo>
                <a:cubicBezTo>
                  <a:pt x="206360" y="3759"/>
                  <a:pt x="208252" y="5639"/>
                  <a:pt x="210143" y="7518"/>
                </a:cubicBezTo>
                <a:lnTo>
                  <a:pt x="220546" y="7518"/>
                </a:lnTo>
                <a:cubicBezTo>
                  <a:pt x="223384" y="9398"/>
                  <a:pt x="225275" y="10338"/>
                  <a:pt x="227167" y="11278"/>
                </a:cubicBezTo>
                <a:cubicBezTo>
                  <a:pt x="230950" y="12217"/>
                  <a:pt x="231895" y="7518"/>
                  <a:pt x="234733" y="7518"/>
                </a:cubicBezTo>
                <a:cubicBezTo>
                  <a:pt x="237570" y="6579"/>
                  <a:pt x="238516" y="9398"/>
                  <a:pt x="240407" y="11278"/>
                </a:cubicBezTo>
                <a:lnTo>
                  <a:pt x="265942" y="11278"/>
                </a:lnTo>
                <a:cubicBezTo>
                  <a:pt x="268779" y="15037"/>
                  <a:pt x="274454" y="14097"/>
                  <a:pt x="277291" y="18796"/>
                </a:cubicBezTo>
                <a:cubicBezTo>
                  <a:pt x="280128" y="22555"/>
                  <a:pt x="284857" y="22555"/>
                  <a:pt x="288640" y="26314"/>
                </a:cubicBezTo>
                <a:cubicBezTo>
                  <a:pt x="298097" y="34773"/>
                  <a:pt x="297152" y="32893"/>
                  <a:pt x="300935" y="41351"/>
                </a:cubicBezTo>
                <a:cubicBezTo>
                  <a:pt x="309446" y="49809"/>
                  <a:pt x="317012" y="56388"/>
                  <a:pt x="324578" y="63906"/>
                </a:cubicBezTo>
                <a:cubicBezTo>
                  <a:pt x="326470" y="63906"/>
                  <a:pt x="328361" y="62967"/>
                  <a:pt x="329307" y="65786"/>
                </a:cubicBezTo>
                <a:cubicBezTo>
                  <a:pt x="328361" y="68605"/>
                  <a:pt x="325524" y="66726"/>
                  <a:pt x="323633" y="67666"/>
                </a:cubicBezTo>
                <a:cubicBezTo>
                  <a:pt x="321741" y="69545"/>
                  <a:pt x="320795" y="66726"/>
                  <a:pt x="322687" y="68605"/>
                </a:cubicBezTo>
                <a:cubicBezTo>
                  <a:pt x="324578" y="71425"/>
                  <a:pt x="325524" y="73304"/>
                  <a:pt x="326470" y="76124"/>
                </a:cubicBezTo>
                <a:cubicBezTo>
                  <a:pt x="330253" y="78003"/>
                  <a:pt x="334981" y="78943"/>
                  <a:pt x="336873" y="83642"/>
                </a:cubicBezTo>
                <a:cubicBezTo>
                  <a:pt x="337819" y="86462"/>
                  <a:pt x="335927" y="88341"/>
                  <a:pt x="334036" y="89281"/>
                </a:cubicBezTo>
                <a:cubicBezTo>
                  <a:pt x="335927" y="92100"/>
                  <a:pt x="337819" y="95860"/>
                  <a:pt x="336873" y="99619"/>
                </a:cubicBezTo>
                <a:cubicBezTo>
                  <a:pt x="339710" y="102438"/>
                  <a:pt x="341602" y="104318"/>
                  <a:pt x="344439" y="107137"/>
                </a:cubicBezTo>
                <a:lnTo>
                  <a:pt x="344439" y="113716"/>
                </a:lnTo>
                <a:cubicBezTo>
                  <a:pt x="346330" y="115595"/>
                  <a:pt x="349168" y="117475"/>
                  <a:pt x="352005" y="120294"/>
                </a:cubicBezTo>
                <a:lnTo>
                  <a:pt x="352005" y="130632"/>
                </a:lnTo>
                <a:cubicBezTo>
                  <a:pt x="352951" y="128753"/>
                  <a:pt x="353896" y="129692"/>
                  <a:pt x="354842" y="129692"/>
                </a:cubicBezTo>
              </a:path>
            </a:pathLst>
          </a:custGeom>
          <a:solidFill>
            <a:schemeClr val="accent1"/>
          </a:solidFill>
          <a:ln w="9322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10934A3E-CD8C-B884-BB96-F7319CB2F6A3}"/>
              </a:ext>
            </a:extLst>
          </p:cNvPr>
          <p:cNvSpPr/>
          <p:nvPr userDrawn="1"/>
        </p:nvSpPr>
        <p:spPr>
          <a:xfrm>
            <a:off x="4475572" y="4838700"/>
            <a:ext cx="183537" cy="177478"/>
          </a:xfrm>
          <a:custGeom>
            <a:avLst/>
            <a:gdLst>
              <a:gd name="connsiteX0" fmla="*/ 354842 w 358625"/>
              <a:gd name="connsiteY0" fmla="*/ 129692 h 346786"/>
              <a:gd name="connsiteX1" fmla="*/ 354842 w 358625"/>
              <a:gd name="connsiteY1" fmla="*/ 158826 h 346786"/>
              <a:gd name="connsiteX2" fmla="*/ 358625 w 358625"/>
              <a:gd name="connsiteY2" fmla="*/ 162585 h 346786"/>
              <a:gd name="connsiteX3" fmla="*/ 358625 w 358625"/>
              <a:gd name="connsiteY3" fmla="*/ 169164 h 346786"/>
              <a:gd name="connsiteX4" fmla="*/ 354842 w 358625"/>
              <a:gd name="connsiteY4" fmla="*/ 172923 h 346786"/>
              <a:gd name="connsiteX5" fmla="*/ 357679 w 358625"/>
              <a:gd name="connsiteY5" fmla="*/ 175743 h 346786"/>
              <a:gd name="connsiteX6" fmla="*/ 355788 w 358625"/>
              <a:gd name="connsiteY6" fmla="*/ 185141 h 346786"/>
              <a:gd name="connsiteX7" fmla="*/ 353896 w 358625"/>
              <a:gd name="connsiteY7" fmla="*/ 178562 h 346786"/>
              <a:gd name="connsiteX8" fmla="*/ 347276 w 358625"/>
              <a:gd name="connsiteY8" fmla="*/ 183261 h 346786"/>
              <a:gd name="connsiteX9" fmla="*/ 350113 w 358625"/>
              <a:gd name="connsiteY9" fmla="*/ 186080 h 346786"/>
              <a:gd name="connsiteX10" fmla="*/ 351059 w 358625"/>
              <a:gd name="connsiteY10" fmla="*/ 188900 h 346786"/>
              <a:gd name="connsiteX11" fmla="*/ 351059 w 358625"/>
              <a:gd name="connsiteY11" fmla="*/ 207696 h 346786"/>
              <a:gd name="connsiteX12" fmla="*/ 347276 w 358625"/>
              <a:gd name="connsiteY12" fmla="*/ 210515 h 346786"/>
              <a:gd name="connsiteX13" fmla="*/ 346330 w 358625"/>
              <a:gd name="connsiteY13" fmla="*/ 221793 h 346786"/>
              <a:gd name="connsiteX14" fmla="*/ 343493 w 358625"/>
              <a:gd name="connsiteY14" fmla="*/ 224612 h 346786"/>
              <a:gd name="connsiteX15" fmla="*/ 346330 w 358625"/>
              <a:gd name="connsiteY15" fmla="*/ 230251 h 346786"/>
              <a:gd name="connsiteX16" fmla="*/ 338764 w 358625"/>
              <a:gd name="connsiteY16" fmla="*/ 239649 h 346786"/>
              <a:gd name="connsiteX17" fmla="*/ 338764 w 358625"/>
              <a:gd name="connsiteY17" fmla="*/ 246228 h 346786"/>
              <a:gd name="connsiteX18" fmla="*/ 341602 w 358625"/>
              <a:gd name="connsiteY18" fmla="*/ 249047 h 346786"/>
              <a:gd name="connsiteX19" fmla="*/ 323633 w 358625"/>
              <a:gd name="connsiteY19" fmla="*/ 277241 h 346786"/>
              <a:gd name="connsiteX20" fmla="*/ 323633 w 358625"/>
              <a:gd name="connsiteY20" fmla="*/ 281000 h 346786"/>
              <a:gd name="connsiteX21" fmla="*/ 317012 w 358625"/>
              <a:gd name="connsiteY21" fmla="*/ 282880 h 346786"/>
              <a:gd name="connsiteX22" fmla="*/ 314175 w 358625"/>
              <a:gd name="connsiteY22" fmla="*/ 285699 h 346786"/>
              <a:gd name="connsiteX23" fmla="*/ 310392 w 358625"/>
              <a:gd name="connsiteY23" fmla="*/ 281940 h 346786"/>
              <a:gd name="connsiteX24" fmla="*/ 312284 w 358625"/>
              <a:gd name="connsiteY24" fmla="*/ 292278 h 346786"/>
              <a:gd name="connsiteX25" fmla="*/ 304718 w 358625"/>
              <a:gd name="connsiteY25" fmla="*/ 301676 h 346786"/>
              <a:gd name="connsiteX26" fmla="*/ 302826 w 358625"/>
              <a:gd name="connsiteY26" fmla="*/ 306375 h 346786"/>
              <a:gd name="connsiteX27" fmla="*/ 292423 w 358625"/>
              <a:gd name="connsiteY27" fmla="*/ 306375 h 346786"/>
              <a:gd name="connsiteX28" fmla="*/ 288640 w 358625"/>
              <a:gd name="connsiteY28" fmla="*/ 310134 h 346786"/>
              <a:gd name="connsiteX29" fmla="*/ 283911 w 358625"/>
              <a:gd name="connsiteY29" fmla="*/ 311074 h 346786"/>
              <a:gd name="connsiteX30" fmla="*/ 285803 w 358625"/>
              <a:gd name="connsiteY30" fmla="*/ 320472 h 346786"/>
              <a:gd name="connsiteX31" fmla="*/ 277291 w 358625"/>
              <a:gd name="connsiteY31" fmla="*/ 321412 h 346786"/>
              <a:gd name="connsiteX32" fmla="*/ 270671 w 358625"/>
              <a:gd name="connsiteY32" fmla="*/ 327990 h 346786"/>
              <a:gd name="connsiteX33" fmla="*/ 259322 w 358625"/>
              <a:gd name="connsiteY33" fmla="*/ 327990 h 346786"/>
              <a:gd name="connsiteX34" fmla="*/ 255539 w 358625"/>
              <a:gd name="connsiteY34" fmla="*/ 335509 h 346786"/>
              <a:gd name="connsiteX35" fmla="*/ 248919 w 358625"/>
              <a:gd name="connsiteY35" fmla="*/ 335509 h 346786"/>
              <a:gd name="connsiteX36" fmla="*/ 245136 w 358625"/>
              <a:gd name="connsiteY36" fmla="*/ 339268 h 346786"/>
              <a:gd name="connsiteX37" fmla="*/ 237570 w 358625"/>
              <a:gd name="connsiteY37" fmla="*/ 339268 h 346786"/>
              <a:gd name="connsiteX38" fmla="*/ 233787 w 358625"/>
              <a:gd name="connsiteY38" fmla="*/ 335509 h 346786"/>
              <a:gd name="connsiteX39" fmla="*/ 230950 w 358625"/>
              <a:gd name="connsiteY39" fmla="*/ 342087 h 346786"/>
              <a:gd name="connsiteX40" fmla="*/ 222438 w 358625"/>
              <a:gd name="connsiteY40" fmla="*/ 342087 h 346786"/>
              <a:gd name="connsiteX41" fmla="*/ 218655 w 358625"/>
              <a:gd name="connsiteY41" fmla="*/ 338328 h 346786"/>
              <a:gd name="connsiteX42" fmla="*/ 212980 w 358625"/>
              <a:gd name="connsiteY42" fmla="*/ 346786 h 346786"/>
              <a:gd name="connsiteX43" fmla="*/ 208252 w 358625"/>
              <a:gd name="connsiteY43" fmla="*/ 342087 h 346786"/>
              <a:gd name="connsiteX44" fmla="*/ 197848 w 358625"/>
              <a:gd name="connsiteY44" fmla="*/ 342087 h 346786"/>
              <a:gd name="connsiteX45" fmla="*/ 195011 w 358625"/>
              <a:gd name="connsiteY45" fmla="*/ 339268 h 346786"/>
              <a:gd name="connsiteX46" fmla="*/ 192174 w 358625"/>
              <a:gd name="connsiteY46" fmla="*/ 338328 h 346786"/>
              <a:gd name="connsiteX47" fmla="*/ 176096 w 358625"/>
              <a:gd name="connsiteY47" fmla="*/ 338328 h 346786"/>
              <a:gd name="connsiteX48" fmla="*/ 172313 w 358625"/>
              <a:gd name="connsiteY48" fmla="*/ 341147 h 346786"/>
              <a:gd name="connsiteX49" fmla="*/ 168530 w 358625"/>
              <a:gd name="connsiteY49" fmla="*/ 338328 h 346786"/>
              <a:gd name="connsiteX50" fmla="*/ 155290 w 358625"/>
              <a:gd name="connsiteY50" fmla="*/ 338328 h 346786"/>
              <a:gd name="connsiteX51" fmla="*/ 152453 w 358625"/>
              <a:gd name="connsiteY51" fmla="*/ 341147 h 346786"/>
              <a:gd name="connsiteX52" fmla="*/ 144887 w 358625"/>
              <a:gd name="connsiteY52" fmla="*/ 334569 h 346786"/>
              <a:gd name="connsiteX53" fmla="*/ 138267 w 358625"/>
              <a:gd name="connsiteY53" fmla="*/ 334569 h 346786"/>
              <a:gd name="connsiteX54" fmla="*/ 134484 w 358625"/>
              <a:gd name="connsiteY54" fmla="*/ 330810 h 346786"/>
              <a:gd name="connsiteX55" fmla="*/ 110840 w 358625"/>
              <a:gd name="connsiteY55" fmla="*/ 330810 h 346786"/>
              <a:gd name="connsiteX56" fmla="*/ 95708 w 358625"/>
              <a:gd name="connsiteY56" fmla="*/ 320472 h 346786"/>
              <a:gd name="connsiteX57" fmla="*/ 88142 w 358625"/>
              <a:gd name="connsiteY57" fmla="*/ 320472 h 346786"/>
              <a:gd name="connsiteX58" fmla="*/ 84359 w 358625"/>
              <a:gd name="connsiteY58" fmla="*/ 316713 h 346786"/>
              <a:gd name="connsiteX59" fmla="*/ 76793 w 358625"/>
              <a:gd name="connsiteY59" fmla="*/ 309194 h 346786"/>
              <a:gd name="connsiteX60" fmla="*/ 67336 w 358625"/>
              <a:gd name="connsiteY60" fmla="*/ 302616 h 346786"/>
              <a:gd name="connsiteX61" fmla="*/ 60716 w 358625"/>
              <a:gd name="connsiteY61" fmla="*/ 296977 h 346786"/>
              <a:gd name="connsiteX62" fmla="*/ 53150 w 358625"/>
              <a:gd name="connsiteY62" fmla="*/ 293218 h 346786"/>
              <a:gd name="connsiteX63" fmla="*/ 44638 w 358625"/>
              <a:gd name="connsiteY63" fmla="*/ 287579 h 346786"/>
              <a:gd name="connsiteX64" fmla="*/ 39909 w 358625"/>
              <a:gd name="connsiteY64" fmla="*/ 279121 h 346786"/>
              <a:gd name="connsiteX65" fmla="*/ 36126 w 358625"/>
              <a:gd name="connsiteY65" fmla="*/ 272542 h 346786"/>
              <a:gd name="connsiteX66" fmla="*/ 31397 w 358625"/>
              <a:gd name="connsiteY66" fmla="*/ 264084 h 346786"/>
              <a:gd name="connsiteX67" fmla="*/ 27614 w 358625"/>
              <a:gd name="connsiteY67" fmla="*/ 264084 h 346786"/>
              <a:gd name="connsiteX68" fmla="*/ 15320 w 358625"/>
              <a:gd name="connsiteY68" fmla="*/ 251866 h 346786"/>
              <a:gd name="connsiteX69" fmla="*/ 15320 w 358625"/>
              <a:gd name="connsiteY69" fmla="*/ 245288 h 346786"/>
              <a:gd name="connsiteX70" fmla="*/ 9645 w 358625"/>
              <a:gd name="connsiteY70" fmla="*/ 239649 h 346786"/>
              <a:gd name="connsiteX71" fmla="*/ 3971 w 358625"/>
              <a:gd name="connsiteY71" fmla="*/ 237769 h 346786"/>
              <a:gd name="connsiteX72" fmla="*/ 3971 w 358625"/>
              <a:gd name="connsiteY72" fmla="*/ 234010 h 346786"/>
              <a:gd name="connsiteX73" fmla="*/ 3971 w 358625"/>
              <a:gd name="connsiteY73" fmla="*/ 189840 h 346786"/>
              <a:gd name="connsiteX74" fmla="*/ 188 w 358625"/>
              <a:gd name="connsiteY74" fmla="*/ 187020 h 346786"/>
              <a:gd name="connsiteX75" fmla="*/ 3025 w 358625"/>
              <a:gd name="connsiteY75" fmla="*/ 183261 h 346786"/>
              <a:gd name="connsiteX76" fmla="*/ 188 w 358625"/>
              <a:gd name="connsiteY76" fmla="*/ 178562 h 346786"/>
              <a:gd name="connsiteX77" fmla="*/ 3971 w 358625"/>
              <a:gd name="connsiteY77" fmla="*/ 171983 h 346786"/>
              <a:gd name="connsiteX78" fmla="*/ 188 w 358625"/>
              <a:gd name="connsiteY78" fmla="*/ 168224 h 346786"/>
              <a:gd name="connsiteX79" fmla="*/ 3025 w 358625"/>
              <a:gd name="connsiteY79" fmla="*/ 165405 h 346786"/>
              <a:gd name="connsiteX80" fmla="*/ 3025 w 358625"/>
              <a:gd name="connsiteY80" fmla="*/ 151308 h 346786"/>
              <a:gd name="connsiteX81" fmla="*/ 6808 w 358625"/>
              <a:gd name="connsiteY81" fmla="*/ 147549 h 346786"/>
              <a:gd name="connsiteX82" fmla="*/ 6808 w 358625"/>
              <a:gd name="connsiteY82" fmla="*/ 129692 h 346786"/>
              <a:gd name="connsiteX83" fmla="*/ 14374 w 358625"/>
              <a:gd name="connsiteY83" fmla="*/ 125933 h 346786"/>
              <a:gd name="connsiteX84" fmla="*/ 14374 w 358625"/>
              <a:gd name="connsiteY84" fmla="*/ 109957 h 346786"/>
              <a:gd name="connsiteX85" fmla="*/ 20994 w 358625"/>
              <a:gd name="connsiteY85" fmla="*/ 100559 h 346786"/>
              <a:gd name="connsiteX86" fmla="*/ 27614 w 358625"/>
              <a:gd name="connsiteY86" fmla="*/ 91161 h 346786"/>
              <a:gd name="connsiteX87" fmla="*/ 31397 w 358625"/>
              <a:gd name="connsiteY87" fmla="*/ 91161 h 346786"/>
              <a:gd name="connsiteX88" fmla="*/ 48421 w 358625"/>
              <a:gd name="connsiteY88" fmla="*/ 72365 h 346786"/>
              <a:gd name="connsiteX89" fmla="*/ 48421 w 358625"/>
              <a:gd name="connsiteY89" fmla="*/ 66726 h 346786"/>
              <a:gd name="connsiteX90" fmla="*/ 54095 w 358625"/>
              <a:gd name="connsiteY90" fmla="*/ 61087 h 346786"/>
              <a:gd name="connsiteX91" fmla="*/ 61661 w 358625"/>
              <a:gd name="connsiteY91" fmla="*/ 57328 h 346786"/>
              <a:gd name="connsiteX92" fmla="*/ 66390 w 358625"/>
              <a:gd name="connsiteY92" fmla="*/ 52629 h 346786"/>
              <a:gd name="connsiteX93" fmla="*/ 76793 w 358625"/>
              <a:gd name="connsiteY93" fmla="*/ 43231 h 346786"/>
              <a:gd name="connsiteX94" fmla="*/ 85305 w 358625"/>
              <a:gd name="connsiteY94" fmla="*/ 38532 h 346786"/>
              <a:gd name="connsiteX95" fmla="*/ 96654 w 358625"/>
              <a:gd name="connsiteY95" fmla="*/ 31953 h 346786"/>
              <a:gd name="connsiteX96" fmla="*/ 108948 w 358625"/>
              <a:gd name="connsiteY96" fmla="*/ 30074 h 346786"/>
              <a:gd name="connsiteX97" fmla="*/ 123135 w 358625"/>
              <a:gd name="connsiteY97" fmla="*/ 16916 h 346786"/>
              <a:gd name="connsiteX98" fmla="*/ 126918 w 358625"/>
              <a:gd name="connsiteY98" fmla="*/ 20676 h 346786"/>
              <a:gd name="connsiteX99" fmla="*/ 138267 w 358625"/>
              <a:gd name="connsiteY99" fmla="*/ 20676 h 346786"/>
              <a:gd name="connsiteX100" fmla="*/ 140158 w 358625"/>
              <a:gd name="connsiteY100" fmla="*/ 14097 h 346786"/>
              <a:gd name="connsiteX101" fmla="*/ 159073 w 358625"/>
              <a:gd name="connsiteY101" fmla="*/ 14097 h 346786"/>
              <a:gd name="connsiteX102" fmla="*/ 166639 w 358625"/>
              <a:gd name="connsiteY102" fmla="*/ 6579 h 346786"/>
              <a:gd name="connsiteX103" fmla="*/ 177988 w 358625"/>
              <a:gd name="connsiteY103" fmla="*/ 6579 h 346786"/>
              <a:gd name="connsiteX104" fmla="*/ 180825 w 358625"/>
              <a:gd name="connsiteY104" fmla="*/ 0 h 346786"/>
              <a:gd name="connsiteX105" fmla="*/ 185554 w 358625"/>
              <a:gd name="connsiteY105" fmla="*/ 3759 h 346786"/>
              <a:gd name="connsiteX106" fmla="*/ 195957 w 358625"/>
              <a:gd name="connsiteY106" fmla="*/ 3759 h 346786"/>
              <a:gd name="connsiteX107" fmla="*/ 199740 w 358625"/>
              <a:gd name="connsiteY107" fmla="*/ 7518 h 346786"/>
              <a:gd name="connsiteX108" fmla="*/ 203523 w 358625"/>
              <a:gd name="connsiteY108" fmla="*/ 4699 h 346786"/>
              <a:gd name="connsiteX109" fmla="*/ 210143 w 358625"/>
              <a:gd name="connsiteY109" fmla="*/ 7518 h 346786"/>
              <a:gd name="connsiteX110" fmla="*/ 220546 w 358625"/>
              <a:gd name="connsiteY110" fmla="*/ 7518 h 346786"/>
              <a:gd name="connsiteX111" fmla="*/ 227167 w 358625"/>
              <a:gd name="connsiteY111" fmla="*/ 11278 h 346786"/>
              <a:gd name="connsiteX112" fmla="*/ 234733 w 358625"/>
              <a:gd name="connsiteY112" fmla="*/ 7518 h 346786"/>
              <a:gd name="connsiteX113" fmla="*/ 240407 w 358625"/>
              <a:gd name="connsiteY113" fmla="*/ 11278 h 346786"/>
              <a:gd name="connsiteX114" fmla="*/ 265942 w 358625"/>
              <a:gd name="connsiteY114" fmla="*/ 11278 h 346786"/>
              <a:gd name="connsiteX115" fmla="*/ 277291 w 358625"/>
              <a:gd name="connsiteY115" fmla="*/ 18796 h 346786"/>
              <a:gd name="connsiteX116" fmla="*/ 288640 w 358625"/>
              <a:gd name="connsiteY116" fmla="*/ 26314 h 346786"/>
              <a:gd name="connsiteX117" fmla="*/ 300935 w 358625"/>
              <a:gd name="connsiteY117" fmla="*/ 41351 h 346786"/>
              <a:gd name="connsiteX118" fmla="*/ 324578 w 358625"/>
              <a:gd name="connsiteY118" fmla="*/ 63906 h 346786"/>
              <a:gd name="connsiteX119" fmla="*/ 329307 w 358625"/>
              <a:gd name="connsiteY119" fmla="*/ 65786 h 346786"/>
              <a:gd name="connsiteX120" fmla="*/ 323633 w 358625"/>
              <a:gd name="connsiteY120" fmla="*/ 67666 h 346786"/>
              <a:gd name="connsiteX121" fmla="*/ 322687 w 358625"/>
              <a:gd name="connsiteY121" fmla="*/ 68605 h 346786"/>
              <a:gd name="connsiteX122" fmla="*/ 326470 w 358625"/>
              <a:gd name="connsiteY122" fmla="*/ 76124 h 346786"/>
              <a:gd name="connsiteX123" fmla="*/ 336873 w 358625"/>
              <a:gd name="connsiteY123" fmla="*/ 83642 h 346786"/>
              <a:gd name="connsiteX124" fmla="*/ 334036 w 358625"/>
              <a:gd name="connsiteY124" fmla="*/ 89281 h 346786"/>
              <a:gd name="connsiteX125" fmla="*/ 336873 w 358625"/>
              <a:gd name="connsiteY125" fmla="*/ 99619 h 346786"/>
              <a:gd name="connsiteX126" fmla="*/ 344439 w 358625"/>
              <a:gd name="connsiteY126" fmla="*/ 107137 h 346786"/>
              <a:gd name="connsiteX127" fmla="*/ 344439 w 358625"/>
              <a:gd name="connsiteY127" fmla="*/ 113716 h 346786"/>
              <a:gd name="connsiteX128" fmla="*/ 352005 w 358625"/>
              <a:gd name="connsiteY128" fmla="*/ 120294 h 346786"/>
              <a:gd name="connsiteX129" fmla="*/ 352005 w 358625"/>
              <a:gd name="connsiteY129" fmla="*/ 130632 h 346786"/>
              <a:gd name="connsiteX130" fmla="*/ 354842 w 358625"/>
              <a:gd name="connsiteY130" fmla="*/ 129692 h 3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58625" h="346786">
                <a:moveTo>
                  <a:pt x="354842" y="129692"/>
                </a:moveTo>
                <a:lnTo>
                  <a:pt x="354842" y="158826"/>
                </a:lnTo>
                <a:cubicBezTo>
                  <a:pt x="355788" y="159766"/>
                  <a:pt x="357679" y="161646"/>
                  <a:pt x="358625" y="162585"/>
                </a:cubicBezTo>
                <a:lnTo>
                  <a:pt x="358625" y="169164"/>
                </a:lnTo>
                <a:cubicBezTo>
                  <a:pt x="357679" y="170104"/>
                  <a:pt x="356734" y="171983"/>
                  <a:pt x="354842" y="172923"/>
                </a:cubicBezTo>
                <a:cubicBezTo>
                  <a:pt x="355788" y="173863"/>
                  <a:pt x="356734" y="174803"/>
                  <a:pt x="357679" y="175743"/>
                </a:cubicBezTo>
                <a:cubicBezTo>
                  <a:pt x="357679" y="178562"/>
                  <a:pt x="360517" y="182321"/>
                  <a:pt x="355788" y="185141"/>
                </a:cubicBezTo>
                <a:cubicBezTo>
                  <a:pt x="354842" y="183261"/>
                  <a:pt x="353896" y="181381"/>
                  <a:pt x="353896" y="178562"/>
                </a:cubicBezTo>
                <a:cubicBezTo>
                  <a:pt x="351059" y="178562"/>
                  <a:pt x="350113" y="181381"/>
                  <a:pt x="347276" y="183261"/>
                </a:cubicBezTo>
                <a:cubicBezTo>
                  <a:pt x="348222" y="184201"/>
                  <a:pt x="349168" y="185141"/>
                  <a:pt x="350113" y="186080"/>
                </a:cubicBezTo>
                <a:cubicBezTo>
                  <a:pt x="350113" y="187020"/>
                  <a:pt x="351059" y="187960"/>
                  <a:pt x="351059" y="188900"/>
                </a:cubicBezTo>
                <a:cubicBezTo>
                  <a:pt x="351059" y="195478"/>
                  <a:pt x="351059" y="201117"/>
                  <a:pt x="351059" y="207696"/>
                </a:cubicBezTo>
                <a:cubicBezTo>
                  <a:pt x="350113" y="208636"/>
                  <a:pt x="349168" y="209575"/>
                  <a:pt x="347276" y="210515"/>
                </a:cubicBezTo>
                <a:cubicBezTo>
                  <a:pt x="347276" y="214274"/>
                  <a:pt x="347276" y="218034"/>
                  <a:pt x="346330" y="221793"/>
                </a:cubicBezTo>
                <a:cubicBezTo>
                  <a:pt x="345385" y="222733"/>
                  <a:pt x="344439" y="223672"/>
                  <a:pt x="343493" y="224612"/>
                </a:cubicBezTo>
                <a:cubicBezTo>
                  <a:pt x="344439" y="226492"/>
                  <a:pt x="345385" y="228371"/>
                  <a:pt x="346330" y="230251"/>
                </a:cubicBezTo>
                <a:cubicBezTo>
                  <a:pt x="346330" y="234950"/>
                  <a:pt x="341602" y="235890"/>
                  <a:pt x="338764" y="239649"/>
                </a:cubicBezTo>
                <a:lnTo>
                  <a:pt x="338764" y="246228"/>
                </a:lnTo>
                <a:cubicBezTo>
                  <a:pt x="339710" y="247167"/>
                  <a:pt x="340656" y="248107"/>
                  <a:pt x="341602" y="249047"/>
                </a:cubicBezTo>
                <a:cubicBezTo>
                  <a:pt x="334981" y="258445"/>
                  <a:pt x="333090" y="269723"/>
                  <a:pt x="323633" y="277241"/>
                </a:cubicBezTo>
                <a:lnTo>
                  <a:pt x="323633" y="281000"/>
                </a:lnTo>
                <a:cubicBezTo>
                  <a:pt x="321741" y="281940"/>
                  <a:pt x="319850" y="281940"/>
                  <a:pt x="317012" y="282880"/>
                </a:cubicBezTo>
                <a:cubicBezTo>
                  <a:pt x="316067" y="282880"/>
                  <a:pt x="315121" y="284759"/>
                  <a:pt x="314175" y="285699"/>
                </a:cubicBezTo>
                <a:cubicBezTo>
                  <a:pt x="313229" y="284759"/>
                  <a:pt x="311338" y="283820"/>
                  <a:pt x="310392" y="281940"/>
                </a:cubicBezTo>
                <a:cubicBezTo>
                  <a:pt x="304718" y="286639"/>
                  <a:pt x="312284" y="288519"/>
                  <a:pt x="312284" y="292278"/>
                </a:cubicBezTo>
                <a:cubicBezTo>
                  <a:pt x="312284" y="296977"/>
                  <a:pt x="306609" y="297917"/>
                  <a:pt x="304718" y="301676"/>
                </a:cubicBezTo>
                <a:cubicBezTo>
                  <a:pt x="304718" y="303555"/>
                  <a:pt x="305663" y="305435"/>
                  <a:pt x="302826" y="306375"/>
                </a:cubicBezTo>
                <a:lnTo>
                  <a:pt x="292423" y="306375"/>
                </a:lnTo>
                <a:cubicBezTo>
                  <a:pt x="291477" y="307315"/>
                  <a:pt x="289586" y="309194"/>
                  <a:pt x="288640" y="310134"/>
                </a:cubicBezTo>
                <a:cubicBezTo>
                  <a:pt x="286749" y="311074"/>
                  <a:pt x="285803" y="311074"/>
                  <a:pt x="283911" y="311074"/>
                </a:cubicBezTo>
                <a:cubicBezTo>
                  <a:pt x="283911" y="314833"/>
                  <a:pt x="288640" y="315773"/>
                  <a:pt x="285803" y="320472"/>
                </a:cubicBezTo>
                <a:cubicBezTo>
                  <a:pt x="283911" y="320472"/>
                  <a:pt x="281074" y="320472"/>
                  <a:pt x="277291" y="321412"/>
                </a:cubicBezTo>
                <a:cubicBezTo>
                  <a:pt x="275400" y="323291"/>
                  <a:pt x="272562" y="325171"/>
                  <a:pt x="270671" y="327990"/>
                </a:cubicBezTo>
                <a:lnTo>
                  <a:pt x="259322" y="327990"/>
                </a:lnTo>
                <a:cubicBezTo>
                  <a:pt x="257430" y="330810"/>
                  <a:pt x="255539" y="333629"/>
                  <a:pt x="255539" y="335509"/>
                </a:cubicBezTo>
                <a:lnTo>
                  <a:pt x="248919" y="335509"/>
                </a:lnTo>
                <a:cubicBezTo>
                  <a:pt x="247973" y="336448"/>
                  <a:pt x="246081" y="338328"/>
                  <a:pt x="245136" y="339268"/>
                </a:cubicBezTo>
                <a:lnTo>
                  <a:pt x="237570" y="339268"/>
                </a:lnTo>
                <a:cubicBezTo>
                  <a:pt x="236624" y="338328"/>
                  <a:pt x="234733" y="337388"/>
                  <a:pt x="233787" y="335509"/>
                </a:cubicBezTo>
                <a:cubicBezTo>
                  <a:pt x="232841" y="337388"/>
                  <a:pt x="231895" y="340208"/>
                  <a:pt x="230950" y="342087"/>
                </a:cubicBezTo>
                <a:lnTo>
                  <a:pt x="222438" y="342087"/>
                </a:lnTo>
                <a:cubicBezTo>
                  <a:pt x="221492" y="341147"/>
                  <a:pt x="220546" y="340208"/>
                  <a:pt x="218655" y="338328"/>
                </a:cubicBezTo>
                <a:cubicBezTo>
                  <a:pt x="216763" y="341147"/>
                  <a:pt x="214872" y="343967"/>
                  <a:pt x="212980" y="346786"/>
                </a:cubicBezTo>
                <a:cubicBezTo>
                  <a:pt x="210143" y="344907"/>
                  <a:pt x="209197" y="343967"/>
                  <a:pt x="208252" y="342087"/>
                </a:cubicBezTo>
                <a:lnTo>
                  <a:pt x="197848" y="342087"/>
                </a:lnTo>
                <a:cubicBezTo>
                  <a:pt x="196903" y="341147"/>
                  <a:pt x="195957" y="340208"/>
                  <a:pt x="195011" y="339268"/>
                </a:cubicBezTo>
                <a:cubicBezTo>
                  <a:pt x="194066" y="339268"/>
                  <a:pt x="193120" y="338328"/>
                  <a:pt x="192174" y="338328"/>
                </a:cubicBezTo>
                <a:cubicBezTo>
                  <a:pt x="186500" y="338328"/>
                  <a:pt x="180825" y="338328"/>
                  <a:pt x="176096" y="338328"/>
                </a:cubicBezTo>
                <a:cubicBezTo>
                  <a:pt x="175151" y="339268"/>
                  <a:pt x="174205" y="340208"/>
                  <a:pt x="172313" y="341147"/>
                </a:cubicBezTo>
                <a:cubicBezTo>
                  <a:pt x="171368" y="340208"/>
                  <a:pt x="170422" y="339268"/>
                  <a:pt x="168530" y="338328"/>
                </a:cubicBezTo>
                <a:lnTo>
                  <a:pt x="155290" y="338328"/>
                </a:lnTo>
                <a:cubicBezTo>
                  <a:pt x="154344" y="339268"/>
                  <a:pt x="153398" y="340208"/>
                  <a:pt x="152453" y="341147"/>
                </a:cubicBezTo>
                <a:cubicBezTo>
                  <a:pt x="149616" y="339268"/>
                  <a:pt x="147724" y="336448"/>
                  <a:pt x="144887" y="334569"/>
                </a:cubicBezTo>
                <a:lnTo>
                  <a:pt x="138267" y="334569"/>
                </a:lnTo>
                <a:cubicBezTo>
                  <a:pt x="136375" y="333629"/>
                  <a:pt x="135429" y="331749"/>
                  <a:pt x="134484" y="330810"/>
                </a:cubicBezTo>
                <a:lnTo>
                  <a:pt x="110840" y="330810"/>
                </a:lnTo>
                <a:cubicBezTo>
                  <a:pt x="105166" y="327990"/>
                  <a:pt x="99491" y="326111"/>
                  <a:pt x="95708" y="320472"/>
                </a:cubicBezTo>
                <a:lnTo>
                  <a:pt x="88142" y="320472"/>
                </a:lnTo>
                <a:cubicBezTo>
                  <a:pt x="87196" y="319532"/>
                  <a:pt x="85305" y="317652"/>
                  <a:pt x="84359" y="316713"/>
                </a:cubicBezTo>
                <a:cubicBezTo>
                  <a:pt x="81522" y="314833"/>
                  <a:pt x="83413" y="308254"/>
                  <a:pt x="76793" y="309194"/>
                </a:cubicBezTo>
                <a:cubicBezTo>
                  <a:pt x="73010" y="307315"/>
                  <a:pt x="72064" y="302616"/>
                  <a:pt x="67336" y="302616"/>
                </a:cubicBezTo>
                <a:cubicBezTo>
                  <a:pt x="64498" y="302616"/>
                  <a:pt x="62607" y="299796"/>
                  <a:pt x="60716" y="296977"/>
                </a:cubicBezTo>
                <a:cubicBezTo>
                  <a:pt x="58824" y="295097"/>
                  <a:pt x="55041" y="296037"/>
                  <a:pt x="53150" y="293218"/>
                </a:cubicBezTo>
                <a:cubicBezTo>
                  <a:pt x="51258" y="290398"/>
                  <a:pt x="48421" y="288519"/>
                  <a:pt x="44638" y="287579"/>
                </a:cubicBezTo>
                <a:cubicBezTo>
                  <a:pt x="41801" y="286639"/>
                  <a:pt x="42746" y="281940"/>
                  <a:pt x="39909" y="279121"/>
                </a:cubicBezTo>
                <a:cubicBezTo>
                  <a:pt x="37072" y="277241"/>
                  <a:pt x="35180" y="275361"/>
                  <a:pt x="36126" y="272542"/>
                </a:cubicBezTo>
                <a:cubicBezTo>
                  <a:pt x="32343" y="270662"/>
                  <a:pt x="33289" y="266903"/>
                  <a:pt x="31397" y="264084"/>
                </a:cubicBezTo>
                <a:cubicBezTo>
                  <a:pt x="30452" y="264084"/>
                  <a:pt x="28560" y="264084"/>
                  <a:pt x="27614" y="264084"/>
                </a:cubicBezTo>
                <a:cubicBezTo>
                  <a:pt x="23831" y="260325"/>
                  <a:pt x="19103" y="255626"/>
                  <a:pt x="15320" y="251866"/>
                </a:cubicBezTo>
                <a:lnTo>
                  <a:pt x="15320" y="245288"/>
                </a:lnTo>
                <a:cubicBezTo>
                  <a:pt x="13428" y="243408"/>
                  <a:pt x="10591" y="241529"/>
                  <a:pt x="9645" y="239649"/>
                </a:cubicBezTo>
                <a:cubicBezTo>
                  <a:pt x="4917" y="238709"/>
                  <a:pt x="3971" y="238709"/>
                  <a:pt x="3971" y="237769"/>
                </a:cubicBezTo>
                <a:cubicBezTo>
                  <a:pt x="3971" y="236830"/>
                  <a:pt x="3971" y="235890"/>
                  <a:pt x="3971" y="234010"/>
                </a:cubicBezTo>
                <a:lnTo>
                  <a:pt x="3971" y="189840"/>
                </a:lnTo>
                <a:cubicBezTo>
                  <a:pt x="3025" y="188900"/>
                  <a:pt x="2079" y="187960"/>
                  <a:pt x="188" y="187020"/>
                </a:cubicBezTo>
                <a:cubicBezTo>
                  <a:pt x="1134" y="186080"/>
                  <a:pt x="2079" y="185141"/>
                  <a:pt x="3025" y="183261"/>
                </a:cubicBezTo>
                <a:cubicBezTo>
                  <a:pt x="2079" y="181381"/>
                  <a:pt x="1134" y="179502"/>
                  <a:pt x="188" y="178562"/>
                </a:cubicBezTo>
                <a:cubicBezTo>
                  <a:pt x="-758" y="174803"/>
                  <a:pt x="2079" y="173863"/>
                  <a:pt x="3971" y="171983"/>
                </a:cubicBezTo>
                <a:cubicBezTo>
                  <a:pt x="3025" y="171044"/>
                  <a:pt x="2079" y="169164"/>
                  <a:pt x="188" y="168224"/>
                </a:cubicBezTo>
                <a:cubicBezTo>
                  <a:pt x="1134" y="167284"/>
                  <a:pt x="2079" y="166345"/>
                  <a:pt x="3025" y="165405"/>
                </a:cubicBezTo>
                <a:lnTo>
                  <a:pt x="3025" y="151308"/>
                </a:lnTo>
                <a:cubicBezTo>
                  <a:pt x="4917" y="149428"/>
                  <a:pt x="5862" y="149428"/>
                  <a:pt x="6808" y="147549"/>
                </a:cubicBezTo>
                <a:lnTo>
                  <a:pt x="6808" y="129692"/>
                </a:lnTo>
                <a:cubicBezTo>
                  <a:pt x="9645" y="128753"/>
                  <a:pt x="12483" y="126873"/>
                  <a:pt x="14374" y="125933"/>
                </a:cubicBezTo>
                <a:lnTo>
                  <a:pt x="14374" y="109957"/>
                </a:lnTo>
                <a:cubicBezTo>
                  <a:pt x="18157" y="108077"/>
                  <a:pt x="17211" y="102438"/>
                  <a:pt x="20994" y="100559"/>
                </a:cubicBezTo>
                <a:cubicBezTo>
                  <a:pt x="24777" y="98679"/>
                  <a:pt x="24777" y="93980"/>
                  <a:pt x="27614" y="91161"/>
                </a:cubicBezTo>
                <a:lnTo>
                  <a:pt x="31397" y="91161"/>
                </a:lnTo>
                <a:cubicBezTo>
                  <a:pt x="34235" y="82702"/>
                  <a:pt x="42746" y="78003"/>
                  <a:pt x="48421" y="72365"/>
                </a:cubicBezTo>
                <a:lnTo>
                  <a:pt x="48421" y="66726"/>
                </a:lnTo>
                <a:cubicBezTo>
                  <a:pt x="48421" y="63906"/>
                  <a:pt x="52204" y="62967"/>
                  <a:pt x="54095" y="61087"/>
                </a:cubicBezTo>
                <a:cubicBezTo>
                  <a:pt x="55987" y="59207"/>
                  <a:pt x="57878" y="57328"/>
                  <a:pt x="61661" y="57328"/>
                </a:cubicBezTo>
                <a:cubicBezTo>
                  <a:pt x="63553" y="57328"/>
                  <a:pt x="66390" y="54508"/>
                  <a:pt x="66390" y="52629"/>
                </a:cubicBezTo>
                <a:cubicBezTo>
                  <a:pt x="67336" y="46050"/>
                  <a:pt x="72064" y="45110"/>
                  <a:pt x="76793" y="43231"/>
                </a:cubicBezTo>
                <a:cubicBezTo>
                  <a:pt x="79630" y="41351"/>
                  <a:pt x="84359" y="42291"/>
                  <a:pt x="85305" y="38532"/>
                </a:cubicBezTo>
                <a:cubicBezTo>
                  <a:pt x="87196" y="33833"/>
                  <a:pt x="92871" y="33833"/>
                  <a:pt x="96654" y="31953"/>
                </a:cubicBezTo>
                <a:cubicBezTo>
                  <a:pt x="99491" y="30074"/>
                  <a:pt x="104220" y="31013"/>
                  <a:pt x="108948" y="30074"/>
                </a:cubicBezTo>
                <a:cubicBezTo>
                  <a:pt x="111786" y="23495"/>
                  <a:pt x="111786" y="23495"/>
                  <a:pt x="123135" y="16916"/>
                </a:cubicBezTo>
                <a:cubicBezTo>
                  <a:pt x="124080" y="17856"/>
                  <a:pt x="125972" y="18796"/>
                  <a:pt x="126918" y="20676"/>
                </a:cubicBezTo>
                <a:lnTo>
                  <a:pt x="138267" y="20676"/>
                </a:lnTo>
                <a:cubicBezTo>
                  <a:pt x="139212" y="18796"/>
                  <a:pt x="139212" y="16916"/>
                  <a:pt x="140158" y="14097"/>
                </a:cubicBezTo>
                <a:lnTo>
                  <a:pt x="159073" y="14097"/>
                </a:lnTo>
                <a:cubicBezTo>
                  <a:pt x="161910" y="11278"/>
                  <a:pt x="163802" y="9398"/>
                  <a:pt x="166639" y="6579"/>
                </a:cubicBezTo>
                <a:lnTo>
                  <a:pt x="177988" y="6579"/>
                </a:lnTo>
                <a:cubicBezTo>
                  <a:pt x="178934" y="3759"/>
                  <a:pt x="179879" y="1880"/>
                  <a:pt x="180825" y="0"/>
                </a:cubicBezTo>
                <a:cubicBezTo>
                  <a:pt x="182717" y="940"/>
                  <a:pt x="183662" y="1880"/>
                  <a:pt x="185554" y="3759"/>
                </a:cubicBezTo>
                <a:lnTo>
                  <a:pt x="195957" y="3759"/>
                </a:lnTo>
                <a:cubicBezTo>
                  <a:pt x="196903" y="4699"/>
                  <a:pt x="198794" y="6579"/>
                  <a:pt x="199740" y="7518"/>
                </a:cubicBezTo>
                <a:cubicBezTo>
                  <a:pt x="200686" y="6579"/>
                  <a:pt x="202577" y="5639"/>
                  <a:pt x="203523" y="4699"/>
                </a:cubicBezTo>
                <a:cubicBezTo>
                  <a:pt x="206360" y="3759"/>
                  <a:pt x="208252" y="5639"/>
                  <a:pt x="210143" y="7518"/>
                </a:cubicBezTo>
                <a:lnTo>
                  <a:pt x="220546" y="7518"/>
                </a:lnTo>
                <a:cubicBezTo>
                  <a:pt x="223384" y="9398"/>
                  <a:pt x="225275" y="10338"/>
                  <a:pt x="227167" y="11278"/>
                </a:cubicBezTo>
                <a:cubicBezTo>
                  <a:pt x="230950" y="12217"/>
                  <a:pt x="231895" y="7518"/>
                  <a:pt x="234733" y="7518"/>
                </a:cubicBezTo>
                <a:cubicBezTo>
                  <a:pt x="237570" y="6579"/>
                  <a:pt x="238516" y="9398"/>
                  <a:pt x="240407" y="11278"/>
                </a:cubicBezTo>
                <a:lnTo>
                  <a:pt x="265942" y="11278"/>
                </a:lnTo>
                <a:cubicBezTo>
                  <a:pt x="268779" y="15037"/>
                  <a:pt x="274454" y="14097"/>
                  <a:pt x="277291" y="18796"/>
                </a:cubicBezTo>
                <a:cubicBezTo>
                  <a:pt x="280128" y="22555"/>
                  <a:pt x="284857" y="22555"/>
                  <a:pt x="288640" y="26314"/>
                </a:cubicBezTo>
                <a:cubicBezTo>
                  <a:pt x="298097" y="34773"/>
                  <a:pt x="297152" y="32893"/>
                  <a:pt x="300935" y="41351"/>
                </a:cubicBezTo>
                <a:cubicBezTo>
                  <a:pt x="309446" y="49809"/>
                  <a:pt x="317012" y="56388"/>
                  <a:pt x="324578" y="63906"/>
                </a:cubicBezTo>
                <a:cubicBezTo>
                  <a:pt x="326470" y="63906"/>
                  <a:pt x="328361" y="62967"/>
                  <a:pt x="329307" y="65786"/>
                </a:cubicBezTo>
                <a:cubicBezTo>
                  <a:pt x="328361" y="68605"/>
                  <a:pt x="325524" y="66726"/>
                  <a:pt x="323633" y="67666"/>
                </a:cubicBezTo>
                <a:cubicBezTo>
                  <a:pt x="321741" y="69545"/>
                  <a:pt x="320795" y="66726"/>
                  <a:pt x="322687" y="68605"/>
                </a:cubicBezTo>
                <a:cubicBezTo>
                  <a:pt x="324578" y="71425"/>
                  <a:pt x="325524" y="73304"/>
                  <a:pt x="326470" y="76124"/>
                </a:cubicBezTo>
                <a:cubicBezTo>
                  <a:pt x="330253" y="78003"/>
                  <a:pt x="334981" y="78943"/>
                  <a:pt x="336873" y="83642"/>
                </a:cubicBezTo>
                <a:cubicBezTo>
                  <a:pt x="337819" y="86462"/>
                  <a:pt x="335927" y="88341"/>
                  <a:pt x="334036" y="89281"/>
                </a:cubicBezTo>
                <a:cubicBezTo>
                  <a:pt x="335927" y="92100"/>
                  <a:pt x="337819" y="95860"/>
                  <a:pt x="336873" y="99619"/>
                </a:cubicBezTo>
                <a:cubicBezTo>
                  <a:pt x="339710" y="102438"/>
                  <a:pt x="341602" y="104318"/>
                  <a:pt x="344439" y="107137"/>
                </a:cubicBezTo>
                <a:lnTo>
                  <a:pt x="344439" y="113716"/>
                </a:lnTo>
                <a:cubicBezTo>
                  <a:pt x="346330" y="115595"/>
                  <a:pt x="349168" y="117475"/>
                  <a:pt x="352005" y="120294"/>
                </a:cubicBezTo>
                <a:lnTo>
                  <a:pt x="352005" y="130632"/>
                </a:lnTo>
                <a:cubicBezTo>
                  <a:pt x="352951" y="128753"/>
                  <a:pt x="353896" y="129692"/>
                  <a:pt x="354842" y="129692"/>
                </a:cubicBezTo>
              </a:path>
            </a:pathLst>
          </a:custGeom>
          <a:solidFill>
            <a:schemeClr val="accent1"/>
          </a:solidFill>
          <a:ln w="9322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303CBE-B594-585B-647E-8BBA1141205D}"/>
              </a:ext>
            </a:extLst>
          </p:cNvPr>
          <p:cNvGrpSpPr/>
          <p:nvPr userDrawn="1"/>
        </p:nvGrpSpPr>
        <p:grpSpPr>
          <a:xfrm flipH="1">
            <a:off x="6842971" y="2230001"/>
            <a:ext cx="355268" cy="439826"/>
            <a:chOff x="5647350" y="2877502"/>
            <a:chExt cx="876322" cy="1084897"/>
          </a:xfrm>
          <a:solidFill>
            <a:schemeClr val="accent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4DEAB12-A3E2-2EC4-472D-3CCA181EE899}"/>
                </a:ext>
              </a:extLst>
            </p:cNvPr>
            <p:cNvSpPr/>
            <p:nvPr/>
          </p:nvSpPr>
          <p:spPr>
            <a:xfrm>
              <a:off x="5867638" y="3100175"/>
              <a:ext cx="370660" cy="378318"/>
            </a:xfrm>
            <a:custGeom>
              <a:avLst/>
              <a:gdLst>
                <a:gd name="connsiteX0" fmla="*/ 274082 w 370660"/>
                <a:gd name="connsiteY0" fmla="*/ 162137 h 378318"/>
                <a:gd name="connsiteX1" fmla="*/ 341709 w 370660"/>
                <a:gd name="connsiteY1" fmla="*/ 242147 h 378318"/>
                <a:gd name="connsiteX2" fmla="*/ 361712 w 370660"/>
                <a:gd name="connsiteY2" fmla="*/ 273579 h 378318"/>
                <a:gd name="connsiteX3" fmla="*/ 370284 w 370660"/>
                <a:gd name="connsiteY3" fmla="*/ 312632 h 378318"/>
                <a:gd name="connsiteX4" fmla="*/ 367427 w 370660"/>
                <a:gd name="connsiteY4" fmla="*/ 349779 h 378318"/>
                <a:gd name="connsiteX5" fmla="*/ 355044 w 370660"/>
                <a:gd name="connsiteY5" fmla="*/ 368829 h 378318"/>
                <a:gd name="connsiteX6" fmla="*/ 341709 w 370660"/>
                <a:gd name="connsiteY6" fmla="*/ 375497 h 378318"/>
                <a:gd name="connsiteX7" fmla="*/ 341709 w 370660"/>
                <a:gd name="connsiteY7" fmla="*/ 373592 h 378318"/>
                <a:gd name="connsiteX8" fmla="*/ 340757 w 370660"/>
                <a:gd name="connsiteY8" fmla="*/ 374544 h 378318"/>
                <a:gd name="connsiteX9" fmla="*/ 320754 w 370660"/>
                <a:gd name="connsiteY9" fmla="*/ 375497 h 378318"/>
                <a:gd name="connsiteX10" fmla="*/ 247412 w 370660"/>
                <a:gd name="connsiteY10" fmla="*/ 348827 h 378318"/>
                <a:gd name="connsiteX11" fmla="*/ 223599 w 370660"/>
                <a:gd name="connsiteY11" fmla="*/ 315489 h 378318"/>
                <a:gd name="connsiteX12" fmla="*/ 171212 w 370660"/>
                <a:gd name="connsiteY12" fmla="*/ 261197 h 378318"/>
                <a:gd name="connsiteX13" fmla="*/ 135017 w 370660"/>
                <a:gd name="connsiteY13" fmla="*/ 225954 h 378318"/>
                <a:gd name="connsiteX14" fmla="*/ 125492 w 370660"/>
                <a:gd name="connsiteY14" fmla="*/ 213572 h 378318"/>
                <a:gd name="connsiteX15" fmla="*/ 82629 w 370660"/>
                <a:gd name="connsiteY15" fmla="*/ 166899 h 378318"/>
                <a:gd name="connsiteX16" fmla="*/ 53102 w 370660"/>
                <a:gd name="connsiteY16" fmla="*/ 110702 h 378318"/>
                <a:gd name="connsiteX17" fmla="*/ 37862 w 370660"/>
                <a:gd name="connsiteY17" fmla="*/ 84984 h 378318"/>
                <a:gd name="connsiteX18" fmla="*/ 1667 w 370660"/>
                <a:gd name="connsiteY18" fmla="*/ 19262 h 378318"/>
                <a:gd name="connsiteX19" fmla="*/ 2619 w 370660"/>
                <a:gd name="connsiteY19" fmla="*/ 3069 h 378318"/>
                <a:gd name="connsiteX20" fmla="*/ 27384 w 370660"/>
                <a:gd name="connsiteY20" fmla="*/ 5927 h 378318"/>
                <a:gd name="connsiteX21" fmla="*/ 100727 w 370660"/>
                <a:gd name="connsiteY21" fmla="*/ 38312 h 378318"/>
                <a:gd name="connsiteX22" fmla="*/ 143589 w 370660"/>
                <a:gd name="connsiteY22" fmla="*/ 61172 h 378318"/>
                <a:gd name="connsiteX23" fmla="*/ 152162 w 370660"/>
                <a:gd name="connsiteY23" fmla="*/ 69744 h 37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0660" h="378318">
                  <a:moveTo>
                    <a:pt x="274082" y="162137"/>
                  </a:moveTo>
                  <a:cubicBezTo>
                    <a:pt x="295037" y="189759"/>
                    <a:pt x="322659" y="212619"/>
                    <a:pt x="341709" y="242147"/>
                  </a:cubicBezTo>
                  <a:cubicBezTo>
                    <a:pt x="348377" y="252624"/>
                    <a:pt x="356949" y="262149"/>
                    <a:pt x="361712" y="273579"/>
                  </a:cubicBezTo>
                  <a:cubicBezTo>
                    <a:pt x="366474" y="285962"/>
                    <a:pt x="372189" y="298344"/>
                    <a:pt x="370284" y="312632"/>
                  </a:cubicBezTo>
                  <a:cubicBezTo>
                    <a:pt x="368379" y="324062"/>
                    <a:pt x="368379" y="335492"/>
                    <a:pt x="367427" y="349779"/>
                  </a:cubicBezTo>
                  <a:cubicBezTo>
                    <a:pt x="363617" y="354542"/>
                    <a:pt x="359807" y="361209"/>
                    <a:pt x="355044" y="368829"/>
                  </a:cubicBezTo>
                  <a:cubicBezTo>
                    <a:pt x="351234" y="370734"/>
                    <a:pt x="346472" y="373592"/>
                    <a:pt x="341709" y="375497"/>
                  </a:cubicBezTo>
                  <a:lnTo>
                    <a:pt x="341709" y="373592"/>
                  </a:lnTo>
                  <a:lnTo>
                    <a:pt x="340757" y="374544"/>
                  </a:lnTo>
                  <a:cubicBezTo>
                    <a:pt x="334089" y="381212"/>
                    <a:pt x="327422" y="377402"/>
                    <a:pt x="320754" y="375497"/>
                  </a:cubicBezTo>
                  <a:cubicBezTo>
                    <a:pt x="296942" y="367877"/>
                    <a:pt x="273129" y="361209"/>
                    <a:pt x="247412" y="348827"/>
                  </a:cubicBezTo>
                  <a:cubicBezTo>
                    <a:pt x="236934" y="341207"/>
                    <a:pt x="233124" y="325967"/>
                    <a:pt x="223599" y="315489"/>
                  </a:cubicBezTo>
                  <a:cubicBezTo>
                    <a:pt x="199787" y="302154"/>
                    <a:pt x="180737" y="287867"/>
                    <a:pt x="171212" y="261197"/>
                  </a:cubicBezTo>
                  <a:cubicBezTo>
                    <a:pt x="155019" y="255482"/>
                    <a:pt x="140732" y="245004"/>
                    <a:pt x="135017" y="225954"/>
                  </a:cubicBezTo>
                  <a:cubicBezTo>
                    <a:pt x="133112" y="221192"/>
                    <a:pt x="129302" y="215477"/>
                    <a:pt x="125492" y="213572"/>
                  </a:cubicBezTo>
                  <a:cubicBezTo>
                    <a:pt x="104537" y="204047"/>
                    <a:pt x="95964" y="183092"/>
                    <a:pt x="82629" y="166899"/>
                  </a:cubicBezTo>
                  <a:cubicBezTo>
                    <a:pt x="68342" y="150707"/>
                    <a:pt x="58817" y="131657"/>
                    <a:pt x="53102" y="110702"/>
                  </a:cubicBezTo>
                  <a:cubicBezTo>
                    <a:pt x="50244" y="101177"/>
                    <a:pt x="44529" y="92604"/>
                    <a:pt x="37862" y="84984"/>
                  </a:cubicBezTo>
                  <a:cubicBezTo>
                    <a:pt x="19764" y="65934"/>
                    <a:pt x="13097" y="41169"/>
                    <a:pt x="1667" y="19262"/>
                  </a:cubicBezTo>
                  <a:cubicBezTo>
                    <a:pt x="-238" y="14499"/>
                    <a:pt x="-1191" y="8784"/>
                    <a:pt x="2619" y="3069"/>
                  </a:cubicBezTo>
                  <a:cubicBezTo>
                    <a:pt x="11192" y="-3598"/>
                    <a:pt x="19764" y="2117"/>
                    <a:pt x="27384" y="5927"/>
                  </a:cubicBezTo>
                  <a:cubicBezTo>
                    <a:pt x="51197" y="18309"/>
                    <a:pt x="75962" y="28787"/>
                    <a:pt x="100727" y="38312"/>
                  </a:cubicBezTo>
                  <a:cubicBezTo>
                    <a:pt x="115967" y="44027"/>
                    <a:pt x="127397" y="56409"/>
                    <a:pt x="143589" y="61172"/>
                  </a:cubicBezTo>
                  <a:cubicBezTo>
                    <a:pt x="150257" y="63077"/>
                    <a:pt x="152162" y="70697"/>
                    <a:pt x="152162" y="697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191296-ADC8-39AA-9F9C-D2862F606F68}"/>
                </a:ext>
              </a:extLst>
            </p:cNvPr>
            <p:cNvSpPr/>
            <p:nvPr/>
          </p:nvSpPr>
          <p:spPr>
            <a:xfrm>
              <a:off x="5647350" y="3774757"/>
              <a:ext cx="486242" cy="187642"/>
            </a:xfrm>
            <a:custGeom>
              <a:avLst/>
              <a:gdLst>
                <a:gd name="connsiteX0" fmla="*/ 272437 w 486242"/>
                <a:gd name="connsiteY0" fmla="*/ 173355 h 187642"/>
                <a:gd name="connsiteX1" fmla="*/ 242909 w 486242"/>
                <a:gd name="connsiteY1" fmla="*/ 176213 h 187642"/>
                <a:gd name="connsiteX2" fmla="*/ 223859 w 486242"/>
                <a:gd name="connsiteY2" fmla="*/ 175260 h 187642"/>
                <a:gd name="connsiteX3" fmla="*/ 125752 w 486242"/>
                <a:gd name="connsiteY3" fmla="*/ 187642 h 187642"/>
                <a:gd name="connsiteX4" fmla="*/ 83842 w 486242"/>
                <a:gd name="connsiteY4" fmla="*/ 183832 h 187642"/>
                <a:gd name="connsiteX5" fmla="*/ 21929 w 486242"/>
                <a:gd name="connsiteY5" fmla="*/ 172402 h 187642"/>
                <a:gd name="connsiteX6" fmla="*/ 22 w 486242"/>
                <a:gd name="connsiteY6" fmla="*/ 159067 h 187642"/>
                <a:gd name="connsiteX7" fmla="*/ 46694 w 486242"/>
                <a:gd name="connsiteY7" fmla="*/ 107632 h 187642"/>
                <a:gd name="connsiteX8" fmla="*/ 73364 w 486242"/>
                <a:gd name="connsiteY8" fmla="*/ 101917 h 187642"/>
                <a:gd name="connsiteX9" fmla="*/ 91462 w 486242"/>
                <a:gd name="connsiteY9" fmla="*/ 85725 h 187642"/>
                <a:gd name="connsiteX10" fmla="*/ 131467 w 486242"/>
                <a:gd name="connsiteY10" fmla="*/ 67627 h 187642"/>
                <a:gd name="connsiteX11" fmla="*/ 157184 w 486242"/>
                <a:gd name="connsiteY11" fmla="*/ 61913 h 187642"/>
                <a:gd name="connsiteX12" fmla="*/ 180044 w 486242"/>
                <a:gd name="connsiteY12" fmla="*/ 49530 h 187642"/>
                <a:gd name="connsiteX13" fmla="*/ 246719 w 486242"/>
                <a:gd name="connsiteY13" fmla="*/ 33338 h 187642"/>
                <a:gd name="connsiteX14" fmla="*/ 279104 w 486242"/>
                <a:gd name="connsiteY14" fmla="*/ 36195 h 187642"/>
                <a:gd name="connsiteX15" fmla="*/ 299107 w 486242"/>
                <a:gd name="connsiteY15" fmla="*/ 26670 h 187642"/>
                <a:gd name="connsiteX16" fmla="*/ 329587 w 486242"/>
                <a:gd name="connsiteY16" fmla="*/ 23813 h 187642"/>
                <a:gd name="connsiteX17" fmla="*/ 342922 w 486242"/>
                <a:gd name="connsiteY17" fmla="*/ 20955 h 187642"/>
                <a:gd name="connsiteX18" fmla="*/ 409597 w 486242"/>
                <a:gd name="connsiteY18" fmla="*/ 0 h 187642"/>
                <a:gd name="connsiteX19" fmla="*/ 458174 w 486242"/>
                <a:gd name="connsiteY19" fmla="*/ 3810 h 187642"/>
                <a:gd name="connsiteX20" fmla="*/ 485797 w 486242"/>
                <a:gd name="connsiteY20" fmla="*/ 59055 h 187642"/>
                <a:gd name="connsiteX21" fmla="*/ 481987 w 486242"/>
                <a:gd name="connsiteY21" fmla="*/ 77152 h 187642"/>
                <a:gd name="connsiteX22" fmla="*/ 484844 w 486242"/>
                <a:gd name="connsiteY22" fmla="*/ 90488 h 187642"/>
                <a:gd name="connsiteX23" fmla="*/ 468652 w 486242"/>
                <a:gd name="connsiteY23" fmla="*/ 120967 h 187642"/>
                <a:gd name="connsiteX24" fmla="*/ 401024 w 486242"/>
                <a:gd name="connsiteY24" fmla="*/ 140970 h 187642"/>
                <a:gd name="connsiteX25" fmla="*/ 361972 w 486242"/>
                <a:gd name="connsiteY25" fmla="*/ 153352 h 18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6242" h="187642">
                  <a:moveTo>
                    <a:pt x="272437" y="173355"/>
                  </a:moveTo>
                  <a:cubicBezTo>
                    <a:pt x="263864" y="175260"/>
                    <a:pt x="251482" y="177165"/>
                    <a:pt x="242909" y="176213"/>
                  </a:cubicBezTo>
                  <a:cubicBezTo>
                    <a:pt x="236242" y="175260"/>
                    <a:pt x="229574" y="174307"/>
                    <a:pt x="223859" y="175260"/>
                  </a:cubicBezTo>
                  <a:cubicBezTo>
                    <a:pt x="191474" y="183832"/>
                    <a:pt x="157184" y="176213"/>
                    <a:pt x="125752" y="187642"/>
                  </a:cubicBezTo>
                  <a:cubicBezTo>
                    <a:pt x="111464" y="182880"/>
                    <a:pt x="97177" y="177165"/>
                    <a:pt x="83842" y="183832"/>
                  </a:cubicBezTo>
                  <a:cubicBezTo>
                    <a:pt x="62887" y="174307"/>
                    <a:pt x="41932" y="176213"/>
                    <a:pt x="21929" y="172402"/>
                  </a:cubicBezTo>
                  <a:cubicBezTo>
                    <a:pt x="13357" y="170497"/>
                    <a:pt x="6689" y="169545"/>
                    <a:pt x="22" y="159067"/>
                  </a:cubicBezTo>
                  <a:cubicBezTo>
                    <a:pt x="-931" y="128588"/>
                    <a:pt x="29549" y="123825"/>
                    <a:pt x="46694" y="107632"/>
                  </a:cubicBezTo>
                  <a:cubicBezTo>
                    <a:pt x="56219" y="105727"/>
                    <a:pt x="64792" y="103822"/>
                    <a:pt x="73364" y="101917"/>
                  </a:cubicBezTo>
                  <a:cubicBezTo>
                    <a:pt x="80032" y="96202"/>
                    <a:pt x="85747" y="90488"/>
                    <a:pt x="91462" y="85725"/>
                  </a:cubicBezTo>
                  <a:cubicBezTo>
                    <a:pt x="105749" y="80010"/>
                    <a:pt x="120037" y="77152"/>
                    <a:pt x="131467" y="67627"/>
                  </a:cubicBezTo>
                  <a:cubicBezTo>
                    <a:pt x="139087" y="61913"/>
                    <a:pt x="148612" y="63817"/>
                    <a:pt x="157184" y="61913"/>
                  </a:cubicBezTo>
                  <a:cubicBezTo>
                    <a:pt x="164804" y="58102"/>
                    <a:pt x="171472" y="54292"/>
                    <a:pt x="180044" y="49530"/>
                  </a:cubicBezTo>
                  <a:cubicBezTo>
                    <a:pt x="203857" y="55245"/>
                    <a:pt x="223859" y="40005"/>
                    <a:pt x="246719" y="33338"/>
                  </a:cubicBezTo>
                  <a:cubicBezTo>
                    <a:pt x="257197" y="34290"/>
                    <a:pt x="267674" y="35242"/>
                    <a:pt x="279104" y="36195"/>
                  </a:cubicBezTo>
                  <a:cubicBezTo>
                    <a:pt x="284819" y="33338"/>
                    <a:pt x="291487" y="30480"/>
                    <a:pt x="299107" y="26670"/>
                  </a:cubicBezTo>
                  <a:cubicBezTo>
                    <a:pt x="308632" y="26670"/>
                    <a:pt x="319109" y="30480"/>
                    <a:pt x="329587" y="23813"/>
                  </a:cubicBezTo>
                  <a:cubicBezTo>
                    <a:pt x="333397" y="21907"/>
                    <a:pt x="338159" y="20002"/>
                    <a:pt x="342922" y="20955"/>
                  </a:cubicBezTo>
                  <a:cubicBezTo>
                    <a:pt x="367687" y="23813"/>
                    <a:pt x="387689" y="11430"/>
                    <a:pt x="409597" y="0"/>
                  </a:cubicBezTo>
                  <a:cubicBezTo>
                    <a:pt x="423884" y="10477"/>
                    <a:pt x="441982" y="-1905"/>
                    <a:pt x="458174" y="3810"/>
                  </a:cubicBezTo>
                  <a:cubicBezTo>
                    <a:pt x="481034" y="17145"/>
                    <a:pt x="480082" y="41910"/>
                    <a:pt x="485797" y="59055"/>
                  </a:cubicBezTo>
                  <a:cubicBezTo>
                    <a:pt x="487702" y="68580"/>
                    <a:pt x="482939" y="72390"/>
                    <a:pt x="481987" y="77152"/>
                  </a:cubicBezTo>
                  <a:cubicBezTo>
                    <a:pt x="481987" y="81915"/>
                    <a:pt x="486749" y="85725"/>
                    <a:pt x="484844" y="90488"/>
                  </a:cubicBezTo>
                  <a:cubicBezTo>
                    <a:pt x="480082" y="100013"/>
                    <a:pt x="474367" y="109538"/>
                    <a:pt x="468652" y="120967"/>
                  </a:cubicBezTo>
                  <a:cubicBezTo>
                    <a:pt x="446744" y="126682"/>
                    <a:pt x="426742" y="140017"/>
                    <a:pt x="401024" y="140970"/>
                  </a:cubicBezTo>
                  <a:cubicBezTo>
                    <a:pt x="389594" y="148590"/>
                    <a:pt x="378164" y="154305"/>
                    <a:pt x="361972" y="1533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7B8061F-E372-9802-950D-4206FCE5B6E2}"/>
                </a:ext>
              </a:extLst>
            </p:cNvPr>
            <p:cNvSpPr/>
            <p:nvPr/>
          </p:nvSpPr>
          <p:spPr>
            <a:xfrm>
              <a:off x="6291262" y="2877502"/>
              <a:ext cx="232410" cy="461827"/>
            </a:xfrm>
            <a:custGeom>
              <a:avLst/>
              <a:gdLst>
                <a:gd name="connsiteX0" fmla="*/ 78105 w 232410"/>
                <a:gd name="connsiteY0" fmla="*/ 304800 h 461827"/>
                <a:gd name="connsiteX1" fmla="*/ 64770 w 232410"/>
                <a:gd name="connsiteY1" fmla="*/ 266700 h 461827"/>
                <a:gd name="connsiteX2" fmla="*/ 47625 w 232410"/>
                <a:gd name="connsiteY2" fmla="*/ 242888 h 461827"/>
                <a:gd name="connsiteX3" fmla="*/ 48577 w 232410"/>
                <a:gd name="connsiteY3" fmla="*/ 232410 h 461827"/>
                <a:gd name="connsiteX4" fmla="*/ 31433 w 232410"/>
                <a:gd name="connsiteY4" fmla="*/ 170498 h 461827"/>
                <a:gd name="connsiteX5" fmla="*/ 952 w 232410"/>
                <a:gd name="connsiteY5" fmla="*/ 31433 h 461827"/>
                <a:gd name="connsiteX6" fmla="*/ 0 w 232410"/>
                <a:gd name="connsiteY6" fmla="*/ 18098 h 461827"/>
                <a:gd name="connsiteX7" fmla="*/ 12383 w 232410"/>
                <a:gd name="connsiteY7" fmla="*/ 0 h 461827"/>
                <a:gd name="connsiteX8" fmla="*/ 80963 w 232410"/>
                <a:gd name="connsiteY8" fmla="*/ 62865 h 461827"/>
                <a:gd name="connsiteX9" fmla="*/ 110490 w 232410"/>
                <a:gd name="connsiteY9" fmla="*/ 87630 h 461827"/>
                <a:gd name="connsiteX10" fmla="*/ 156210 w 232410"/>
                <a:gd name="connsiteY10" fmla="*/ 152400 h 461827"/>
                <a:gd name="connsiteX11" fmla="*/ 169545 w 232410"/>
                <a:gd name="connsiteY11" fmla="*/ 175260 h 461827"/>
                <a:gd name="connsiteX12" fmla="*/ 181927 w 232410"/>
                <a:gd name="connsiteY12" fmla="*/ 209550 h 461827"/>
                <a:gd name="connsiteX13" fmla="*/ 200977 w 232410"/>
                <a:gd name="connsiteY13" fmla="*/ 227648 h 461827"/>
                <a:gd name="connsiteX14" fmla="*/ 232410 w 232410"/>
                <a:gd name="connsiteY14" fmla="*/ 357188 h 461827"/>
                <a:gd name="connsiteX15" fmla="*/ 229552 w 232410"/>
                <a:gd name="connsiteY15" fmla="*/ 395288 h 461827"/>
                <a:gd name="connsiteX16" fmla="*/ 220980 w 232410"/>
                <a:gd name="connsiteY16" fmla="*/ 432435 h 461827"/>
                <a:gd name="connsiteX17" fmla="*/ 205740 w 232410"/>
                <a:gd name="connsiteY17" fmla="*/ 449580 h 461827"/>
                <a:gd name="connsiteX18" fmla="*/ 143827 w 232410"/>
                <a:gd name="connsiteY18" fmla="*/ 461010 h 461827"/>
                <a:gd name="connsiteX19" fmla="*/ 117158 w 232410"/>
                <a:gd name="connsiteY19" fmla="*/ 429578 h 461827"/>
                <a:gd name="connsiteX20" fmla="*/ 107633 w 232410"/>
                <a:gd name="connsiteY20" fmla="*/ 385763 h 4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2410" h="461827">
                  <a:moveTo>
                    <a:pt x="78105" y="304800"/>
                  </a:moveTo>
                  <a:cubicBezTo>
                    <a:pt x="74295" y="291465"/>
                    <a:pt x="70485" y="279083"/>
                    <a:pt x="64770" y="266700"/>
                  </a:cubicBezTo>
                  <a:cubicBezTo>
                    <a:pt x="60960" y="258128"/>
                    <a:pt x="57150" y="248603"/>
                    <a:pt x="47625" y="242888"/>
                  </a:cubicBezTo>
                  <a:cubicBezTo>
                    <a:pt x="47625" y="239078"/>
                    <a:pt x="49530" y="235268"/>
                    <a:pt x="48577" y="232410"/>
                  </a:cubicBezTo>
                  <a:cubicBezTo>
                    <a:pt x="42863" y="211455"/>
                    <a:pt x="35242" y="191453"/>
                    <a:pt x="31433" y="170498"/>
                  </a:cubicBezTo>
                  <a:cubicBezTo>
                    <a:pt x="21908" y="123825"/>
                    <a:pt x="4763" y="79058"/>
                    <a:pt x="952" y="31433"/>
                  </a:cubicBezTo>
                  <a:cubicBezTo>
                    <a:pt x="952" y="26670"/>
                    <a:pt x="0" y="22860"/>
                    <a:pt x="0" y="18098"/>
                  </a:cubicBezTo>
                  <a:cubicBezTo>
                    <a:pt x="0" y="12383"/>
                    <a:pt x="0" y="12383"/>
                    <a:pt x="12383" y="0"/>
                  </a:cubicBezTo>
                  <a:cubicBezTo>
                    <a:pt x="36195" y="19050"/>
                    <a:pt x="62865" y="35243"/>
                    <a:pt x="80963" y="62865"/>
                  </a:cubicBezTo>
                  <a:cubicBezTo>
                    <a:pt x="93345" y="67628"/>
                    <a:pt x="100965" y="77153"/>
                    <a:pt x="110490" y="87630"/>
                  </a:cubicBezTo>
                  <a:cubicBezTo>
                    <a:pt x="127635" y="107633"/>
                    <a:pt x="138113" y="132398"/>
                    <a:pt x="156210" y="152400"/>
                  </a:cubicBezTo>
                  <a:cubicBezTo>
                    <a:pt x="162877" y="159068"/>
                    <a:pt x="166688" y="166688"/>
                    <a:pt x="169545" y="175260"/>
                  </a:cubicBezTo>
                  <a:cubicBezTo>
                    <a:pt x="173355" y="186690"/>
                    <a:pt x="177165" y="197168"/>
                    <a:pt x="181927" y="209550"/>
                  </a:cubicBezTo>
                  <a:cubicBezTo>
                    <a:pt x="186690" y="214313"/>
                    <a:pt x="192405" y="220028"/>
                    <a:pt x="200977" y="227648"/>
                  </a:cubicBezTo>
                  <a:cubicBezTo>
                    <a:pt x="207645" y="268605"/>
                    <a:pt x="227648" y="308610"/>
                    <a:pt x="232410" y="357188"/>
                  </a:cubicBezTo>
                  <a:cubicBezTo>
                    <a:pt x="221933" y="368618"/>
                    <a:pt x="231458" y="381953"/>
                    <a:pt x="229552" y="395288"/>
                  </a:cubicBezTo>
                  <a:cubicBezTo>
                    <a:pt x="227648" y="407670"/>
                    <a:pt x="223838" y="420053"/>
                    <a:pt x="220980" y="432435"/>
                  </a:cubicBezTo>
                  <a:cubicBezTo>
                    <a:pt x="213360" y="435293"/>
                    <a:pt x="209550" y="441960"/>
                    <a:pt x="205740" y="449580"/>
                  </a:cubicBezTo>
                  <a:cubicBezTo>
                    <a:pt x="185738" y="454343"/>
                    <a:pt x="166688" y="464820"/>
                    <a:pt x="143827" y="461010"/>
                  </a:cubicBezTo>
                  <a:cubicBezTo>
                    <a:pt x="128588" y="455295"/>
                    <a:pt x="120015" y="444818"/>
                    <a:pt x="117158" y="429578"/>
                  </a:cubicBezTo>
                  <a:cubicBezTo>
                    <a:pt x="114300" y="415290"/>
                    <a:pt x="107633" y="401003"/>
                    <a:pt x="107633" y="38576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</p:spTree>
    <p:extLst>
      <p:ext uri="{BB962C8B-B14F-4D97-AF65-F5344CB8AC3E}">
        <p14:creationId xmlns:p14="http://schemas.microsoft.com/office/powerpoint/2010/main" val="6035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F718A-1163-F148-8813-CB7FB5A5D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74AD58AC-2F1B-0874-157B-C940CDDA9670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04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66F10-0C25-5D4E-AE8A-95140406A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4" b="33951"/>
          <a:stretch/>
        </p:blipFill>
        <p:spPr>
          <a:xfrm>
            <a:off x="-1" y="-15498"/>
            <a:ext cx="2070253" cy="4248831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79BE86E-0147-48DC-4111-0B6B3E77275E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6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E9C73-888C-4B46-9B7E-5EB9EC942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0" t="233" b="34515"/>
          <a:stretch/>
        </p:blipFill>
        <p:spPr>
          <a:xfrm>
            <a:off x="-1" y="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rgbClr val="EA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31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C5D46-D529-8A40-8730-A0A90B5263D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2583A-7CD8-4D4E-AAF4-BE21F619A33C}"/>
              </a:ext>
            </a:extLst>
          </p:cNvPr>
          <p:cNvSpPr txBox="1"/>
          <p:nvPr userDrawn="1"/>
        </p:nvSpPr>
        <p:spPr>
          <a:xfrm>
            <a:off x="11418849" y="-1505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E0996-EC88-DA4B-A212-5408F13DA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02"/>
          <a:stretch/>
        </p:blipFill>
        <p:spPr>
          <a:xfrm>
            <a:off x="6581869" y="2190367"/>
            <a:ext cx="2668410" cy="9383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C4B70-69B4-6C4E-AAA3-CB39BBF25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30063"/>
            <a:ext cx="11083636" cy="9740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Add CTA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5BB1F7-8202-C141-90E0-287EA0B5174D}"/>
              </a:ext>
            </a:extLst>
          </p:cNvPr>
          <p:cNvSpPr txBox="1">
            <a:spLocks/>
          </p:cNvSpPr>
          <p:nvPr userDrawn="1"/>
        </p:nvSpPr>
        <p:spPr>
          <a:xfrm>
            <a:off x="554182" y="5100836"/>
            <a:ext cx="11083636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b="0" dirty="0"/>
              <a:t>www.avaya.com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9037D-97A4-4F44-B4A5-85BBB2079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86" y="2182222"/>
            <a:ext cx="3298053" cy="9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9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prov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B09A6C-A14D-A148-940D-8D9C00528DD4}"/>
              </a:ext>
            </a:extLst>
          </p:cNvPr>
          <p:cNvSpPr/>
          <p:nvPr userDrawn="1"/>
        </p:nvSpPr>
        <p:spPr>
          <a:xfrm>
            <a:off x="0" y="0"/>
            <a:ext cx="12192000" cy="641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BB85B-140B-6C46-B33A-4F76E48CE556}"/>
              </a:ext>
            </a:extLst>
          </p:cNvPr>
          <p:cNvSpPr txBox="1"/>
          <p:nvPr userDrawn="1"/>
        </p:nvSpPr>
        <p:spPr>
          <a:xfrm>
            <a:off x="-5109210" y="92011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5420A-50BF-9F47-8817-F9AAE1499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8998" y="2058206"/>
            <a:ext cx="832457" cy="83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468A9-826E-3744-B489-AC325D7D0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5922" y="2058205"/>
            <a:ext cx="832457" cy="83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2C05D-397A-2C49-9BBB-B6CB98173C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62846" y="2058204"/>
            <a:ext cx="832457" cy="832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2CAA5-C36F-9A43-8B93-0BEDBD300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9770" y="2058203"/>
            <a:ext cx="832457" cy="832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82D30-192C-A448-8101-AB3D1B057E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96694" y="2058202"/>
            <a:ext cx="832457" cy="8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7FD5A-18A4-F04C-BE19-9A9D6F5265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3618" y="2058201"/>
            <a:ext cx="832457" cy="8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473DC-E55B-5A45-A679-3995C8D4D4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30544" y="2058201"/>
            <a:ext cx="832457" cy="832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CA8FF3-16DA-1844-9FEA-DD16ABFCF49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135578" y="3392743"/>
            <a:ext cx="832457" cy="832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3C7A7-FB1D-2F46-9F46-AF85B1DD7FD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52503" y="3392745"/>
            <a:ext cx="832457" cy="832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FE393-0367-1E40-8BEB-F8823EB32E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969427" y="3392744"/>
            <a:ext cx="832457" cy="832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2DAAD-0F21-B147-A8B6-E512DB186D2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386352" y="3392745"/>
            <a:ext cx="832457" cy="832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52525-75F4-F545-814A-5666AC0465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03275" y="3392743"/>
            <a:ext cx="832457" cy="83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60DF77-88E4-F047-BAC3-3EE61614D0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20200" y="3392743"/>
            <a:ext cx="832457" cy="832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09773C-EBD4-E944-8345-1989B5E96CA6}"/>
              </a:ext>
            </a:extLst>
          </p:cNvPr>
          <p:cNvSpPr txBox="1"/>
          <p:nvPr userDrawn="1"/>
        </p:nvSpPr>
        <p:spPr>
          <a:xfrm>
            <a:off x="0" y="0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Approved icon files to use in your deck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0111A-1E83-DE48-B724-C9DB9EF62B4F}"/>
              </a:ext>
            </a:extLst>
          </p:cNvPr>
          <p:cNvSpPr txBox="1"/>
          <p:nvPr userDrawn="1"/>
        </p:nvSpPr>
        <p:spPr>
          <a:xfrm>
            <a:off x="0" y="5061154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icons sparingly. Remember to keep slides simple and to the point.</a:t>
            </a:r>
          </a:p>
        </p:txBody>
      </p:sp>
    </p:spTree>
    <p:extLst>
      <p:ext uri="{BB962C8B-B14F-4D97-AF65-F5344CB8AC3E}">
        <p14:creationId xmlns:p14="http://schemas.microsoft.com/office/powerpoint/2010/main" val="1609725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9DFC89-186A-7A4A-8486-6FE960EC1750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374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7D0EF5-639C-BD4C-84A5-68D92A8363A8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818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807E55-9949-A341-80E0-977249F808E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128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CF3D6-D660-3244-8355-B1891E317BFC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7277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30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tter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869A1D-436C-B6E3-6D3C-E22F8BA6AB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7D2D66-63BC-6F40-E285-C3F800ED1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CC770F-75F9-5A5B-1E55-3A6F1A22F46B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8AEA99C-84D9-2BB5-33E3-D278737D0422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solidFill>
              <a:srgbClr val="DA2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CFF25E8-CBD1-9F7D-5910-CF27395947E2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66DEC6-A50F-ED1C-BBCD-B10EF0BF52EC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EAE3BF-F2FA-5541-DEBB-24A7B02649EA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DF3F4AC-A104-8276-3154-48313F9DADE4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A0F7A2-5051-76D3-2723-C068DE89CB11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2DEDD84-C1BF-0D6A-73F8-7CD1A3FB87FA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F121AB7-EF15-0A39-720C-62D68E09E436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4A74D0-DCF0-210A-CB11-63188F039E8B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2E9E0D60-FA70-362B-35A6-AB33FBBE05DF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rgbClr val="DA291C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5564E1-FD75-4D4F-3533-F70505611D2A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solidFill>
              <a:srgbClr val="DA291C"/>
            </a:solidFill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B4AA549-7B33-916E-C85E-01DC42BBCFAF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solidFill>
              <a:srgbClr val="DA291C"/>
            </a:solidFill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27414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8498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87117"/>
            <a:ext cx="10972800" cy="4973052"/>
          </a:xfrm>
        </p:spPr>
        <p:txBody>
          <a:bodyPr>
            <a:noAutofit/>
          </a:bodyPr>
          <a:lstStyle>
            <a:lvl1pPr marL="457189" indent="-457189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1pPr>
            <a:lvl2pPr marL="990575" indent="-380990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2pPr>
            <a:lvl3pPr marL="1523962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3pPr>
            <a:lvl4pPr marL="2133547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4pPr>
            <a:lvl5pPr marL="2743131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5pPr>
          </a:lstStyle>
          <a:p>
            <a:pPr lvl="0"/>
            <a:r>
              <a:rPr lang="en-US"/>
              <a:t>Click to edit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802849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555584"/>
            <a:ext cx="10972800" cy="4604584"/>
          </a:xfrm>
        </p:spPr>
        <p:txBody>
          <a:bodyPr>
            <a:noAutofit/>
          </a:bodyPr>
          <a:lstStyle>
            <a:lvl1pPr marL="457189" indent="-457189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1pPr>
            <a:lvl2pPr marL="990575" indent="-380990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2pPr>
            <a:lvl3pPr marL="1523962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3pPr>
            <a:lvl4pPr marL="2133547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4pPr>
            <a:lvl5pPr marL="2743131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5pPr>
          </a:lstStyle>
          <a:p>
            <a:pPr lvl="0"/>
            <a:r>
              <a:rPr lang="en-US"/>
              <a:t>Click to edit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HEADER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12826" y="1063384"/>
            <a:ext cx="10966349" cy="436563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rgbClr val="00AEE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5286547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414" y="229811"/>
            <a:ext cx="11579173" cy="5370285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7439" y="1453098"/>
            <a:ext cx="10363200" cy="1470025"/>
          </a:xfrm>
        </p:spPr>
        <p:txBody>
          <a:bodyPr lIns="0" bIns="0" anchor="b" anchorCtr="0"/>
          <a:lstStyle>
            <a:lvl1pPr marL="0" marR="0" indent="0" algn="l" defTabSz="609585" rtl="0" eaLnBrk="1" fontAlgn="auto" latinLnBrk="0" hangingPunct="1">
              <a:lnSpc>
                <a:spcPts val="7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66">
                <a:solidFill>
                  <a:srgbClr val="002D5B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7136" y="2923123"/>
            <a:ext cx="8534400" cy="175260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lnSpc>
                <a:spcPts val="3733"/>
              </a:lnSpc>
              <a:buNone/>
              <a:defRPr sz="3733" b="0" i="0" spc="4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Subhead Goes Here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4643347"/>
            <a:ext cx="12192000" cy="2214653"/>
            <a:chOff x="0" y="3482510"/>
            <a:chExt cx="9144000" cy="1660990"/>
          </a:xfrm>
        </p:grpSpPr>
        <p:pic>
          <p:nvPicPr>
            <p:cNvPr id="13" name="Picture 12" descr="C1-PPT_Image-footer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82510"/>
              <a:ext cx="9144000" cy="166099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301527" y="4391829"/>
              <a:ext cx="261499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75" y="4501733"/>
              <a:ext cx="1968126" cy="29417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635000" y="5057776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 Copyright 2022.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978807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19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5206541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3558c874f_0_671"/>
          <p:cNvSpPr txBox="1"/>
          <p:nvPr/>
        </p:nvSpPr>
        <p:spPr>
          <a:xfrm>
            <a:off x="11023600" y="6359202"/>
            <a:ext cx="1003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637"/>
              </a:buClr>
              <a:buSzPts val="6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Copyright 202</a:t>
            </a:r>
            <a:r>
              <a:rPr lang="en-US" sz="800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sz="800" b="0" i="0" u="none" strike="noStrike" cap="none" dirty="0">
              <a:solidFill>
                <a:srgbClr val="0026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7" name="Google Shape;97;g1f3558c874f_0_67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900" y="6461834"/>
            <a:ext cx="922165" cy="1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f3558c874f_0_671"/>
          <p:cNvSpPr txBox="1">
            <a:spLocks noGrp="1"/>
          </p:cNvSpPr>
          <p:nvPr>
            <p:ph type="sldNum" idx="12"/>
          </p:nvPr>
        </p:nvSpPr>
        <p:spPr>
          <a:xfrm>
            <a:off x="-184189" y="62714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Google Shape;96;g1f3558c874f_0_671">
            <a:extLst>
              <a:ext uri="{FF2B5EF4-FFF2-40B4-BE49-F238E27FC236}">
                <a16:creationId xmlns:a16="http://schemas.microsoft.com/office/drawing/2014/main" id="{9296093B-8F43-C38E-7A5D-68ABA4EFACC6}"/>
              </a:ext>
            </a:extLst>
          </p:cNvPr>
          <p:cNvSpPr txBox="1"/>
          <p:nvPr userDrawn="1"/>
        </p:nvSpPr>
        <p:spPr>
          <a:xfrm>
            <a:off x="582945" y="6359200"/>
            <a:ext cx="1003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637"/>
              </a:buClr>
              <a:buSzPts val="6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One C1</a:t>
            </a:r>
            <a:endParaRPr sz="800" b="0" i="0" u="none" strike="noStrike" cap="none" dirty="0">
              <a:solidFill>
                <a:srgbClr val="0026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468450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500" y="216958"/>
            <a:ext cx="10778122" cy="10362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67" b="1" i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SECONDARY SLIDE HEADER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5453466" cy="4608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63" indent="0">
              <a:buNone/>
              <a:defRPr>
                <a:solidFill>
                  <a:srgbClr val="58595B"/>
                </a:solidFill>
              </a:defRPr>
            </a:lvl2pPr>
            <a:lvl3pPr marL="914327" indent="0">
              <a:buNone/>
              <a:defRPr>
                <a:solidFill>
                  <a:srgbClr val="58595B"/>
                </a:solidFill>
              </a:defRPr>
            </a:lvl3pPr>
            <a:lvl4pPr marL="1371490" indent="0">
              <a:buNone/>
              <a:defRPr>
                <a:solidFill>
                  <a:srgbClr val="58595B"/>
                </a:solidFill>
              </a:defRPr>
            </a:lvl4pPr>
            <a:lvl5pPr marL="1828654" indent="0">
              <a:buNone/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8606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82AE9DF-B6E8-AA4B-8951-F7E7F8752661}"/>
              </a:ext>
            </a:extLst>
          </p:cNvPr>
          <p:cNvSpPr/>
          <p:nvPr userDrawn="1"/>
        </p:nvSpPr>
        <p:spPr>
          <a:xfrm>
            <a:off x="0" y="6220047"/>
            <a:ext cx="12192000" cy="637953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3D186F4-B35F-C14C-BFF4-FD53F41E38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4794266" cy="6862288"/>
          </a:xfrm>
          <a:custGeom>
            <a:avLst/>
            <a:gdLst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537707 h 6862288"/>
              <a:gd name="connsiteX5" fmla="*/ 275057 w 4794266"/>
              <a:gd name="connsiteY5" fmla="*/ 6537707 h 6862288"/>
              <a:gd name="connsiteX6" fmla="*/ 320404 w 4794266"/>
              <a:gd name="connsiteY6" fmla="*/ 6627492 h 6862288"/>
              <a:gd name="connsiteX7" fmla="*/ 0 w 4794266"/>
              <a:gd name="connsiteY7" fmla="*/ 6627492 h 6862288"/>
              <a:gd name="connsiteX8" fmla="*/ 1086471 w 4794266"/>
              <a:gd name="connsiteY8" fmla="*/ 6382080 h 6862288"/>
              <a:gd name="connsiteX9" fmla="*/ 1176256 w 4794266"/>
              <a:gd name="connsiteY9" fmla="*/ 6382080 h 6862288"/>
              <a:gd name="connsiteX10" fmla="*/ 1133159 w 4794266"/>
              <a:gd name="connsiteY10" fmla="*/ 6471865 h 6862288"/>
              <a:gd name="connsiteX11" fmla="*/ 176048 w 4794266"/>
              <a:gd name="connsiteY11" fmla="*/ 6350955 h 6862288"/>
              <a:gd name="connsiteX12" fmla="*/ 226884 w 4794266"/>
              <a:gd name="connsiteY12" fmla="*/ 6440996 h 6862288"/>
              <a:gd name="connsiteX13" fmla="*/ 121581 w 4794266"/>
              <a:gd name="connsiteY13" fmla="*/ 6440996 h 6862288"/>
              <a:gd name="connsiteX14" fmla="*/ 993094 w 4794266"/>
              <a:gd name="connsiteY14" fmla="*/ 6210896 h 6862288"/>
              <a:gd name="connsiteX15" fmla="*/ 1254175 w 4794266"/>
              <a:gd name="connsiteY15" fmla="*/ 6210896 h 6862288"/>
              <a:gd name="connsiteX16" fmla="*/ 1212402 w 4794266"/>
              <a:gd name="connsiteY16" fmla="*/ 6300814 h 6862288"/>
              <a:gd name="connsiteX17" fmla="*/ 1041829 w 4794266"/>
              <a:gd name="connsiteY17" fmla="*/ 6300814 h 6862288"/>
              <a:gd name="connsiteX18" fmla="*/ 87450 w 4794266"/>
              <a:gd name="connsiteY18" fmla="*/ 6148644 h 6862288"/>
              <a:gd name="connsiteX19" fmla="*/ 133591 w 4794266"/>
              <a:gd name="connsiteY19" fmla="*/ 6246047 h 6862288"/>
              <a:gd name="connsiteX20" fmla="*/ 34210 w 4794266"/>
              <a:gd name="connsiteY20" fmla="*/ 6440853 h 6862288"/>
              <a:gd name="connsiteX21" fmla="*/ 0 w 4794266"/>
              <a:gd name="connsiteY21" fmla="*/ 6440853 h 6862288"/>
              <a:gd name="connsiteX22" fmla="*/ 0 w 4794266"/>
              <a:gd name="connsiteY22" fmla="*/ 6316076 h 6862288"/>
              <a:gd name="connsiteX23" fmla="*/ 915275 w 4794266"/>
              <a:gd name="connsiteY23" fmla="*/ 6024142 h 6862288"/>
              <a:gd name="connsiteX24" fmla="*/ 1347547 w 4794266"/>
              <a:gd name="connsiteY24" fmla="*/ 6024142 h 6862288"/>
              <a:gd name="connsiteX25" fmla="*/ 1305714 w 4794266"/>
              <a:gd name="connsiteY25" fmla="*/ 6113783 h 6862288"/>
              <a:gd name="connsiteX26" fmla="*/ 957108 w 4794266"/>
              <a:gd name="connsiteY26" fmla="*/ 6113783 h 6862288"/>
              <a:gd name="connsiteX27" fmla="*/ 0 w 4794266"/>
              <a:gd name="connsiteY27" fmla="*/ 5987282 h 6862288"/>
              <a:gd name="connsiteX28" fmla="*/ 24904 w 4794266"/>
              <a:gd name="connsiteY28" fmla="*/ 6035135 h 6862288"/>
              <a:gd name="connsiteX29" fmla="*/ 24904 w 4794266"/>
              <a:gd name="connsiteY29" fmla="*/ 6045792 h 6862288"/>
              <a:gd name="connsiteX30" fmla="*/ 0 w 4794266"/>
              <a:gd name="connsiteY30" fmla="*/ 6098551 h 6862288"/>
              <a:gd name="connsiteX31" fmla="*/ 821899 w 4794266"/>
              <a:gd name="connsiteY31" fmla="*/ 5852947 h 6862288"/>
              <a:gd name="connsiteX32" fmla="*/ 1440872 w 4794266"/>
              <a:gd name="connsiteY32" fmla="*/ 5852947 h 6862288"/>
              <a:gd name="connsiteX33" fmla="*/ 1398428 w 4794266"/>
              <a:gd name="connsiteY33" fmla="*/ 5942732 h 6862288"/>
              <a:gd name="connsiteX34" fmla="*/ 867880 w 4794266"/>
              <a:gd name="connsiteY34" fmla="*/ 5942732 h 6862288"/>
              <a:gd name="connsiteX35" fmla="*/ 728522 w 4794266"/>
              <a:gd name="connsiteY35" fmla="*/ 5681762 h 6862288"/>
              <a:gd name="connsiteX36" fmla="*/ 1518715 w 4794266"/>
              <a:gd name="connsiteY36" fmla="*/ 5681762 h 6862288"/>
              <a:gd name="connsiteX37" fmla="*/ 1476572 w 4794266"/>
              <a:gd name="connsiteY37" fmla="*/ 5771680 h 6862288"/>
              <a:gd name="connsiteX38" fmla="*/ 774178 w 4794266"/>
              <a:gd name="connsiteY38" fmla="*/ 5771680 h 6862288"/>
              <a:gd name="connsiteX39" fmla="*/ 0 w 4794266"/>
              <a:gd name="connsiteY39" fmla="*/ 5577337 h 6862288"/>
              <a:gd name="connsiteX40" fmla="*/ 647163 w 4794266"/>
              <a:gd name="connsiteY40" fmla="*/ 6860983 h 6862288"/>
              <a:gd name="connsiteX41" fmla="*/ 544192 w 4794266"/>
              <a:gd name="connsiteY41" fmla="*/ 6860983 h 6862288"/>
              <a:gd name="connsiteX42" fmla="*/ 0 w 4794266"/>
              <a:gd name="connsiteY42" fmla="*/ 5779803 h 6862288"/>
              <a:gd name="connsiteX43" fmla="*/ 650713 w 4794266"/>
              <a:gd name="connsiteY43" fmla="*/ 5495009 h 6862288"/>
              <a:gd name="connsiteX44" fmla="*/ 1627608 w 4794266"/>
              <a:gd name="connsiteY44" fmla="*/ 5495009 h 6862288"/>
              <a:gd name="connsiteX45" fmla="*/ 1581428 w 4794266"/>
              <a:gd name="connsiteY45" fmla="*/ 5584650 h 6862288"/>
              <a:gd name="connsiteX46" fmla="*/ 693341 w 4794266"/>
              <a:gd name="connsiteY46" fmla="*/ 5584650 h 6862288"/>
              <a:gd name="connsiteX47" fmla="*/ 557337 w 4794266"/>
              <a:gd name="connsiteY47" fmla="*/ 5323815 h 6862288"/>
              <a:gd name="connsiteX48" fmla="*/ 1705448 w 4794266"/>
              <a:gd name="connsiteY48" fmla="*/ 5323815 h 6862288"/>
              <a:gd name="connsiteX49" fmla="*/ 1663056 w 4794266"/>
              <a:gd name="connsiteY49" fmla="*/ 5413600 h 6862288"/>
              <a:gd name="connsiteX50" fmla="*/ 603262 w 4794266"/>
              <a:gd name="connsiteY50" fmla="*/ 5413600 h 6862288"/>
              <a:gd name="connsiteX51" fmla="*/ 0 w 4794266"/>
              <a:gd name="connsiteY51" fmla="*/ 5189911 h 6862288"/>
              <a:gd name="connsiteX52" fmla="*/ 833962 w 4794266"/>
              <a:gd name="connsiteY52" fmla="*/ 6860992 h 6862288"/>
              <a:gd name="connsiteX53" fmla="*/ 735833 w 4794266"/>
              <a:gd name="connsiteY53" fmla="*/ 6860992 h 6862288"/>
              <a:gd name="connsiteX54" fmla="*/ 0 w 4794266"/>
              <a:gd name="connsiteY54" fmla="*/ 5387909 h 6862288"/>
              <a:gd name="connsiteX55" fmla="*/ 0 w 4794266"/>
              <a:gd name="connsiteY55" fmla="*/ 5171636 h 6862288"/>
              <a:gd name="connsiteX56" fmla="*/ 849480 w 4794266"/>
              <a:gd name="connsiteY56" fmla="*/ 6845445 h 6862288"/>
              <a:gd name="connsiteX57" fmla="*/ 845930 w 4794266"/>
              <a:gd name="connsiteY57" fmla="*/ 6845445 h 6862288"/>
              <a:gd name="connsiteX58" fmla="*/ 0 w 4794266"/>
              <a:gd name="connsiteY58" fmla="*/ 5181880 h 6862288"/>
              <a:gd name="connsiteX59" fmla="*/ 463961 w 4794266"/>
              <a:gd name="connsiteY59" fmla="*/ 5137061 h 6862288"/>
              <a:gd name="connsiteX60" fmla="*/ 1783270 w 4794266"/>
              <a:gd name="connsiteY60" fmla="*/ 5137061 h 6862288"/>
              <a:gd name="connsiteX61" fmla="*/ 1741052 w 4794266"/>
              <a:gd name="connsiteY61" fmla="*/ 5226979 h 6862288"/>
              <a:gd name="connsiteX62" fmla="*/ 509697 w 4794266"/>
              <a:gd name="connsiteY62" fmla="*/ 5226979 h 6862288"/>
              <a:gd name="connsiteX63" fmla="*/ 1676125 w 4794266"/>
              <a:gd name="connsiteY63" fmla="*/ 4374492 h 6862288"/>
              <a:gd name="connsiteX64" fmla="*/ 1721083 w 4794266"/>
              <a:gd name="connsiteY64" fmla="*/ 4474715 h 6862288"/>
              <a:gd name="connsiteX65" fmla="*/ 1603498 w 4794266"/>
              <a:gd name="connsiteY65" fmla="*/ 4728851 h 6862288"/>
              <a:gd name="connsiteX66" fmla="*/ 1506664 w 4794266"/>
              <a:gd name="connsiteY66" fmla="*/ 4728851 h 6862288"/>
              <a:gd name="connsiteX67" fmla="*/ 1575538 w 4794266"/>
              <a:gd name="connsiteY67" fmla="*/ 4172172 h 6862288"/>
              <a:gd name="connsiteX68" fmla="*/ 1624211 w 4794266"/>
              <a:gd name="connsiteY68" fmla="*/ 4264954 h 6862288"/>
              <a:gd name="connsiteX69" fmla="*/ 1627689 w 4794266"/>
              <a:gd name="connsiteY69" fmla="*/ 4275659 h 6862288"/>
              <a:gd name="connsiteX70" fmla="*/ 1405177 w 4794266"/>
              <a:gd name="connsiteY70" fmla="*/ 4728862 h 6862288"/>
              <a:gd name="connsiteX71" fmla="*/ 1304352 w 4794266"/>
              <a:gd name="connsiteY71" fmla="*/ 4728862 h 6862288"/>
              <a:gd name="connsiteX72" fmla="*/ 1466667 w 4794266"/>
              <a:gd name="connsiteY72" fmla="*/ 3969861 h 6862288"/>
              <a:gd name="connsiteX73" fmla="*/ 1511813 w 4794266"/>
              <a:gd name="connsiteY73" fmla="*/ 4057539 h 6862288"/>
              <a:gd name="connsiteX74" fmla="*/ 1518759 w 4794266"/>
              <a:gd name="connsiteY74" fmla="*/ 4068060 h 6862288"/>
              <a:gd name="connsiteX75" fmla="*/ 1199267 w 4794266"/>
              <a:gd name="connsiteY75" fmla="*/ 4713366 h 6862288"/>
              <a:gd name="connsiteX76" fmla="*/ 1102031 w 4794266"/>
              <a:gd name="connsiteY76" fmla="*/ 4713366 h 6862288"/>
              <a:gd name="connsiteX77" fmla="*/ 1375942 w 4794266"/>
              <a:gd name="connsiteY77" fmla="*/ 3767540 h 6862288"/>
              <a:gd name="connsiteX78" fmla="*/ 1425327 w 4794266"/>
              <a:gd name="connsiteY78" fmla="*/ 3869505 h 6862288"/>
              <a:gd name="connsiteX79" fmla="*/ 1002020 w 4794266"/>
              <a:gd name="connsiteY79" fmla="*/ 4713356 h 6862288"/>
              <a:gd name="connsiteX80" fmla="*/ 899721 w 4794266"/>
              <a:gd name="connsiteY80" fmla="*/ 4713356 h 6862288"/>
              <a:gd name="connsiteX81" fmla="*/ 1282723 w 4794266"/>
              <a:gd name="connsiteY81" fmla="*/ 3580788 h 6862288"/>
              <a:gd name="connsiteX82" fmla="*/ 1331961 w 4794266"/>
              <a:gd name="connsiteY82" fmla="*/ 3680007 h 6862288"/>
              <a:gd name="connsiteX83" fmla="*/ 807928 w 4794266"/>
              <a:gd name="connsiteY83" fmla="*/ 4728888 h 6862288"/>
              <a:gd name="connsiteX84" fmla="*/ 712969 w 4794266"/>
              <a:gd name="connsiteY84" fmla="*/ 4728888 h 6862288"/>
              <a:gd name="connsiteX85" fmla="*/ 1177644 w 4794266"/>
              <a:gd name="connsiteY85" fmla="*/ 3378477 h 6862288"/>
              <a:gd name="connsiteX86" fmla="*/ 1223042 w 4794266"/>
              <a:gd name="connsiteY86" fmla="*/ 3480350 h 6862288"/>
              <a:gd name="connsiteX87" fmla="*/ 611920 w 4794266"/>
              <a:gd name="connsiteY87" fmla="*/ 4713359 h 6862288"/>
              <a:gd name="connsiteX88" fmla="*/ 510648 w 4794266"/>
              <a:gd name="connsiteY88" fmla="*/ 4713359 h 6862288"/>
              <a:gd name="connsiteX89" fmla="*/ 1076759 w 4794266"/>
              <a:gd name="connsiteY89" fmla="*/ 3176161 h 6862288"/>
              <a:gd name="connsiteX90" fmla="*/ 1129633 w 4794266"/>
              <a:gd name="connsiteY90" fmla="*/ 3274879 h 6862288"/>
              <a:gd name="connsiteX91" fmla="*/ 403509 w 4794266"/>
              <a:gd name="connsiteY91" fmla="*/ 4713347 h 6862288"/>
              <a:gd name="connsiteX92" fmla="*/ 308338 w 4794266"/>
              <a:gd name="connsiteY92" fmla="*/ 4713347 h 6862288"/>
              <a:gd name="connsiteX93" fmla="*/ 2533800 w 4794266"/>
              <a:gd name="connsiteY93" fmla="*/ 3082786 h 6862288"/>
              <a:gd name="connsiteX94" fmla="*/ 2638987 w 4794266"/>
              <a:gd name="connsiteY94" fmla="*/ 3082786 h 6862288"/>
              <a:gd name="connsiteX95" fmla="*/ 2586394 w 4794266"/>
              <a:gd name="connsiteY95" fmla="*/ 3187974 h 6862288"/>
              <a:gd name="connsiteX96" fmla="*/ 2331489 w 4794266"/>
              <a:gd name="connsiteY96" fmla="*/ 3082786 h 6862288"/>
              <a:gd name="connsiteX97" fmla="*/ 2434419 w 4794266"/>
              <a:gd name="connsiteY97" fmla="*/ 3082786 h 6862288"/>
              <a:gd name="connsiteX98" fmla="*/ 2530251 w 4794266"/>
              <a:gd name="connsiteY98" fmla="*/ 3277599 h 6862288"/>
              <a:gd name="connsiteX99" fmla="*/ 2480560 w 4794266"/>
              <a:gd name="connsiteY99" fmla="*/ 3375002 h 6862288"/>
              <a:gd name="connsiteX100" fmla="*/ 2129168 w 4794266"/>
              <a:gd name="connsiteY100" fmla="*/ 3082786 h 6862288"/>
              <a:gd name="connsiteX101" fmla="*/ 2229342 w 4794266"/>
              <a:gd name="connsiteY101" fmla="*/ 3082786 h 6862288"/>
              <a:gd name="connsiteX102" fmla="*/ 2436845 w 4794266"/>
              <a:gd name="connsiteY102" fmla="*/ 3481892 h 6862288"/>
              <a:gd name="connsiteX103" fmla="*/ 2429690 w 4794266"/>
              <a:gd name="connsiteY103" fmla="*/ 3492488 h 6862288"/>
              <a:gd name="connsiteX104" fmla="*/ 2383181 w 4794266"/>
              <a:gd name="connsiteY104" fmla="*/ 3577255 h 6862288"/>
              <a:gd name="connsiteX105" fmla="*/ 1942423 w 4794266"/>
              <a:gd name="connsiteY105" fmla="*/ 3082786 h 6862288"/>
              <a:gd name="connsiteX106" fmla="*/ 2038257 w 4794266"/>
              <a:gd name="connsiteY106" fmla="*/ 3082786 h 6862288"/>
              <a:gd name="connsiteX107" fmla="*/ 2343497 w 4794266"/>
              <a:gd name="connsiteY107" fmla="*/ 3680015 h 6862288"/>
              <a:gd name="connsiteX108" fmla="*/ 2332849 w 4794266"/>
              <a:gd name="connsiteY108" fmla="*/ 3694235 h 6862288"/>
              <a:gd name="connsiteX109" fmla="*/ 2290257 w 4794266"/>
              <a:gd name="connsiteY109" fmla="*/ 3779554 h 6862288"/>
              <a:gd name="connsiteX110" fmla="*/ 1740113 w 4794266"/>
              <a:gd name="connsiteY110" fmla="*/ 3082786 h 6862288"/>
              <a:gd name="connsiteX111" fmla="*/ 1838311 w 4794266"/>
              <a:gd name="connsiteY111" fmla="*/ 3082786 h 6862288"/>
              <a:gd name="connsiteX112" fmla="*/ 2234605 w 4794266"/>
              <a:gd name="connsiteY112" fmla="*/ 3871686 h 6862288"/>
              <a:gd name="connsiteX113" fmla="*/ 2227591 w 4794266"/>
              <a:gd name="connsiteY113" fmla="*/ 3885711 h 6862288"/>
              <a:gd name="connsiteX114" fmla="*/ 2189013 w 4794266"/>
              <a:gd name="connsiteY114" fmla="*/ 3966355 h 6862288"/>
              <a:gd name="connsiteX115" fmla="*/ 1537792 w 4794266"/>
              <a:gd name="connsiteY115" fmla="*/ 3082785 h 6862288"/>
              <a:gd name="connsiteX116" fmla="*/ 1640127 w 4794266"/>
              <a:gd name="connsiteY116" fmla="*/ 3082785 h 6862288"/>
              <a:gd name="connsiteX117" fmla="*/ 2141207 w 4794266"/>
              <a:gd name="connsiteY117" fmla="*/ 4081151 h 6862288"/>
              <a:gd name="connsiteX118" fmla="*/ 2130621 w 4794266"/>
              <a:gd name="connsiteY118" fmla="*/ 4098916 h 6862288"/>
              <a:gd name="connsiteX119" fmla="*/ 2091811 w 4794266"/>
              <a:gd name="connsiteY119" fmla="*/ 4184186 h 6862288"/>
              <a:gd name="connsiteX120" fmla="*/ 1335481 w 4794266"/>
              <a:gd name="connsiteY120" fmla="*/ 3082785 h 6862288"/>
              <a:gd name="connsiteX121" fmla="*/ 1434019 w 4794266"/>
              <a:gd name="connsiteY121" fmla="*/ 3082785 h 6862288"/>
              <a:gd name="connsiteX122" fmla="*/ 2032279 w 4794266"/>
              <a:gd name="connsiteY122" fmla="*/ 4272143 h 6862288"/>
              <a:gd name="connsiteX123" fmla="*/ 2021722 w 4794266"/>
              <a:gd name="connsiteY123" fmla="*/ 4300378 h 6862288"/>
              <a:gd name="connsiteX124" fmla="*/ 1983011 w 4794266"/>
              <a:gd name="connsiteY124" fmla="*/ 4370963 h 6862288"/>
              <a:gd name="connsiteX125" fmla="*/ 1133159 w 4794266"/>
              <a:gd name="connsiteY125" fmla="*/ 3082783 h 6862288"/>
              <a:gd name="connsiteX126" fmla="*/ 1236091 w 4794266"/>
              <a:gd name="connsiteY126" fmla="*/ 3082783 h 6862288"/>
              <a:gd name="connsiteX127" fmla="*/ 1938871 w 4794266"/>
              <a:gd name="connsiteY127" fmla="*/ 4463852 h 6862288"/>
              <a:gd name="connsiteX128" fmla="*/ 1814643 w 4794266"/>
              <a:gd name="connsiteY128" fmla="*/ 4713359 h 6862288"/>
              <a:gd name="connsiteX129" fmla="*/ 1715260 w 4794266"/>
              <a:gd name="connsiteY129" fmla="*/ 4713359 h 6862288"/>
              <a:gd name="connsiteX130" fmla="*/ 1839488 w 4794266"/>
              <a:gd name="connsiteY130" fmla="*/ 4467367 h 6862288"/>
              <a:gd name="connsiteX131" fmla="*/ 1225831 w 4794266"/>
              <a:gd name="connsiteY131" fmla="*/ 2911599 h 6862288"/>
              <a:gd name="connsiteX132" fmla="*/ 2732584 w 4794266"/>
              <a:gd name="connsiteY132" fmla="*/ 2911599 h 6862288"/>
              <a:gd name="connsiteX133" fmla="*/ 2690140 w 4794266"/>
              <a:gd name="connsiteY133" fmla="*/ 3001240 h 6862288"/>
              <a:gd name="connsiteX134" fmla="*/ 1179850 w 4794266"/>
              <a:gd name="connsiteY134" fmla="*/ 3001240 h 6862288"/>
              <a:gd name="connsiteX135" fmla="*/ 91650 w 4794266"/>
              <a:gd name="connsiteY135" fmla="*/ 2771529 h 6862288"/>
              <a:gd name="connsiteX136" fmla="*/ 195801 w 4794266"/>
              <a:gd name="connsiteY136" fmla="*/ 2771529 h 6862288"/>
              <a:gd name="connsiteX137" fmla="*/ 0 w 4794266"/>
              <a:gd name="connsiteY137" fmla="*/ 3143696 h 6862288"/>
              <a:gd name="connsiteX138" fmla="*/ 0 w 4794266"/>
              <a:gd name="connsiteY138" fmla="*/ 2946652 h 6862288"/>
              <a:gd name="connsiteX139" fmla="*/ 483354 w 4794266"/>
              <a:gd name="connsiteY139" fmla="*/ 2771528 h 6862288"/>
              <a:gd name="connsiteX140" fmla="*/ 584961 w 4794266"/>
              <a:gd name="connsiteY140" fmla="*/ 2771528 h 6862288"/>
              <a:gd name="connsiteX141" fmla="*/ 0 w 4794266"/>
              <a:gd name="connsiteY141" fmla="*/ 3930829 h 6862288"/>
              <a:gd name="connsiteX142" fmla="*/ 0 w 4794266"/>
              <a:gd name="connsiteY142" fmla="*/ 3732738 h 6862288"/>
              <a:gd name="connsiteX143" fmla="*/ 287854 w 4794266"/>
              <a:gd name="connsiteY143" fmla="*/ 2771528 h 6862288"/>
              <a:gd name="connsiteX144" fmla="*/ 382634 w 4794266"/>
              <a:gd name="connsiteY144" fmla="*/ 2771528 h 6862288"/>
              <a:gd name="connsiteX145" fmla="*/ 0 w 4794266"/>
              <a:gd name="connsiteY145" fmla="*/ 3539662 h 6862288"/>
              <a:gd name="connsiteX146" fmla="*/ 0 w 4794266"/>
              <a:gd name="connsiteY146" fmla="*/ 3345484 h 6862288"/>
              <a:gd name="connsiteX147" fmla="*/ 1300102 w 4794266"/>
              <a:gd name="connsiteY147" fmla="*/ 2740403 h 6862288"/>
              <a:gd name="connsiteX148" fmla="*/ 2810392 w 4794266"/>
              <a:gd name="connsiteY148" fmla="*/ 2740403 h 6862288"/>
              <a:gd name="connsiteX149" fmla="*/ 2767948 w 4794266"/>
              <a:gd name="connsiteY149" fmla="*/ 2830045 h 6862288"/>
              <a:gd name="connsiteX150" fmla="*/ 1257658 w 4794266"/>
              <a:gd name="connsiteY150" fmla="*/ 2830045 h 6862288"/>
              <a:gd name="connsiteX151" fmla="*/ 0 w 4794266"/>
              <a:gd name="connsiteY151" fmla="*/ 2600343 h 6862288"/>
              <a:gd name="connsiteX152" fmla="*/ 778120 w 4794266"/>
              <a:gd name="connsiteY152" fmla="*/ 2600343 h 6862288"/>
              <a:gd name="connsiteX153" fmla="*/ 792257 w 4794266"/>
              <a:gd name="connsiteY153" fmla="*/ 2600343 h 6862288"/>
              <a:gd name="connsiteX154" fmla="*/ 880617 w 4794266"/>
              <a:gd name="connsiteY154" fmla="*/ 2600343 h 6862288"/>
              <a:gd name="connsiteX155" fmla="*/ 0 w 4794266"/>
              <a:gd name="connsiteY155" fmla="*/ 4336301 h 6862288"/>
              <a:gd name="connsiteX156" fmla="*/ 0 w 4794266"/>
              <a:gd name="connsiteY156" fmla="*/ 4135188 h 6862288"/>
              <a:gd name="connsiteX157" fmla="*/ 735707 w 4794266"/>
              <a:gd name="connsiteY157" fmla="*/ 2688735 h 6862288"/>
              <a:gd name="connsiteX158" fmla="*/ 0 w 4794266"/>
              <a:gd name="connsiteY158" fmla="*/ 2688735 h 6862288"/>
              <a:gd name="connsiteX159" fmla="*/ 3387196 w 4794266"/>
              <a:gd name="connsiteY159" fmla="*/ 2569217 h 6862288"/>
              <a:gd name="connsiteX160" fmla="*/ 3432921 w 4794266"/>
              <a:gd name="connsiteY160" fmla="*/ 2668350 h 6862288"/>
              <a:gd name="connsiteX161" fmla="*/ 2617619 w 4794266"/>
              <a:gd name="connsiteY161" fmla="*/ 4289332 h 6862288"/>
              <a:gd name="connsiteX162" fmla="*/ 2618570 w 4794266"/>
              <a:gd name="connsiteY162" fmla="*/ 4291299 h 6862288"/>
              <a:gd name="connsiteX163" fmla="*/ 2470177 w 4794266"/>
              <a:gd name="connsiteY163" fmla="*/ 4582475 h 6862288"/>
              <a:gd name="connsiteX164" fmla="*/ 2441053 w 4794266"/>
              <a:gd name="connsiteY164" fmla="*/ 4640378 h 6862288"/>
              <a:gd name="connsiteX165" fmla="*/ 2455122 w 4794266"/>
              <a:gd name="connsiteY165" fmla="*/ 4640378 h 6862288"/>
              <a:gd name="connsiteX166" fmla="*/ 2412915 w 4794266"/>
              <a:gd name="connsiteY166" fmla="*/ 4728890 h 6862288"/>
              <a:gd name="connsiteX167" fmla="*/ 2398846 w 4794266"/>
              <a:gd name="connsiteY167" fmla="*/ 4728890 h 6862288"/>
              <a:gd name="connsiteX168" fmla="*/ 2395559 w 4794266"/>
              <a:gd name="connsiteY168" fmla="*/ 4728890 h 6862288"/>
              <a:gd name="connsiteX169" fmla="*/ 1308307 w 4794266"/>
              <a:gd name="connsiteY169" fmla="*/ 6862288 h 6862288"/>
              <a:gd name="connsiteX170" fmla="*/ 1205888 w 4794266"/>
              <a:gd name="connsiteY170" fmla="*/ 6862288 h 6862288"/>
              <a:gd name="connsiteX171" fmla="*/ 1206546 w 4794266"/>
              <a:gd name="connsiteY171" fmla="*/ 6860998 h 6862288"/>
              <a:gd name="connsiteX172" fmla="*/ 1127055 w 4794266"/>
              <a:gd name="connsiteY172" fmla="*/ 6860998 h 6862288"/>
              <a:gd name="connsiteX173" fmla="*/ 1081302 w 4794266"/>
              <a:gd name="connsiteY173" fmla="*/ 6769162 h 6862288"/>
              <a:gd name="connsiteX174" fmla="*/ 226066 w 4794266"/>
              <a:gd name="connsiteY174" fmla="*/ 5059594 h 6862288"/>
              <a:gd name="connsiteX175" fmla="*/ 183832 w 4794266"/>
              <a:gd name="connsiteY175" fmla="*/ 4974822 h 6862288"/>
              <a:gd name="connsiteX176" fmla="*/ 1880226 w 4794266"/>
              <a:gd name="connsiteY176" fmla="*/ 4974822 h 6862288"/>
              <a:gd name="connsiteX177" fmla="*/ 1834473 w 4794266"/>
              <a:gd name="connsiteY177" fmla="*/ 5059594 h 6862288"/>
              <a:gd name="connsiteX178" fmla="*/ 324611 w 4794266"/>
              <a:gd name="connsiteY178" fmla="*/ 5059594 h 6862288"/>
              <a:gd name="connsiteX179" fmla="*/ 1134094 w 4794266"/>
              <a:gd name="connsiteY179" fmla="*/ 6673793 h 6862288"/>
              <a:gd name="connsiteX180" fmla="*/ 1376939 w 4794266"/>
              <a:gd name="connsiteY180" fmla="*/ 6182822 h 6862288"/>
              <a:gd name="connsiteX181" fmla="*/ 2073798 w 4794266"/>
              <a:gd name="connsiteY181" fmla="*/ 4794681 h 6862288"/>
              <a:gd name="connsiteX182" fmla="*/ 2172342 w 4794266"/>
              <a:gd name="connsiteY182" fmla="*/ 4794681 h 6862288"/>
              <a:gd name="connsiteX183" fmla="*/ 1415653 w 4794266"/>
              <a:gd name="connsiteY183" fmla="*/ 6306448 h 6862288"/>
              <a:gd name="connsiteX184" fmla="*/ 1179847 w 4794266"/>
              <a:gd name="connsiteY184" fmla="*/ 6769162 h 6862288"/>
              <a:gd name="connsiteX185" fmla="*/ 1217546 w 4794266"/>
              <a:gd name="connsiteY185" fmla="*/ 6839426 h 6862288"/>
              <a:gd name="connsiteX186" fmla="*/ 2569126 w 4794266"/>
              <a:gd name="connsiteY186" fmla="*/ 4189024 h 6862288"/>
              <a:gd name="connsiteX187" fmla="*/ 2570556 w 4794266"/>
              <a:gd name="connsiteY187" fmla="*/ 4191982 h 6862288"/>
              <a:gd name="connsiteX188" fmla="*/ 1393478 w 4794266"/>
              <a:gd name="connsiteY188" fmla="*/ 2553652 h 6862288"/>
              <a:gd name="connsiteX189" fmla="*/ 2903768 w 4794266"/>
              <a:gd name="connsiteY189" fmla="*/ 2553652 h 6862288"/>
              <a:gd name="connsiteX190" fmla="*/ 2857787 w 4794266"/>
              <a:gd name="connsiteY190" fmla="*/ 2643437 h 6862288"/>
              <a:gd name="connsiteX191" fmla="*/ 1351035 w 4794266"/>
              <a:gd name="connsiteY191" fmla="*/ 2643437 h 6862288"/>
              <a:gd name="connsiteX192" fmla="*/ 1471298 w 4794266"/>
              <a:gd name="connsiteY192" fmla="*/ 2382466 h 6862288"/>
              <a:gd name="connsiteX193" fmla="*/ 2981587 w 4794266"/>
              <a:gd name="connsiteY193" fmla="*/ 2382466 h 6862288"/>
              <a:gd name="connsiteX194" fmla="*/ 2939143 w 4794266"/>
              <a:gd name="connsiteY194" fmla="*/ 2472251 h 6862288"/>
              <a:gd name="connsiteX195" fmla="*/ 1428853 w 4794266"/>
              <a:gd name="connsiteY195" fmla="*/ 2472251 h 6862288"/>
              <a:gd name="connsiteX196" fmla="*/ 1364286 w 4794266"/>
              <a:gd name="connsiteY196" fmla="*/ 2211271 h 6862288"/>
              <a:gd name="connsiteX197" fmla="*/ 3074965 w 4794266"/>
              <a:gd name="connsiteY197" fmla="*/ 2211271 h 6862288"/>
              <a:gd name="connsiteX198" fmla="*/ 3029017 w 4794266"/>
              <a:gd name="connsiteY198" fmla="*/ 2299248 h 6862288"/>
              <a:gd name="connsiteX199" fmla="*/ 1420838 w 4794266"/>
              <a:gd name="connsiteY199" fmla="*/ 2299248 h 6862288"/>
              <a:gd name="connsiteX200" fmla="*/ 204981 w 4794266"/>
              <a:gd name="connsiteY200" fmla="*/ 4713353 h 6862288"/>
              <a:gd name="connsiteX201" fmla="*/ 106016 w 4794266"/>
              <a:gd name="connsiteY201" fmla="*/ 4713353 h 6862288"/>
              <a:gd name="connsiteX202" fmla="*/ 0 w 4794266"/>
              <a:gd name="connsiteY202" fmla="*/ 2071210 h 6862288"/>
              <a:gd name="connsiteX203" fmla="*/ 740567 w 4794266"/>
              <a:gd name="connsiteY203" fmla="*/ 2071210 h 6862288"/>
              <a:gd name="connsiteX204" fmla="*/ 698268 w 4794266"/>
              <a:gd name="connsiteY204" fmla="*/ 2160994 h 6862288"/>
              <a:gd name="connsiteX205" fmla="*/ 0 w 4794266"/>
              <a:gd name="connsiteY205" fmla="*/ 2160994 h 6862288"/>
              <a:gd name="connsiteX206" fmla="*/ 1263349 w 4794266"/>
              <a:gd name="connsiteY206" fmla="*/ 2040088 h 6862288"/>
              <a:gd name="connsiteX207" fmla="*/ 3168348 w 4794266"/>
              <a:gd name="connsiteY207" fmla="*/ 2040088 h 6862288"/>
              <a:gd name="connsiteX208" fmla="*/ 3118959 w 4794266"/>
              <a:gd name="connsiteY208" fmla="*/ 2124996 h 6862288"/>
              <a:gd name="connsiteX209" fmla="*/ 1319793 w 4794266"/>
              <a:gd name="connsiteY209" fmla="*/ 2124996 h 6862288"/>
              <a:gd name="connsiteX210" fmla="*/ 14514 w 4794266"/>
              <a:gd name="connsiteY210" fmla="*/ 4728892 h 6862288"/>
              <a:gd name="connsiteX211" fmla="*/ 0 w 4794266"/>
              <a:gd name="connsiteY211" fmla="*/ 4728892 h 6862288"/>
              <a:gd name="connsiteX212" fmla="*/ 0 w 4794266"/>
              <a:gd name="connsiteY212" fmla="*/ 4557406 h 6862288"/>
              <a:gd name="connsiteX213" fmla="*/ 3495719 w 4794266"/>
              <a:gd name="connsiteY213" fmla="*/ 1977841 h 6862288"/>
              <a:gd name="connsiteX214" fmla="*/ 3541835 w 4794266"/>
              <a:gd name="connsiteY214" fmla="*/ 2080385 h 6862288"/>
              <a:gd name="connsiteX215" fmla="*/ 2197370 w 4794266"/>
              <a:gd name="connsiteY215" fmla="*/ 4728895 h 6862288"/>
              <a:gd name="connsiteX216" fmla="*/ 2098043 w 4794266"/>
              <a:gd name="connsiteY216" fmla="*/ 4728895 h 6862288"/>
              <a:gd name="connsiteX217" fmla="*/ 0 w 4794266"/>
              <a:gd name="connsiteY217" fmla="*/ 1900015 h 6862288"/>
              <a:gd name="connsiteX218" fmla="*/ 833922 w 4794266"/>
              <a:gd name="connsiteY218" fmla="*/ 1900015 h 6862288"/>
              <a:gd name="connsiteX219" fmla="*/ 791380 w 4794266"/>
              <a:gd name="connsiteY219" fmla="*/ 1989799 h 6862288"/>
              <a:gd name="connsiteX220" fmla="*/ 0 w 4794266"/>
              <a:gd name="connsiteY220" fmla="*/ 1989799 h 6862288"/>
              <a:gd name="connsiteX221" fmla="*/ 0 w 4794266"/>
              <a:gd name="connsiteY221" fmla="*/ 1728829 h 6862288"/>
              <a:gd name="connsiteX222" fmla="*/ 911757 w 4794266"/>
              <a:gd name="connsiteY222" fmla="*/ 1728829 h 6862288"/>
              <a:gd name="connsiteX223" fmla="*/ 869523 w 4794266"/>
              <a:gd name="connsiteY223" fmla="*/ 1818614 h 6862288"/>
              <a:gd name="connsiteX224" fmla="*/ 0 w 4794266"/>
              <a:gd name="connsiteY224" fmla="*/ 1818614 h 6862288"/>
              <a:gd name="connsiteX225" fmla="*/ 3236271 w 4794266"/>
              <a:gd name="connsiteY225" fmla="*/ 1682140 h 6862288"/>
              <a:gd name="connsiteX226" fmla="*/ 3292621 w 4794266"/>
              <a:gd name="connsiteY226" fmla="*/ 1787327 h 6862288"/>
              <a:gd name="connsiteX227" fmla="*/ 3187434 w 4794266"/>
              <a:gd name="connsiteY227" fmla="*/ 1787327 h 6862288"/>
              <a:gd name="connsiteX228" fmla="*/ 0 w 4794266"/>
              <a:gd name="connsiteY228" fmla="*/ 1542076 h 6862288"/>
              <a:gd name="connsiteX229" fmla="*/ 1005127 w 4794266"/>
              <a:gd name="connsiteY229" fmla="*/ 1542076 h 6862288"/>
              <a:gd name="connsiteX230" fmla="*/ 959295 w 4794266"/>
              <a:gd name="connsiteY230" fmla="*/ 1631861 h 6862288"/>
              <a:gd name="connsiteX231" fmla="*/ 0 w 4794266"/>
              <a:gd name="connsiteY231" fmla="*/ 1631861 h 6862288"/>
              <a:gd name="connsiteX232" fmla="*/ 3132571 w 4794266"/>
              <a:gd name="connsiteY232" fmla="*/ 1479829 h 6862288"/>
              <a:gd name="connsiteX233" fmla="*/ 3184006 w 4794266"/>
              <a:gd name="connsiteY233" fmla="*/ 1573753 h 6862288"/>
              <a:gd name="connsiteX234" fmla="*/ 3084565 w 4794266"/>
              <a:gd name="connsiteY234" fmla="*/ 1772037 h 6862288"/>
              <a:gd name="connsiteX235" fmla="*/ 2985124 w 4794266"/>
              <a:gd name="connsiteY235" fmla="*/ 1772037 h 6862288"/>
              <a:gd name="connsiteX236" fmla="*/ 3389755 w 4794266"/>
              <a:gd name="connsiteY236" fmla="*/ 1386453 h 6862288"/>
              <a:gd name="connsiteX237" fmla="*/ 3479540 w 4794266"/>
              <a:gd name="connsiteY237" fmla="*/ 1386453 h 6862288"/>
              <a:gd name="connsiteX238" fmla="*/ 3436443 w 4794266"/>
              <a:gd name="connsiteY238" fmla="*/ 1476239 h 6862288"/>
              <a:gd name="connsiteX239" fmla="*/ 0 w 4794266"/>
              <a:gd name="connsiteY239" fmla="*/ 1378844 h 6862288"/>
              <a:gd name="connsiteX240" fmla="*/ 40400 w 4794266"/>
              <a:gd name="connsiteY240" fmla="*/ 1460702 h 6862288"/>
              <a:gd name="connsiteX241" fmla="*/ 0 w 4794266"/>
              <a:gd name="connsiteY241" fmla="*/ 1460702 h 6862288"/>
              <a:gd name="connsiteX242" fmla="*/ 3041878 w 4794266"/>
              <a:gd name="connsiteY242" fmla="*/ 1277509 h 6862288"/>
              <a:gd name="connsiteX243" fmla="*/ 3087101 w 4794266"/>
              <a:gd name="connsiteY243" fmla="*/ 1365185 h 6862288"/>
              <a:gd name="connsiteX244" fmla="*/ 3090579 w 4794266"/>
              <a:gd name="connsiteY244" fmla="*/ 1375707 h 6862288"/>
              <a:gd name="connsiteX245" fmla="*/ 2892295 w 4794266"/>
              <a:gd name="connsiteY245" fmla="*/ 1772009 h 6862288"/>
              <a:gd name="connsiteX246" fmla="*/ 2798371 w 4794266"/>
              <a:gd name="connsiteY246" fmla="*/ 1772009 h 6862288"/>
              <a:gd name="connsiteX247" fmla="*/ 3311937 w 4794266"/>
              <a:gd name="connsiteY247" fmla="*/ 1215257 h 6862288"/>
              <a:gd name="connsiteX248" fmla="*/ 3572933 w 4794266"/>
              <a:gd name="connsiteY248" fmla="*/ 1215257 h 6862288"/>
              <a:gd name="connsiteX249" fmla="*/ 3530029 w 4794266"/>
              <a:gd name="connsiteY249" fmla="*/ 1305042 h 6862288"/>
              <a:gd name="connsiteX250" fmla="*/ 3354840 w 4794266"/>
              <a:gd name="connsiteY250" fmla="*/ 1305042 h 6862288"/>
              <a:gd name="connsiteX251" fmla="*/ 2950989 w 4794266"/>
              <a:gd name="connsiteY251" fmla="*/ 1075199 h 6862288"/>
              <a:gd name="connsiteX252" fmla="*/ 2993582 w 4794266"/>
              <a:gd name="connsiteY252" fmla="*/ 1160086 h 6862288"/>
              <a:gd name="connsiteX253" fmla="*/ 2997131 w 4794266"/>
              <a:gd name="connsiteY253" fmla="*/ 1174233 h 6862288"/>
              <a:gd name="connsiteX254" fmla="*/ 2698982 w 4794266"/>
              <a:gd name="connsiteY254" fmla="*/ 1771979 h 6862288"/>
              <a:gd name="connsiteX255" fmla="*/ 2596050 w 4794266"/>
              <a:gd name="connsiteY255" fmla="*/ 1771979 h 6862288"/>
              <a:gd name="connsiteX256" fmla="*/ 3218559 w 4794266"/>
              <a:gd name="connsiteY256" fmla="*/ 1044073 h 6862288"/>
              <a:gd name="connsiteX257" fmla="*/ 3650802 w 4794266"/>
              <a:gd name="connsiteY257" fmla="*/ 1044073 h 6862288"/>
              <a:gd name="connsiteX258" fmla="*/ 3608632 w 4794266"/>
              <a:gd name="connsiteY258" fmla="*/ 1133858 h 6862288"/>
              <a:gd name="connsiteX259" fmla="*/ 3264243 w 4794266"/>
              <a:gd name="connsiteY259" fmla="*/ 1133858 h 6862288"/>
              <a:gd name="connsiteX260" fmla="*/ 0 w 4794266"/>
              <a:gd name="connsiteY260" fmla="*/ 969072 h 6862288"/>
              <a:gd name="connsiteX261" fmla="*/ 242609 w 4794266"/>
              <a:gd name="connsiteY261" fmla="*/ 1445195 h 6862288"/>
              <a:gd name="connsiteX262" fmla="*/ 141781 w 4794266"/>
              <a:gd name="connsiteY262" fmla="*/ 1445195 h 6862288"/>
              <a:gd name="connsiteX263" fmla="*/ 0 w 4794266"/>
              <a:gd name="connsiteY263" fmla="*/ 1165963 h 6862288"/>
              <a:gd name="connsiteX264" fmla="*/ 2839507 w 4794266"/>
              <a:gd name="connsiteY264" fmla="*/ 888446 h 6862288"/>
              <a:gd name="connsiteX265" fmla="*/ 2888263 w 4794266"/>
              <a:gd name="connsiteY265" fmla="*/ 984396 h 6862288"/>
              <a:gd name="connsiteX266" fmla="*/ 2494733 w 4794266"/>
              <a:gd name="connsiteY266" fmla="*/ 1787533 h 6862288"/>
              <a:gd name="connsiteX267" fmla="*/ 2393739 w 4794266"/>
              <a:gd name="connsiteY267" fmla="*/ 1787533 h 6862288"/>
              <a:gd name="connsiteX268" fmla="*/ 3125183 w 4794266"/>
              <a:gd name="connsiteY268" fmla="*/ 872877 h 6862288"/>
              <a:gd name="connsiteX269" fmla="*/ 3744155 w 4794266"/>
              <a:gd name="connsiteY269" fmla="*/ 872877 h 6862288"/>
              <a:gd name="connsiteX270" fmla="*/ 3701711 w 4794266"/>
              <a:gd name="connsiteY270" fmla="*/ 962518 h 6862288"/>
              <a:gd name="connsiteX271" fmla="*/ 3171164 w 4794266"/>
              <a:gd name="connsiteY271" fmla="*/ 962518 h 6862288"/>
              <a:gd name="connsiteX272" fmla="*/ 3047375 w 4794266"/>
              <a:gd name="connsiteY272" fmla="*/ 701692 h 6862288"/>
              <a:gd name="connsiteX273" fmla="*/ 3837527 w 4794266"/>
              <a:gd name="connsiteY273" fmla="*/ 701692 h 6862288"/>
              <a:gd name="connsiteX274" fmla="*/ 3795008 w 4794266"/>
              <a:gd name="connsiteY274" fmla="*/ 791333 h 6862288"/>
              <a:gd name="connsiteX275" fmla="*/ 3089894 w 4794266"/>
              <a:gd name="connsiteY275" fmla="*/ 791333 h 6862288"/>
              <a:gd name="connsiteX276" fmla="*/ 2741909 w 4794266"/>
              <a:gd name="connsiteY276" fmla="*/ 670568 h 6862288"/>
              <a:gd name="connsiteX277" fmla="*/ 2794841 w 4794266"/>
              <a:gd name="connsiteY277" fmla="*/ 773272 h 6862288"/>
              <a:gd name="connsiteX278" fmla="*/ 2286696 w 4794266"/>
              <a:gd name="connsiteY278" fmla="*/ 1771977 h 6862288"/>
              <a:gd name="connsiteX279" fmla="*/ 2191419 w 4794266"/>
              <a:gd name="connsiteY279" fmla="*/ 1771977 h 6862288"/>
              <a:gd name="connsiteX280" fmla="*/ 0 w 4794266"/>
              <a:gd name="connsiteY280" fmla="*/ 587906 h 6862288"/>
              <a:gd name="connsiteX281" fmla="*/ 429355 w 4794266"/>
              <a:gd name="connsiteY281" fmla="*/ 1460707 h 6862288"/>
              <a:gd name="connsiteX282" fmla="*/ 335326 w 4794266"/>
              <a:gd name="connsiteY282" fmla="*/ 1460707 h 6862288"/>
              <a:gd name="connsiteX283" fmla="*/ 0 w 4794266"/>
              <a:gd name="connsiteY283" fmla="*/ 791234 h 6862288"/>
              <a:gd name="connsiteX284" fmla="*/ 2953999 w 4794266"/>
              <a:gd name="connsiteY284" fmla="*/ 514940 h 6862288"/>
              <a:gd name="connsiteX285" fmla="*/ 3915367 w 4794266"/>
              <a:gd name="connsiteY285" fmla="*/ 514940 h 6862288"/>
              <a:gd name="connsiteX286" fmla="*/ 3873109 w 4794266"/>
              <a:gd name="connsiteY286" fmla="*/ 604580 h 6862288"/>
              <a:gd name="connsiteX287" fmla="*/ 2999778 w 4794266"/>
              <a:gd name="connsiteY287" fmla="*/ 604580 h 6862288"/>
              <a:gd name="connsiteX288" fmla="*/ 2633401 w 4794266"/>
              <a:gd name="connsiteY288" fmla="*/ 483816 h 6862288"/>
              <a:gd name="connsiteX289" fmla="*/ 2685925 w 4794266"/>
              <a:gd name="connsiteY289" fmla="*/ 582365 h 6862288"/>
              <a:gd name="connsiteX290" fmla="*/ 2090661 w 4794266"/>
              <a:gd name="connsiteY290" fmla="*/ 1771998 h 6862288"/>
              <a:gd name="connsiteX291" fmla="*/ 1989115 w 4794266"/>
              <a:gd name="connsiteY291" fmla="*/ 1771998 h 6862288"/>
              <a:gd name="connsiteX292" fmla="*/ 89908 w 4794266"/>
              <a:gd name="connsiteY292" fmla="*/ 359310 h 6862288"/>
              <a:gd name="connsiteX293" fmla="*/ 647166 w 4794266"/>
              <a:gd name="connsiteY293" fmla="*/ 1445187 h 6862288"/>
              <a:gd name="connsiteX294" fmla="*/ 544233 w 4794266"/>
              <a:gd name="connsiteY294" fmla="*/ 1445187 h 6862288"/>
              <a:gd name="connsiteX295" fmla="*/ 43765 w 4794266"/>
              <a:gd name="connsiteY295" fmla="*/ 454193 h 6862288"/>
              <a:gd name="connsiteX296" fmla="*/ 50864 w 4794266"/>
              <a:gd name="connsiteY296" fmla="*/ 436622 h 6862288"/>
              <a:gd name="connsiteX297" fmla="*/ 2876180 w 4794266"/>
              <a:gd name="connsiteY297" fmla="*/ 343745 h 6862288"/>
              <a:gd name="connsiteX298" fmla="*/ 4008747 w 4794266"/>
              <a:gd name="connsiteY298" fmla="*/ 343745 h 6862288"/>
              <a:gd name="connsiteX299" fmla="*/ 3963022 w 4794266"/>
              <a:gd name="connsiteY299" fmla="*/ 433529 h 6862288"/>
              <a:gd name="connsiteX300" fmla="*/ 2918387 w 4794266"/>
              <a:gd name="connsiteY300" fmla="*/ 433529 h 6862288"/>
              <a:gd name="connsiteX301" fmla="*/ 2531542 w 4794266"/>
              <a:gd name="connsiteY301" fmla="*/ 281495 h 6862288"/>
              <a:gd name="connsiteX302" fmla="*/ 2576996 w 4794266"/>
              <a:gd name="connsiteY302" fmla="*/ 380390 h 6862288"/>
              <a:gd name="connsiteX303" fmla="*/ 1888193 w 4794266"/>
              <a:gd name="connsiteY303" fmla="*/ 1771985 h 6862288"/>
              <a:gd name="connsiteX304" fmla="*/ 1786794 w 4794266"/>
              <a:gd name="connsiteY304" fmla="*/ 1771985 h 6862288"/>
              <a:gd name="connsiteX305" fmla="*/ 2782803 w 4794266"/>
              <a:gd name="connsiteY305" fmla="*/ 172561 h 6862288"/>
              <a:gd name="connsiteX306" fmla="*/ 4102104 w 4794266"/>
              <a:gd name="connsiteY306" fmla="*/ 172561 h 6862288"/>
              <a:gd name="connsiteX307" fmla="*/ 4059660 w 4794266"/>
              <a:gd name="connsiteY307" fmla="*/ 262345 h 6862288"/>
              <a:gd name="connsiteX308" fmla="*/ 2825247 w 4794266"/>
              <a:gd name="connsiteY308" fmla="*/ 262345 h 6862288"/>
              <a:gd name="connsiteX309" fmla="*/ 186164 w 4794266"/>
              <a:gd name="connsiteY309" fmla="*/ 172558 h 6862288"/>
              <a:gd name="connsiteX310" fmla="*/ 833967 w 4794266"/>
              <a:gd name="connsiteY310" fmla="*/ 1460741 h 6862288"/>
              <a:gd name="connsiteX311" fmla="*/ 735921 w 4794266"/>
              <a:gd name="connsiteY311" fmla="*/ 1460741 h 6862288"/>
              <a:gd name="connsiteX312" fmla="*/ 137141 w 4794266"/>
              <a:gd name="connsiteY312" fmla="*/ 271108 h 6862288"/>
              <a:gd name="connsiteX313" fmla="*/ 151148 w 4794266"/>
              <a:gd name="connsiteY313" fmla="*/ 246470 h 6862288"/>
              <a:gd name="connsiteX314" fmla="*/ 2434228 w 4794266"/>
              <a:gd name="connsiteY314" fmla="*/ 94743 h 6862288"/>
              <a:gd name="connsiteX315" fmla="*/ 2483591 w 4794266"/>
              <a:gd name="connsiteY315" fmla="*/ 190361 h 6862288"/>
              <a:gd name="connsiteX316" fmla="*/ 1683210 w 4794266"/>
              <a:gd name="connsiteY316" fmla="*/ 1787545 h 6862288"/>
              <a:gd name="connsiteX317" fmla="*/ 1584484 w 4794266"/>
              <a:gd name="connsiteY317" fmla="*/ 1787545 h 6862288"/>
              <a:gd name="connsiteX318" fmla="*/ 4682467 w 4794266"/>
              <a:gd name="connsiteY318" fmla="*/ 0 h 6862288"/>
              <a:gd name="connsiteX319" fmla="*/ 4685835 w 4794266"/>
              <a:gd name="connsiteY319" fmla="*/ 0 h 6862288"/>
              <a:gd name="connsiteX320" fmla="*/ 3971455 w 4794266"/>
              <a:gd name="connsiteY320" fmla="*/ 1413615 h 6862288"/>
              <a:gd name="connsiteX321" fmla="*/ 4691881 w 4794266"/>
              <a:gd name="connsiteY321" fmla="*/ 0 h 6862288"/>
              <a:gd name="connsiteX322" fmla="*/ 4794266 w 4794266"/>
              <a:gd name="connsiteY322" fmla="*/ 0 h 6862288"/>
              <a:gd name="connsiteX323" fmla="*/ 3485882 w 4794266"/>
              <a:gd name="connsiteY323" fmla="*/ 2565697 h 6862288"/>
              <a:gd name="connsiteX324" fmla="*/ 3438634 w 4794266"/>
              <a:gd name="connsiteY324" fmla="*/ 2467962 h 6862288"/>
              <a:gd name="connsiteX325" fmla="*/ 3436438 w 4794266"/>
              <a:gd name="connsiteY325" fmla="*/ 2472308 h 6862288"/>
              <a:gd name="connsiteX326" fmla="*/ 3438631 w 4794266"/>
              <a:gd name="connsiteY326" fmla="*/ 2467957 h 6862288"/>
              <a:gd name="connsiteX327" fmla="*/ 3436438 w 4794266"/>
              <a:gd name="connsiteY327" fmla="*/ 2463422 h 6862288"/>
              <a:gd name="connsiteX328" fmla="*/ 3841129 w 4794266"/>
              <a:gd name="connsiteY328" fmla="*/ 1669341 h 6862288"/>
              <a:gd name="connsiteX329" fmla="*/ 4484198 w 4794266"/>
              <a:gd name="connsiteY329" fmla="*/ 0 h 6862288"/>
              <a:gd name="connsiteX330" fmla="*/ 4588266 w 4794266"/>
              <a:gd name="connsiteY330" fmla="*/ 0 h 6862288"/>
              <a:gd name="connsiteX331" fmla="*/ 3580336 w 4794266"/>
              <a:gd name="connsiteY331" fmla="*/ 1982087 h 6862288"/>
              <a:gd name="connsiteX332" fmla="*/ 3530766 w 4794266"/>
              <a:gd name="connsiteY332" fmla="*/ 1886815 h 6862288"/>
              <a:gd name="connsiteX333" fmla="*/ 2499096 w 4794266"/>
              <a:gd name="connsiteY333" fmla="*/ 0 h 6862288"/>
              <a:gd name="connsiteX334" fmla="*/ 2598201 w 4794266"/>
              <a:gd name="connsiteY334" fmla="*/ 0 h 6862288"/>
              <a:gd name="connsiteX335" fmla="*/ 3203991 w 4794266"/>
              <a:gd name="connsiteY335" fmla="*/ 1191538 h 6862288"/>
              <a:gd name="connsiteX336" fmla="*/ 3451229 w 4794266"/>
              <a:gd name="connsiteY336" fmla="*/ 1678703 h 6862288"/>
              <a:gd name="connsiteX337" fmla="*/ 4252986 w 4794266"/>
              <a:gd name="connsiteY337" fmla="*/ 83062 h 6862288"/>
              <a:gd name="connsiteX338" fmla="*/ 2748367 w 4794266"/>
              <a:gd name="connsiteY338" fmla="*/ 83062 h 6862288"/>
              <a:gd name="connsiteX339" fmla="*/ 2703352 w 4794266"/>
              <a:gd name="connsiteY339" fmla="*/ 0 h 6862288"/>
              <a:gd name="connsiteX340" fmla="*/ 4396965 w 4794266"/>
              <a:gd name="connsiteY340" fmla="*/ 0 h 6862288"/>
              <a:gd name="connsiteX341" fmla="*/ 4355413 w 4794266"/>
              <a:gd name="connsiteY341" fmla="*/ 83062 h 6862288"/>
              <a:gd name="connsiteX342" fmla="*/ 3497144 w 4794266"/>
              <a:gd name="connsiteY342" fmla="*/ 1777549 h 6862288"/>
              <a:gd name="connsiteX343" fmla="*/ 3451229 w 4794266"/>
              <a:gd name="connsiteY343" fmla="*/ 1876393 h 6862288"/>
              <a:gd name="connsiteX344" fmla="*/ 1981937 w 4794266"/>
              <a:gd name="connsiteY344" fmla="*/ 4795845 h 6862288"/>
              <a:gd name="connsiteX345" fmla="*/ 1939552 w 4794266"/>
              <a:gd name="connsiteY345" fmla="*/ 4884099 h 6862288"/>
              <a:gd name="connsiteX346" fmla="*/ 1932489 w 4794266"/>
              <a:gd name="connsiteY346" fmla="*/ 4884099 h 6862288"/>
              <a:gd name="connsiteX347" fmla="*/ 1837126 w 4794266"/>
              <a:gd name="connsiteY347" fmla="*/ 4884099 h 6862288"/>
              <a:gd name="connsiteX348" fmla="*/ 39353 w 4794266"/>
              <a:gd name="connsiteY348" fmla="*/ 4884099 h 6862288"/>
              <a:gd name="connsiteX349" fmla="*/ 1031836 w 4794266"/>
              <a:gd name="connsiteY349" fmla="*/ 6861000 h 6862288"/>
              <a:gd name="connsiteX350" fmla="*/ 936473 w 4794266"/>
              <a:gd name="connsiteY350" fmla="*/ 6861000 h 6862288"/>
              <a:gd name="connsiteX351" fmla="*/ 0 w 4794266"/>
              <a:gd name="connsiteY351" fmla="*/ 5005253 h 6862288"/>
              <a:gd name="connsiteX352" fmla="*/ 0 w 4794266"/>
              <a:gd name="connsiteY352" fmla="*/ 4795845 h 6862288"/>
              <a:gd name="connsiteX353" fmla="*/ 1879509 w 4794266"/>
              <a:gd name="connsiteY353" fmla="*/ 4795845 h 6862288"/>
              <a:gd name="connsiteX354" fmla="*/ 3401781 w 4794266"/>
              <a:gd name="connsiteY354" fmla="*/ 1777549 h 6862288"/>
              <a:gd name="connsiteX355" fmla="*/ 3165139 w 4794266"/>
              <a:gd name="connsiteY355" fmla="*/ 1315095 h 6862288"/>
              <a:gd name="connsiteX356" fmla="*/ 2282766 w 4794266"/>
              <a:gd name="connsiteY356" fmla="*/ 0 h 6862288"/>
              <a:gd name="connsiteX357" fmla="*/ 2383457 w 4794266"/>
              <a:gd name="connsiteY357" fmla="*/ 0 h 6862288"/>
              <a:gd name="connsiteX358" fmla="*/ 1448845 w 4794266"/>
              <a:gd name="connsiteY358" fmla="*/ 1858774 h 6862288"/>
              <a:gd name="connsiteX359" fmla="*/ 3246161 w 4794266"/>
              <a:gd name="connsiteY359" fmla="*/ 1858774 h 6862288"/>
              <a:gd name="connsiteX360" fmla="*/ 3203871 w 4794266"/>
              <a:gd name="connsiteY360" fmla="*/ 1943196 h 6862288"/>
              <a:gd name="connsiteX361" fmla="*/ 1403031 w 4794266"/>
              <a:gd name="connsiteY361" fmla="*/ 1943196 h 6862288"/>
              <a:gd name="connsiteX362" fmla="*/ 1392458 w 4794266"/>
              <a:gd name="connsiteY362" fmla="*/ 1943196 h 6862288"/>
              <a:gd name="connsiteX363" fmla="*/ 1304354 w 4794266"/>
              <a:gd name="connsiteY363" fmla="*/ 1943196 h 6862288"/>
              <a:gd name="connsiteX364" fmla="*/ 2085184 w 4794266"/>
              <a:gd name="connsiteY364" fmla="*/ 0 h 6862288"/>
              <a:gd name="connsiteX365" fmla="*/ 2180489 w 4794266"/>
              <a:gd name="connsiteY365" fmla="*/ 0 h 6862288"/>
              <a:gd name="connsiteX366" fmla="*/ 921627 w 4794266"/>
              <a:gd name="connsiteY366" fmla="*/ 2503438 h 6862288"/>
              <a:gd name="connsiteX367" fmla="*/ 0 w 4794266"/>
              <a:gd name="connsiteY367" fmla="*/ 2503438 h 6862288"/>
              <a:gd name="connsiteX368" fmla="*/ 0 w 4794266"/>
              <a:gd name="connsiteY368" fmla="*/ 2418757 h 6862288"/>
              <a:gd name="connsiteX369" fmla="*/ 868685 w 4794266"/>
              <a:gd name="connsiteY369" fmla="*/ 2418757 h 6862288"/>
              <a:gd name="connsiteX370" fmla="*/ 1883218 w 4794266"/>
              <a:gd name="connsiteY370" fmla="*/ 0 h 6862288"/>
              <a:gd name="connsiteX371" fmla="*/ 1978547 w 4794266"/>
              <a:gd name="connsiteY371" fmla="*/ 0 h 6862288"/>
              <a:gd name="connsiteX372" fmla="*/ 813769 w 4794266"/>
              <a:gd name="connsiteY372" fmla="*/ 2332241 h 6862288"/>
              <a:gd name="connsiteX373" fmla="*/ 0 w 4794266"/>
              <a:gd name="connsiteY373" fmla="*/ 2332241 h 6862288"/>
              <a:gd name="connsiteX374" fmla="*/ 0 w 4794266"/>
              <a:gd name="connsiteY374" fmla="*/ 2247501 h 6862288"/>
              <a:gd name="connsiteX375" fmla="*/ 753901 w 4794266"/>
              <a:gd name="connsiteY375" fmla="*/ 2247501 h 6862288"/>
              <a:gd name="connsiteX376" fmla="*/ 753901 w 4794266"/>
              <a:gd name="connsiteY376" fmla="*/ 2251031 h 6862288"/>
              <a:gd name="connsiteX377" fmla="*/ 1676567 w 4794266"/>
              <a:gd name="connsiteY377" fmla="*/ 0 h 6862288"/>
              <a:gd name="connsiteX378" fmla="*/ 1775670 w 4794266"/>
              <a:gd name="connsiteY378" fmla="*/ 0 h 6862288"/>
              <a:gd name="connsiteX379" fmla="*/ 1085842 w 4794266"/>
              <a:gd name="connsiteY379" fmla="*/ 1367346 h 6862288"/>
              <a:gd name="connsiteX380" fmla="*/ 1039779 w 4794266"/>
              <a:gd name="connsiteY380" fmla="*/ 1264773 h 6862288"/>
              <a:gd name="connsiteX381" fmla="*/ 1479705 w 4794266"/>
              <a:gd name="connsiteY381" fmla="*/ 0 h 6862288"/>
              <a:gd name="connsiteX382" fmla="*/ 1574216 w 4794266"/>
              <a:gd name="connsiteY382" fmla="*/ 0 h 6862288"/>
              <a:gd name="connsiteX383" fmla="*/ 995314 w 4794266"/>
              <a:gd name="connsiteY383" fmla="*/ 1165036 h 6862288"/>
              <a:gd name="connsiteX384" fmla="*/ 946402 w 4794266"/>
              <a:gd name="connsiteY384" fmla="*/ 1069591 h 6862288"/>
              <a:gd name="connsiteX385" fmla="*/ 1270221 w 4794266"/>
              <a:gd name="connsiteY385" fmla="*/ 0 h 6862288"/>
              <a:gd name="connsiteX386" fmla="*/ 1371191 w 4794266"/>
              <a:gd name="connsiteY386" fmla="*/ 0 h 6862288"/>
              <a:gd name="connsiteX387" fmla="*/ 886459 w 4794266"/>
              <a:gd name="connsiteY387" fmla="*/ 962730 h 6862288"/>
              <a:gd name="connsiteX388" fmla="*/ 837468 w 4794266"/>
              <a:gd name="connsiteY388" fmla="*/ 867670 h 6862288"/>
              <a:gd name="connsiteX389" fmla="*/ 1086586 w 4794266"/>
              <a:gd name="connsiteY389" fmla="*/ 0 h 6862288"/>
              <a:gd name="connsiteX390" fmla="*/ 1183878 w 4794266"/>
              <a:gd name="connsiteY390" fmla="*/ 0 h 6862288"/>
              <a:gd name="connsiteX391" fmla="*/ 797450 w 4794266"/>
              <a:gd name="connsiteY391" fmla="*/ 760440 h 6862288"/>
              <a:gd name="connsiteX392" fmla="*/ 744092 w 4794266"/>
              <a:gd name="connsiteY392" fmla="*/ 658939 h 6862288"/>
              <a:gd name="connsiteX393" fmla="*/ 882903 w 4794266"/>
              <a:gd name="connsiteY393" fmla="*/ 0 h 6862288"/>
              <a:gd name="connsiteX394" fmla="*/ 983094 w 4794266"/>
              <a:gd name="connsiteY394" fmla="*/ 0 h 6862288"/>
              <a:gd name="connsiteX395" fmla="*/ 699348 w 4794266"/>
              <a:gd name="connsiteY395" fmla="*/ 573640 h 6862288"/>
              <a:gd name="connsiteX396" fmla="*/ 657662 w 4794266"/>
              <a:gd name="connsiteY396" fmla="*/ 488488 h 6862288"/>
              <a:gd name="connsiteX397" fmla="*/ 650715 w 4794266"/>
              <a:gd name="connsiteY397" fmla="*/ 474296 h 6862288"/>
              <a:gd name="connsiteX398" fmla="*/ 677572 w 4794266"/>
              <a:gd name="connsiteY398" fmla="*/ 0 h 6862288"/>
              <a:gd name="connsiteX399" fmla="*/ 778686 w 4794266"/>
              <a:gd name="connsiteY399" fmla="*/ 0 h 6862288"/>
              <a:gd name="connsiteX400" fmla="*/ 588085 w 4794266"/>
              <a:gd name="connsiteY400" fmla="*/ 371319 h 6862288"/>
              <a:gd name="connsiteX401" fmla="*/ 545333 w 4794266"/>
              <a:gd name="connsiteY401" fmla="*/ 279088 h 6862288"/>
              <a:gd name="connsiteX402" fmla="*/ 541771 w 4794266"/>
              <a:gd name="connsiteY402" fmla="*/ 275541 h 6862288"/>
              <a:gd name="connsiteX403" fmla="*/ 483066 w 4794266"/>
              <a:gd name="connsiteY403" fmla="*/ 0 h 6862288"/>
              <a:gd name="connsiteX404" fmla="*/ 579239 w 4794266"/>
              <a:gd name="connsiteY404" fmla="*/ 0 h 6862288"/>
              <a:gd name="connsiteX405" fmla="*/ 496812 w 4794266"/>
              <a:gd name="connsiteY405" fmla="*/ 169055 h 6862288"/>
              <a:gd name="connsiteX406" fmla="*/ 448395 w 4794266"/>
              <a:gd name="connsiteY406" fmla="*/ 67508 h 6862288"/>
              <a:gd name="connsiteX407" fmla="*/ 281623 w 4794266"/>
              <a:gd name="connsiteY407" fmla="*/ 0 h 6862288"/>
              <a:gd name="connsiteX408" fmla="*/ 380286 w 4794266"/>
              <a:gd name="connsiteY408" fmla="*/ 0 h 6862288"/>
              <a:gd name="connsiteX409" fmla="*/ 347483 w 4794266"/>
              <a:gd name="connsiteY409" fmla="*/ 69038 h 6862288"/>
              <a:gd name="connsiteX410" fmla="*/ 1036285 w 4794266"/>
              <a:gd name="connsiteY410" fmla="*/ 1460728 h 6862288"/>
              <a:gd name="connsiteX411" fmla="*/ 941880 w 4794266"/>
              <a:gd name="connsiteY411" fmla="*/ 1460728 h 6862288"/>
              <a:gd name="connsiteX412" fmla="*/ 246086 w 4794266"/>
              <a:gd name="connsiteY412" fmla="*/ 69038 h 6862288"/>
              <a:gd name="connsiteX413" fmla="*/ 79031 w 4794266"/>
              <a:gd name="connsiteY413" fmla="*/ 0 h 6862288"/>
              <a:gd name="connsiteX414" fmla="*/ 173569 w 4794266"/>
              <a:gd name="connsiteY414" fmla="*/ 0 h 6862288"/>
              <a:gd name="connsiteX415" fmla="*/ 0 w 4794266"/>
              <a:gd name="connsiteY415" fmla="*/ 349055 h 6862288"/>
              <a:gd name="connsiteX416" fmla="*/ 0 w 4794266"/>
              <a:gd name="connsiteY416" fmla="*/ 155555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127000 w 4794266"/>
              <a:gd name="connsiteY69" fmla="*/ 5225611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0 w 4794266"/>
              <a:gd name="connsiteY72" fmla="*/ 5181880 h 6862288"/>
              <a:gd name="connsiteX73" fmla="*/ 127000 w 4794266"/>
              <a:gd name="connsiteY73" fmla="*/ 5225611 h 6862288"/>
              <a:gd name="connsiteX74" fmla="*/ 463961 w 4794266"/>
              <a:gd name="connsiteY74" fmla="*/ 5137061 h 6862288"/>
              <a:gd name="connsiteX75" fmla="*/ 1783270 w 4794266"/>
              <a:gd name="connsiteY75" fmla="*/ 5137061 h 6862288"/>
              <a:gd name="connsiteX76" fmla="*/ 1741052 w 4794266"/>
              <a:gd name="connsiteY76" fmla="*/ 5226979 h 6862288"/>
              <a:gd name="connsiteX77" fmla="*/ 509697 w 4794266"/>
              <a:gd name="connsiteY77" fmla="*/ 5226979 h 6862288"/>
              <a:gd name="connsiteX78" fmla="*/ 463961 w 4794266"/>
              <a:gd name="connsiteY78" fmla="*/ 5137061 h 6862288"/>
              <a:gd name="connsiteX79" fmla="*/ 1676125 w 4794266"/>
              <a:gd name="connsiteY79" fmla="*/ 4374492 h 6862288"/>
              <a:gd name="connsiteX80" fmla="*/ 1721083 w 4794266"/>
              <a:gd name="connsiteY80" fmla="*/ 4474715 h 6862288"/>
              <a:gd name="connsiteX81" fmla="*/ 1603498 w 4794266"/>
              <a:gd name="connsiteY81" fmla="*/ 4728851 h 6862288"/>
              <a:gd name="connsiteX82" fmla="*/ 1506664 w 4794266"/>
              <a:gd name="connsiteY82" fmla="*/ 4728851 h 6862288"/>
              <a:gd name="connsiteX83" fmla="*/ 1676125 w 4794266"/>
              <a:gd name="connsiteY83" fmla="*/ 4374492 h 6862288"/>
              <a:gd name="connsiteX84" fmla="*/ 1575538 w 4794266"/>
              <a:gd name="connsiteY84" fmla="*/ 4172172 h 6862288"/>
              <a:gd name="connsiteX85" fmla="*/ 1624211 w 4794266"/>
              <a:gd name="connsiteY85" fmla="*/ 4264954 h 6862288"/>
              <a:gd name="connsiteX86" fmla="*/ 1627689 w 4794266"/>
              <a:gd name="connsiteY86" fmla="*/ 4275659 h 6862288"/>
              <a:gd name="connsiteX87" fmla="*/ 1405177 w 4794266"/>
              <a:gd name="connsiteY87" fmla="*/ 4728862 h 6862288"/>
              <a:gd name="connsiteX88" fmla="*/ 1304352 w 4794266"/>
              <a:gd name="connsiteY88" fmla="*/ 4728862 h 6862288"/>
              <a:gd name="connsiteX89" fmla="*/ 1575538 w 4794266"/>
              <a:gd name="connsiteY89" fmla="*/ 4172172 h 6862288"/>
              <a:gd name="connsiteX90" fmla="*/ 1466667 w 4794266"/>
              <a:gd name="connsiteY90" fmla="*/ 3969861 h 6862288"/>
              <a:gd name="connsiteX91" fmla="*/ 1511813 w 4794266"/>
              <a:gd name="connsiteY91" fmla="*/ 4057539 h 6862288"/>
              <a:gd name="connsiteX92" fmla="*/ 1518759 w 4794266"/>
              <a:gd name="connsiteY92" fmla="*/ 4068060 h 6862288"/>
              <a:gd name="connsiteX93" fmla="*/ 1199267 w 4794266"/>
              <a:gd name="connsiteY93" fmla="*/ 4713366 h 6862288"/>
              <a:gd name="connsiteX94" fmla="*/ 1102031 w 4794266"/>
              <a:gd name="connsiteY94" fmla="*/ 4713366 h 6862288"/>
              <a:gd name="connsiteX95" fmla="*/ 1466667 w 4794266"/>
              <a:gd name="connsiteY95" fmla="*/ 3969861 h 6862288"/>
              <a:gd name="connsiteX96" fmla="*/ 1375942 w 4794266"/>
              <a:gd name="connsiteY96" fmla="*/ 3767540 h 6862288"/>
              <a:gd name="connsiteX97" fmla="*/ 1425327 w 4794266"/>
              <a:gd name="connsiteY97" fmla="*/ 3869505 h 6862288"/>
              <a:gd name="connsiteX98" fmla="*/ 1002020 w 4794266"/>
              <a:gd name="connsiteY98" fmla="*/ 4713356 h 6862288"/>
              <a:gd name="connsiteX99" fmla="*/ 899721 w 4794266"/>
              <a:gd name="connsiteY99" fmla="*/ 4713356 h 6862288"/>
              <a:gd name="connsiteX100" fmla="*/ 1375942 w 4794266"/>
              <a:gd name="connsiteY100" fmla="*/ 3767540 h 6862288"/>
              <a:gd name="connsiteX101" fmla="*/ 1282723 w 4794266"/>
              <a:gd name="connsiteY101" fmla="*/ 3580788 h 6862288"/>
              <a:gd name="connsiteX102" fmla="*/ 1331961 w 4794266"/>
              <a:gd name="connsiteY102" fmla="*/ 3680007 h 6862288"/>
              <a:gd name="connsiteX103" fmla="*/ 807928 w 4794266"/>
              <a:gd name="connsiteY103" fmla="*/ 4728888 h 6862288"/>
              <a:gd name="connsiteX104" fmla="*/ 712969 w 4794266"/>
              <a:gd name="connsiteY104" fmla="*/ 4728888 h 6862288"/>
              <a:gd name="connsiteX105" fmla="*/ 1282723 w 4794266"/>
              <a:gd name="connsiteY105" fmla="*/ 3580788 h 6862288"/>
              <a:gd name="connsiteX106" fmla="*/ 1177644 w 4794266"/>
              <a:gd name="connsiteY106" fmla="*/ 3378477 h 6862288"/>
              <a:gd name="connsiteX107" fmla="*/ 1223042 w 4794266"/>
              <a:gd name="connsiteY107" fmla="*/ 3480350 h 6862288"/>
              <a:gd name="connsiteX108" fmla="*/ 611920 w 4794266"/>
              <a:gd name="connsiteY108" fmla="*/ 4713359 h 6862288"/>
              <a:gd name="connsiteX109" fmla="*/ 510648 w 4794266"/>
              <a:gd name="connsiteY109" fmla="*/ 4713359 h 6862288"/>
              <a:gd name="connsiteX110" fmla="*/ 1177644 w 4794266"/>
              <a:gd name="connsiteY110" fmla="*/ 3378477 h 6862288"/>
              <a:gd name="connsiteX111" fmla="*/ 1076759 w 4794266"/>
              <a:gd name="connsiteY111" fmla="*/ 3176161 h 6862288"/>
              <a:gd name="connsiteX112" fmla="*/ 1129633 w 4794266"/>
              <a:gd name="connsiteY112" fmla="*/ 3274879 h 6862288"/>
              <a:gd name="connsiteX113" fmla="*/ 403509 w 4794266"/>
              <a:gd name="connsiteY113" fmla="*/ 4713347 h 6862288"/>
              <a:gd name="connsiteX114" fmla="*/ 308338 w 4794266"/>
              <a:gd name="connsiteY114" fmla="*/ 4713347 h 6862288"/>
              <a:gd name="connsiteX115" fmla="*/ 1076759 w 4794266"/>
              <a:gd name="connsiteY115" fmla="*/ 3176161 h 6862288"/>
              <a:gd name="connsiteX116" fmla="*/ 2533800 w 4794266"/>
              <a:gd name="connsiteY116" fmla="*/ 3082786 h 6862288"/>
              <a:gd name="connsiteX117" fmla="*/ 2638987 w 4794266"/>
              <a:gd name="connsiteY117" fmla="*/ 3082786 h 6862288"/>
              <a:gd name="connsiteX118" fmla="*/ 2586394 w 4794266"/>
              <a:gd name="connsiteY118" fmla="*/ 3187974 h 6862288"/>
              <a:gd name="connsiteX119" fmla="*/ 2533800 w 4794266"/>
              <a:gd name="connsiteY119" fmla="*/ 3082786 h 6862288"/>
              <a:gd name="connsiteX120" fmla="*/ 2331489 w 4794266"/>
              <a:gd name="connsiteY120" fmla="*/ 3082786 h 6862288"/>
              <a:gd name="connsiteX121" fmla="*/ 2434419 w 4794266"/>
              <a:gd name="connsiteY121" fmla="*/ 3082786 h 6862288"/>
              <a:gd name="connsiteX122" fmla="*/ 2530251 w 4794266"/>
              <a:gd name="connsiteY122" fmla="*/ 3277599 h 6862288"/>
              <a:gd name="connsiteX123" fmla="*/ 2480560 w 4794266"/>
              <a:gd name="connsiteY123" fmla="*/ 3375002 h 6862288"/>
              <a:gd name="connsiteX124" fmla="*/ 2331489 w 4794266"/>
              <a:gd name="connsiteY124" fmla="*/ 3082786 h 6862288"/>
              <a:gd name="connsiteX125" fmla="*/ 2129168 w 4794266"/>
              <a:gd name="connsiteY125" fmla="*/ 3082786 h 6862288"/>
              <a:gd name="connsiteX126" fmla="*/ 2229342 w 4794266"/>
              <a:gd name="connsiteY126" fmla="*/ 3082786 h 6862288"/>
              <a:gd name="connsiteX127" fmla="*/ 2436845 w 4794266"/>
              <a:gd name="connsiteY127" fmla="*/ 3481892 h 6862288"/>
              <a:gd name="connsiteX128" fmla="*/ 2429690 w 4794266"/>
              <a:gd name="connsiteY128" fmla="*/ 3492488 h 6862288"/>
              <a:gd name="connsiteX129" fmla="*/ 2383181 w 4794266"/>
              <a:gd name="connsiteY129" fmla="*/ 3577255 h 6862288"/>
              <a:gd name="connsiteX130" fmla="*/ 2129168 w 4794266"/>
              <a:gd name="connsiteY130" fmla="*/ 3082786 h 6862288"/>
              <a:gd name="connsiteX131" fmla="*/ 1942423 w 4794266"/>
              <a:gd name="connsiteY131" fmla="*/ 3082786 h 6862288"/>
              <a:gd name="connsiteX132" fmla="*/ 2038257 w 4794266"/>
              <a:gd name="connsiteY132" fmla="*/ 3082786 h 6862288"/>
              <a:gd name="connsiteX133" fmla="*/ 2343497 w 4794266"/>
              <a:gd name="connsiteY133" fmla="*/ 3680015 h 6862288"/>
              <a:gd name="connsiteX134" fmla="*/ 2332849 w 4794266"/>
              <a:gd name="connsiteY134" fmla="*/ 3694235 h 6862288"/>
              <a:gd name="connsiteX135" fmla="*/ 2290257 w 4794266"/>
              <a:gd name="connsiteY135" fmla="*/ 3779554 h 6862288"/>
              <a:gd name="connsiteX136" fmla="*/ 1942423 w 4794266"/>
              <a:gd name="connsiteY136" fmla="*/ 3082786 h 6862288"/>
              <a:gd name="connsiteX137" fmla="*/ 1740113 w 4794266"/>
              <a:gd name="connsiteY137" fmla="*/ 3082786 h 6862288"/>
              <a:gd name="connsiteX138" fmla="*/ 1838311 w 4794266"/>
              <a:gd name="connsiteY138" fmla="*/ 3082786 h 6862288"/>
              <a:gd name="connsiteX139" fmla="*/ 2234605 w 4794266"/>
              <a:gd name="connsiteY139" fmla="*/ 3871686 h 6862288"/>
              <a:gd name="connsiteX140" fmla="*/ 2227591 w 4794266"/>
              <a:gd name="connsiteY140" fmla="*/ 3885711 h 6862288"/>
              <a:gd name="connsiteX141" fmla="*/ 2189013 w 4794266"/>
              <a:gd name="connsiteY141" fmla="*/ 3966355 h 6862288"/>
              <a:gd name="connsiteX142" fmla="*/ 1740113 w 4794266"/>
              <a:gd name="connsiteY142" fmla="*/ 3082786 h 6862288"/>
              <a:gd name="connsiteX143" fmla="*/ 1537792 w 4794266"/>
              <a:gd name="connsiteY143" fmla="*/ 3082785 h 6862288"/>
              <a:gd name="connsiteX144" fmla="*/ 1640127 w 4794266"/>
              <a:gd name="connsiteY144" fmla="*/ 3082785 h 6862288"/>
              <a:gd name="connsiteX145" fmla="*/ 2141207 w 4794266"/>
              <a:gd name="connsiteY145" fmla="*/ 4081151 h 6862288"/>
              <a:gd name="connsiteX146" fmla="*/ 2130621 w 4794266"/>
              <a:gd name="connsiteY146" fmla="*/ 4098916 h 6862288"/>
              <a:gd name="connsiteX147" fmla="*/ 2091811 w 4794266"/>
              <a:gd name="connsiteY147" fmla="*/ 4184186 h 6862288"/>
              <a:gd name="connsiteX148" fmla="*/ 1537792 w 4794266"/>
              <a:gd name="connsiteY148" fmla="*/ 3082785 h 6862288"/>
              <a:gd name="connsiteX149" fmla="*/ 1335481 w 4794266"/>
              <a:gd name="connsiteY149" fmla="*/ 3082785 h 6862288"/>
              <a:gd name="connsiteX150" fmla="*/ 1434019 w 4794266"/>
              <a:gd name="connsiteY150" fmla="*/ 3082785 h 6862288"/>
              <a:gd name="connsiteX151" fmla="*/ 2032279 w 4794266"/>
              <a:gd name="connsiteY151" fmla="*/ 4272143 h 6862288"/>
              <a:gd name="connsiteX152" fmla="*/ 2021722 w 4794266"/>
              <a:gd name="connsiteY152" fmla="*/ 4300378 h 6862288"/>
              <a:gd name="connsiteX153" fmla="*/ 1983011 w 4794266"/>
              <a:gd name="connsiteY153" fmla="*/ 4370963 h 6862288"/>
              <a:gd name="connsiteX154" fmla="*/ 1335481 w 4794266"/>
              <a:gd name="connsiteY154" fmla="*/ 3082785 h 6862288"/>
              <a:gd name="connsiteX155" fmla="*/ 1133159 w 4794266"/>
              <a:gd name="connsiteY155" fmla="*/ 3082783 h 6862288"/>
              <a:gd name="connsiteX156" fmla="*/ 1236091 w 4794266"/>
              <a:gd name="connsiteY156" fmla="*/ 3082783 h 6862288"/>
              <a:gd name="connsiteX157" fmla="*/ 1938871 w 4794266"/>
              <a:gd name="connsiteY157" fmla="*/ 4463852 h 6862288"/>
              <a:gd name="connsiteX158" fmla="*/ 1814643 w 4794266"/>
              <a:gd name="connsiteY158" fmla="*/ 4713359 h 6862288"/>
              <a:gd name="connsiteX159" fmla="*/ 1715260 w 4794266"/>
              <a:gd name="connsiteY159" fmla="*/ 4713359 h 6862288"/>
              <a:gd name="connsiteX160" fmla="*/ 1839488 w 4794266"/>
              <a:gd name="connsiteY160" fmla="*/ 4467367 h 6862288"/>
              <a:gd name="connsiteX161" fmla="*/ 1133159 w 4794266"/>
              <a:gd name="connsiteY161" fmla="*/ 3082783 h 6862288"/>
              <a:gd name="connsiteX162" fmla="*/ 1225831 w 4794266"/>
              <a:gd name="connsiteY162" fmla="*/ 2911599 h 6862288"/>
              <a:gd name="connsiteX163" fmla="*/ 2732584 w 4794266"/>
              <a:gd name="connsiteY163" fmla="*/ 2911599 h 6862288"/>
              <a:gd name="connsiteX164" fmla="*/ 2690140 w 4794266"/>
              <a:gd name="connsiteY164" fmla="*/ 3001240 h 6862288"/>
              <a:gd name="connsiteX165" fmla="*/ 1179850 w 4794266"/>
              <a:gd name="connsiteY165" fmla="*/ 3001240 h 6862288"/>
              <a:gd name="connsiteX166" fmla="*/ 1225831 w 4794266"/>
              <a:gd name="connsiteY166" fmla="*/ 2911599 h 6862288"/>
              <a:gd name="connsiteX167" fmla="*/ 91650 w 4794266"/>
              <a:gd name="connsiteY167" fmla="*/ 2771529 h 6862288"/>
              <a:gd name="connsiteX168" fmla="*/ 195801 w 4794266"/>
              <a:gd name="connsiteY168" fmla="*/ 2771529 h 6862288"/>
              <a:gd name="connsiteX169" fmla="*/ 0 w 4794266"/>
              <a:gd name="connsiteY169" fmla="*/ 3143696 h 6862288"/>
              <a:gd name="connsiteX170" fmla="*/ 0 w 4794266"/>
              <a:gd name="connsiteY170" fmla="*/ 2946652 h 6862288"/>
              <a:gd name="connsiteX171" fmla="*/ 91650 w 4794266"/>
              <a:gd name="connsiteY171" fmla="*/ 2771529 h 6862288"/>
              <a:gd name="connsiteX172" fmla="*/ 483354 w 4794266"/>
              <a:gd name="connsiteY172" fmla="*/ 2771528 h 6862288"/>
              <a:gd name="connsiteX173" fmla="*/ 584961 w 4794266"/>
              <a:gd name="connsiteY173" fmla="*/ 2771528 h 6862288"/>
              <a:gd name="connsiteX174" fmla="*/ 0 w 4794266"/>
              <a:gd name="connsiteY174" fmla="*/ 3930829 h 6862288"/>
              <a:gd name="connsiteX175" fmla="*/ 0 w 4794266"/>
              <a:gd name="connsiteY175" fmla="*/ 3732738 h 6862288"/>
              <a:gd name="connsiteX176" fmla="*/ 483354 w 4794266"/>
              <a:gd name="connsiteY176" fmla="*/ 2771528 h 6862288"/>
              <a:gd name="connsiteX177" fmla="*/ 287854 w 4794266"/>
              <a:gd name="connsiteY177" fmla="*/ 2771528 h 6862288"/>
              <a:gd name="connsiteX178" fmla="*/ 382634 w 4794266"/>
              <a:gd name="connsiteY178" fmla="*/ 2771528 h 6862288"/>
              <a:gd name="connsiteX179" fmla="*/ 0 w 4794266"/>
              <a:gd name="connsiteY179" fmla="*/ 3539662 h 6862288"/>
              <a:gd name="connsiteX180" fmla="*/ 0 w 4794266"/>
              <a:gd name="connsiteY180" fmla="*/ 3345484 h 6862288"/>
              <a:gd name="connsiteX181" fmla="*/ 287854 w 4794266"/>
              <a:gd name="connsiteY181" fmla="*/ 2771528 h 6862288"/>
              <a:gd name="connsiteX182" fmla="*/ 1300102 w 4794266"/>
              <a:gd name="connsiteY182" fmla="*/ 2740403 h 6862288"/>
              <a:gd name="connsiteX183" fmla="*/ 2810392 w 4794266"/>
              <a:gd name="connsiteY183" fmla="*/ 2740403 h 6862288"/>
              <a:gd name="connsiteX184" fmla="*/ 2767948 w 4794266"/>
              <a:gd name="connsiteY184" fmla="*/ 2830045 h 6862288"/>
              <a:gd name="connsiteX185" fmla="*/ 1257658 w 4794266"/>
              <a:gd name="connsiteY185" fmla="*/ 2830045 h 6862288"/>
              <a:gd name="connsiteX186" fmla="*/ 1300102 w 4794266"/>
              <a:gd name="connsiteY186" fmla="*/ 2740403 h 6862288"/>
              <a:gd name="connsiteX187" fmla="*/ 0 w 4794266"/>
              <a:gd name="connsiteY187" fmla="*/ 2600343 h 6862288"/>
              <a:gd name="connsiteX188" fmla="*/ 778120 w 4794266"/>
              <a:gd name="connsiteY188" fmla="*/ 2600343 h 6862288"/>
              <a:gd name="connsiteX189" fmla="*/ 792257 w 4794266"/>
              <a:gd name="connsiteY189" fmla="*/ 2600343 h 6862288"/>
              <a:gd name="connsiteX190" fmla="*/ 880617 w 4794266"/>
              <a:gd name="connsiteY190" fmla="*/ 2600343 h 6862288"/>
              <a:gd name="connsiteX191" fmla="*/ 0 w 4794266"/>
              <a:gd name="connsiteY191" fmla="*/ 4336301 h 6862288"/>
              <a:gd name="connsiteX192" fmla="*/ 0 w 4794266"/>
              <a:gd name="connsiteY192" fmla="*/ 4135188 h 6862288"/>
              <a:gd name="connsiteX193" fmla="*/ 735707 w 4794266"/>
              <a:gd name="connsiteY193" fmla="*/ 2688735 h 6862288"/>
              <a:gd name="connsiteX194" fmla="*/ 0 w 4794266"/>
              <a:gd name="connsiteY194" fmla="*/ 2688735 h 6862288"/>
              <a:gd name="connsiteX195" fmla="*/ 0 w 4794266"/>
              <a:gd name="connsiteY195" fmla="*/ 2600343 h 6862288"/>
              <a:gd name="connsiteX196" fmla="*/ 3387196 w 4794266"/>
              <a:gd name="connsiteY196" fmla="*/ 2569217 h 6862288"/>
              <a:gd name="connsiteX197" fmla="*/ 3432921 w 4794266"/>
              <a:gd name="connsiteY197" fmla="*/ 2668350 h 6862288"/>
              <a:gd name="connsiteX198" fmla="*/ 2617619 w 4794266"/>
              <a:gd name="connsiteY198" fmla="*/ 4289332 h 6862288"/>
              <a:gd name="connsiteX199" fmla="*/ 2618570 w 4794266"/>
              <a:gd name="connsiteY199" fmla="*/ 4291299 h 6862288"/>
              <a:gd name="connsiteX200" fmla="*/ 2470177 w 4794266"/>
              <a:gd name="connsiteY200" fmla="*/ 4582475 h 6862288"/>
              <a:gd name="connsiteX201" fmla="*/ 2441053 w 4794266"/>
              <a:gd name="connsiteY201" fmla="*/ 4640378 h 6862288"/>
              <a:gd name="connsiteX202" fmla="*/ 2455122 w 4794266"/>
              <a:gd name="connsiteY202" fmla="*/ 4640378 h 6862288"/>
              <a:gd name="connsiteX203" fmla="*/ 2412915 w 4794266"/>
              <a:gd name="connsiteY203" fmla="*/ 4728890 h 6862288"/>
              <a:gd name="connsiteX204" fmla="*/ 2398846 w 4794266"/>
              <a:gd name="connsiteY204" fmla="*/ 4728890 h 6862288"/>
              <a:gd name="connsiteX205" fmla="*/ 2395559 w 4794266"/>
              <a:gd name="connsiteY205" fmla="*/ 4728890 h 6862288"/>
              <a:gd name="connsiteX206" fmla="*/ 1308307 w 4794266"/>
              <a:gd name="connsiteY206" fmla="*/ 6862288 h 6862288"/>
              <a:gd name="connsiteX207" fmla="*/ 1205888 w 4794266"/>
              <a:gd name="connsiteY207" fmla="*/ 6862288 h 6862288"/>
              <a:gd name="connsiteX208" fmla="*/ 1206546 w 4794266"/>
              <a:gd name="connsiteY208" fmla="*/ 6860998 h 6862288"/>
              <a:gd name="connsiteX209" fmla="*/ 1127055 w 4794266"/>
              <a:gd name="connsiteY209" fmla="*/ 6860998 h 6862288"/>
              <a:gd name="connsiteX210" fmla="*/ 1081302 w 4794266"/>
              <a:gd name="connsiteY210" fmla="*/ 6769162 h 6862288"/>
              <a:gd name="connsiteX211" fmla="*/ 226066 w 4794266"/>
              <a:gd name="connsiteY211" fmla="*/ 5059594 h 6862288"/>
              <a:gd name="connsiteX212" fmla="*/ 183832 w 4794266"/>
              <a:gd name="connsiteY212" fmla="*/ 4974822 h 6862288"/>
              <a:gd name="connsiteX213" fmla="*/ 1880226 w 4794266"/>
              <a:gd name="connsiteY213" fmla="*/ 4974822 h 6862288"/>
              <a:gd name="connsiteX214" fmla="*/ 1834473 w 4794266"/>
              <a:gd name="connsiteY214" fmla="*/ 5059594 h 6862288"/>
              <a:gd name="connsiteX215" fmla="*/ 324611 w 4794266"/>
              <a:gd name="connsiteY215" fmla="*/ 5059594 h 6862288"/>
              <a:gd name="connsiteX216" fmla="*/ 1134094 w 4794266"/>
              <a:gd name="connsiteY216" fmla="*/ 6673793 h 6862288"/>
              <a:gd name="connsiteX217" fmla="*/ 1376939 w 4794266"/>
              <a:gd name="connsiteY217" fmla="*/ 6182822 h 6862288"/>
              <a:gd name="connsiteX218" fmla="*/ 2073798 w 4794266"/>
              <a:gd name="connsiteY218" fmla="*/ 4794681 h 6862288"/>
              <a:gd name="connsiteX219" fmla="*/ 2172342 w 4794266"/>
              <a:gd name="connsiteY219" fmla="*/ 4794681 h 6862288"/>
              <a:gd name="connsiteX220" fmla="*/ 1415653 w 4794266"/>
              <a:gd name="connsiteY220" fmla="*/ 6306448 h 6862288"/>
              <a:gd name="connsiteX221" fmla="*/ 1179847 w 4794266"/>
              <a:gd name="connsiteY221" fmla="*/ 6769162 h 6862288"/>
              <a:gd name="connsiteX222" fmla="*/ 1217546 w 4794266"/>
              <a:gd name="connsiteY222" fmla="*/ 6839426 h 6862288"/>
              <a:gd name="connsiteX223" fmla="*/ 2569126 w 4794266"/>
              <a:gd name="connsiteY223" fmla="*/ 4189024 h 6862288"/>
              <a:gd name="connsiteX224" fmla="*/ 2570556 w 4794266"/>
              <a:gd name="connsiteY224" fmla="*/ 4191982 h 6862288"/>
              <a:gd name="connsiteX225" fmla="*/ 3387196 w 4794266"/>
              <a:gd name="connsiteY225" fmla="*/ 2569217 h 6862288"/>
              <a:gd name="connsiteX226" fmla="*/ 1393478 w 4794266"/>
              <a:gd name="connsiteY226" fmla="*/ 2553652 h 6862288"/>
              <a:gd name="connsiteX227" fmla="*/ 2903768 w 4794266"/>
              <a:gd name="connsiteY227" fmla="*/ 2553652 h 6862288"/>
              <a:gd name="connsiteX228" fmla="*/ 2857787 w 4794266"/>
              <a:gd name="connsiteY228" fmla="*/ 2643437 h 6862288"/>
              <a:gd name="connsiteX229" fmla="*/ 1351035 w 4794266"/>
              <a:gd name="connsiteY229" fmla="*/ 2643437 h 6862288"/>
              <a:gd name="connsiteX230" fmla="*/ 1393478 w 4794266"/>
              <a:gd name="connsiteY230" fmla="*/ 2553652 h 6862288"/>
              <a:gd name="connsiteX231" fmla="*/ 1471298 w 4794266"/>
              <a:gd name="connsiteY231" fmla="*/ 2382466 h 6862288"/>
              <a:gd name="connsiteX232" fmla="*/ 2981587 w 4794266"/>
              <a:gd name="connsiteY232" fmla="*/ 2382466 h 6862288"/>
              <a:gd name="connsiteX233" fmla="*/ 2939143 w 4794266"/>
              <a:gd name="connsiteY233" fmla="*/ 2472251 h 6862288"/>
              <a:gd name="connsiteX234" fmla="*/ 1428853 w 4794266"/>
              <a:gd name="connsiteY234" fmla="*/ 2472251 h 6862288"/>
              <a:gd name="connsiteX235" fmla="*/ 1471298 w 4794266"/>
              <a:gd name="connsiteY235" fmla="*/ 2382466 h 6862288"/>
              <a:gd name="connsiteX236" fmla="*/ 1364286 w 4794266"/>
              <a:gd name="connsiteY236" fmla="*/ 2211271 h 6862288"/>
              <a:gd name="connsiteX237" fmla="*/ 3074965 w 4794266"/>
              <a:gd name="connsiteY237" fmla="*/ 2211271 h 6862288"/>
              <a:gd name="connsiteX238" fmla="*/ 3029017 w 4794266"/>
              <a:gd name="connsiteY238" fmla="*/ 2299248 h 6862288"/>
              <a:gd name="connsiteX239" fmla="*/ 1420838 w 4794266"/>
              <a:gd name="connsiteY239" fmla="*/ 2299248 h 6862288"/>
              <a:gd name="connsiteX240" fmla="*/ 204981 w 4794266"/>
              <a:gd name="connsiteY240" fmla="*/ 4713353 h 6862288"/>
              <a:gd name="connsiteX241" fmla="*/ 106016 w 4794266"/>
              <a:gd name="connsiteY241" fmla="*/ 4713353 h 6862288"/>
              <a:gd name="connsiteX242" fmla="*/ 1364286 w 4794266"/>
              <a:gd name="connsiteY242" fmla="*/ 2211271 h 6862288"/>
              <a:gd name="connsiteX243" fmla="*/ 0 w 4794266"/>
              <a:gd name="connsiteY243" fmla="*/ 2071210 h 6862288"/>
              <a:gd name="connsiteX244" fmla="*/ 740567 w 4794266"/>
              <a:gd name="connsiteY244" fmla="*/ 2071210 h 6862288"/>
              <a:gd name="connsiteX245" fmla="*/ 698268 w 4794266"/>
              <a:gd name="connsiteY245" fmla="*/ 2160994 h 6862288"/>
              <a:gd name="connsiteX246" fmla="*/ 0 w 4794266"/>
              <a:gd name="connsiteY246" fmla="*/ 2160994 h 6862288"/>
              <a:gd name="connsiteX247" fmla="*/ 0 w 4794266"/>
              <a:gd name="connsiteY247" fmla="*/ 2071210 h 6862288"/>
              <a:gd name="connsiteX248" fmla="*/ 1263349 w 4794266"/>
              <a:gd name="connsiteY248" fmla="*/ 2040088 h 6862288"/>
              <a:gd name="connsiteX249" fmla="*/ 3168348 w 4794266"/>
              <a:gd name="connsiteY249" fmla="*/ 2040088 h 6862288"/>
              <a:gd name="connsiteX250" fmla="*/ 3118959 w 4794266"/>
              <a:gd name="connsiteY250" fmla="*/ 2124996 h 6862288"/>
              <a:gd name="connsiteX251" fmla="*/ 1319793 w 4794266"/>
              <a:gd name="connsiteY251" fmla="*/ 2124996 h 6862288"/>
              <a:gd name="connsiteX252" fmla="*/ 14514 w 4794266"/>
              <a:gd name="connsiteY252" fmla="*/ 4728892 h 6862288"/>
              <a:gd name="connsiteX253" fmla="*/ 0 w 4794266"/>
              <a:gd name="connsiteY253" fmla="*/ 4728892 h 6862288"/>
              <a:gd name="connsiteX254" fmla="*/ 0 w 4794266"/>
              <a:gd name="connsiteY254" fmla="*/ 4557406 h 6862288"/>
              <a:gd name="connsiteX255" fmla="*/ 1263349 w 4794266"/>
              <a:gd name="connsiteY255" fmla="*/ 2040088 h 6862288"/>
              <a:gd name="connsiteX256" fmla="*/ 3495719 w 4794266"/>
              <a:gd name="connsiteY256" fmla="*/ 1977841 h 6862288"/>
              <a:gd name="connsiteX257" fmla="*/ 3541835 w 4794266"/>
              <a:gd name="connsiteY257" fmla="*/ 2080385 h 6862288"/>
              <a:gd name="connsiteX258" fmla="*/ 2197370 w 4794266"/>
              <a:gd name="connsiteY258" fmla="*/ 4728895 h 6862288"/>
              <a:gd name="connsiteX259" fmla="*/ 2098043 w 4794266"/>
              <a:gd name="connsiteY259" fmla="*/ 4728895 h 6862288"/>
              <a:gd name="connsiteX260" fmla="*/ 3495719 w 4794266"/>
              <a:gd name="connsiteY260" fmla="*/ 1977841 h 6862288"/>
              <a:gd name="connsiteX261" fmla="*/ 0 w 4794266"/>
              <a:gd name="connsiteY261" fmla="*/ 1900015 h 6862288"/>
              <a:gd name="connsiteX262" fmla="*/ 833922 w 4794266"/>
              <a:gd name="connsiteY262" fmla="*/ 1900015 h 6862288"/>
              <a:gd name="connsiteX263" fmla="*/ 791380 w 4794266"/>
              <a:gd name="connsiteY263" fmla="*/ 1989799 h 6862288"/>
              <a:gd name="connsiteX264" fmla="*/ 0 w 4794266"/>
              <a:gd name="connsiteY264" fmla="*/ 1989799 h 6862288"/>
              <a:gd name="connsiteX265" fmla="*/ 0 w 4794266"/>
              <a:gd name="connsiteY265" fmla="*/ 1900015 h 6862288"/>
              <a:gd name="connsiteX266" fmla="*/ 0 w 4794266"/>
              <a:gd name="connsiteY266" fmla="*/ 1728829 h 6862288"/>
              <a:gd name="connsiteX267" fmla="*/ 911757 w 4794266"/>
              <a:gd name="connsiteY267" fmla="*/ 1728829 h 6862288"/>
              <a:gd name="connsiteX268" fmla="*/ 869523 w 4794266"/>
              <a:gd name="connsiteY268" fmla="*/ 1818614 h 6862288"/>
              <a:gd name="connsiteX269" fmla="*/ 0 w 4794266"/>
              <a:gd name="connsiteY269" fmla="*/ 1818614 h 6862288"/>
              <a:gd name="connsiteX270" fmla="*/ 0 w 4794266"/>
              <a:gd name="connsiteY270" fmla="*/ 1728829 h 6862288"/>
              <a:gd name="connsiteX271" fmla="*/ 3236271 w 4794266"/>
              <a:gd name="connsiteY271" fmla="*/ 1682140 h 6862288"/>
              <a:gd name="connsiteX272" fmla="*/ 3292621 w 4794266"/>
              <a:gd name="connsiteY272" fmla="*/ 1787327 h 6862288"/>
              <a:gd name="connsiteX273" fmla="*/ 3187434 w 4794266"/>
              <a:gd name="connsiteY273" fmla="*/ 1787327 h 6862288"/>
              <a:gd name="connsiteX274" fmla="*/ 3236271 w 4794266"/>
              <a:gd name="connsiteY274" fmla="*/ 1682140 h 6862288"/>
              <a:gd name="connsiteX275" fmla="*/ 0 w 4794266"/>
              <a:gd name="connsiteY275" fmla="*/ 1542076 h 6862288"/>
              <a:gd name="connsiteX276" fmla="*/ 1005127 w 4794266"/>
              <a:gd name="connsiteY276" fmla="*/ 1542076 h 6862288"/>
              <a:gd name="connsiteX277" fmla="*/ 959295 w 4794266"/>
              <a:gd name="connsiteY277" fmla="*/ 1631861 h 6862288"/>
              <a:gd name="connsiteX278" fmla="*/ 0 w 4794266"/>
              <a:gd name="connsiteY278" fmla="*/ 1631861 h 6862288"/>
              <a:gd name="connsiteX279" fmla="*/ 0 w 4794266"/>
              <a:gd name="connsiteY279" fmla="*/ 1542076 h 6862288"/>
              <a:gd name="connsiteX280" fmla="*/ 3132571 w 4794266"/>
              <a:gd name="connsiteY280" fmla="*/ 1479829 h 6862288"/>
              <a:gd name="connsiteX281" fmla="*/ 3184006 w 4794266"/>
              <a:gd name="connsiteY281" fmla="*/ 1573753 h 6862288"/>
              <a:gd name="connsiteX282" fmla="*/ 3084565 w 4794266"/>
              <a:gd name="connsiteY282" fmla="*/ 1772037 h 6862288"/>
              <a:gd name="connsiteX283" fmla="*/ 2985124 w 4794266"/>
              <a:gd name="connsiteY283" fmla="*/ 1772037 h 6862288"/>
              <a:gd name="connsiteX284" fmla="*/ 3132571 w 4794266"/>
              <a:gd name="connsiteY284" fmla="*/ 1479829 h 6862288"/>
              <a:gd name="connsiteX285" fmla="*/ 3389755 w 4794266"/>
              <a:gd name="connsiteY285" fmla="*/ 1386453 h 6862288"/>
              <a:gd name="connsiteX286" fmla="*/ 3479540 w 4794266"/>
              <a:gd name="connsiteY286" fmla="*/ 1386453 h 6862288"/>
              <a:gd name="connsiteX287" fmla="*/ 3436443 w 4794266"/>
              <a:gd name="connsiteY287" fmla="*/ 1476239 h 6862288"/>
              <a:gd name="connsiteX288" fmla="*/ 3389755 w 4794266"/>
              <a:gd name="connsiteY288" fmla="*/ 1386453 h 6862288"/>
              <a:gd name="connsiteX289" fmla="*/ 0 w 4794266"/>
              <a:gd name="connsiteY289" fmla="*/ 1378844 h 6862288"/>
              <a:gd name="connsiteX290" fmla="*/ 40400 w 4794266"/>
              <a:gd name="connsiteY290" fmla="*/ 1460702 h 6862288"/>
              <a:gd name="connsiteX291" fmla="*/ 0 w 4794266"/>
              <a:gd name="connsiteY291" fmla="*/ 1460702 h 6862288"/>
              <a:gd name="connsiteX292" fmla="*/ 0 w 4794266"/>
              <a:gd name="connsiteY292" fmla="*/ 1378844 h 6862288"/>
              <a:gd name="connsiteX293" fmla="*/ 3041878 w 4794266"/>
              <a:gd name="connsiteY293" fmla="*/ 1277509 h 6862288"/>
              <a:gd name="connsiteX294" fmla="*/ 3087101 w 4794266"/>
              <a:gd name="connsiteY294" fmla="*/ 1365185 h 6862288"/>
              <a:gd name="connsiteX295" fmla="*/ 3090579 w 4794266"/>
              <a:gd name="connsiteY295" fmla="*/ 1375707 h 6862288"/>
              <a:gd name="connsiteX296" fmla="*/ 2892295 w 4794266"/>
              <a:gd name="connsiteY296" fmla="*/ 1772009 h 6862288"/>
              <a:gd name="connsiteX297" fmla="*/ 2798371 w 4794266"/>
              <a:gd name="connsiteY297" fmla="*/ 1772009 h 6862288"/>
              <a:gd name="connsiteX298" fmla="*/ 3041878 w 4794266"/>
              <a:gd name="connsiteY298" fmla="*/ 1277509 h 6862288"/>
              <a:gd name="connsiteX299" fmla="*/ 3311937 w 4794266"/>
              <a:gd name="connsiteY299" fmla="*/ 1215257 h 6862288"/>
              <a:gd name="connsiteX300" fmla="*/ 3572933 w 4794266"/>
              <a:gd name="connsiteY300" fmla="*/ 1215257 h 6862288"/>
              <a:gd name="connsiteX301" fmla="*/ 3530029 w 4794266"/>
              <a:gd name="connsiteY301" fmla="*/ 1305042 h 6862288"/>
              <a:gd name="connsiteX302" fmla="*/ 3354840 w 4794266"/>
              <a:gd name="connsiteY302" fmla="*/ 1305042 h 6862288"/>
              <a:gd name="connsiteX303" fmla="*/ 3311937 w 4794266"/>
              <a:gd name="connsiteY303" fmla="*/ 1215257 h 6862288"/>
              <a:gd name="connsiteX304" fmla="*/ 2950989 w 4794266"/>
              <a:gd name="connsiteY304" fmla="*/ 1075199 h 6862288"/>
              <a:gd name="connsiteX305" fmla="*/ 2993582 w 4794266"/>
              <a:gd name="connsiteY305" fmla="*/ 1160086 h 6862288"/>
              <a:gd name="connsiteX306" fmla="*/ 2997131 w 4794266"/>
              <a:gd name="connsiteY306" fmla="*/ 1174233 h 6862288"/>
              <a:gd name="connsiteX307" fmla="*/ 2698982 w 4794266"/>
              <a:gd name="connsiteY307" fmla="*/ 1771979 h 6862288"/>
              <a:gd name="connsiteX308" fmla="*/ 2596050 w 4794266"/>
              <a:gd name="connsiteY308" fmla="*/ 1771979 h 6862288"/>
              <a:gd name="connsiteX309" fmla="*/ 2950989 w 4794266"/>
              <a:gd name="connsiteY309" fmla="*/ 1075199 h 6862288"/>
              <a:gd name="connsiteX310" fmla="*/ 3218559 w 4794266"/>
              <a:gd name="connsiteY310" fmla="*/ 1044073 h 6862288"/>
              <a:gd name="connsiteX311" fmla="*/ 3650802 w 4794266"/>
              <a:gd name="connsiteY311" fmla="*/ 1044073 h 6862288"/>
              <a:gd name="connsiteX312" fmla="*/ 3608632 w 4794266"/>
              <a:gd name="connsiteY312" fmla="*/ 1133858 h 6862288"/>
              <a:gd name="connsiteX313" fmla="*/ 3264243 w 4794266"/>
              <a:gd name="connsiteY313" fmla="*/ 1133858 h 6862288"/>
              <a:gd name="connsiteX314" fmla="*/ 3218559 w 4794266"/>
              <a:gd name="connsiteY314" fmla="*/ 1044073 h 6862288"/>
              <a:gd name="connsiteX315" fmla="*/ 0 w 4794266"/>
              <a:gd name="connsiteY315" fmla="*/ 969072 h 6862288"/>
              <a:gd name="connsiteX316" fmla="*/ 242609 w 4794266"/>
              <a:gd name="connsiteY316" fmla="*/ 1445195 h 6862288"/>
              <a:gd name="connsiteX317" fmla="*/ 141781 w 4794266"/>
              <a:gd name="connsiteY317" fmla="*/ 1445195 h 6862288"/>
              <a:gd name="connsiteX318" fmla="*/ 0 w 4794266"/>
              <a:gd name="connsiteY318" fmla="*/ 1165963 h 6862288"/>
              <a:gd name="connsiteX319" fmla="*/ 0 w 4794266"/>
              <a:gd name="connsiteY319" fmla="*/ 969072 h 6862288"/>
              <a:gd name="connsiteX320" fmla="*/ 2839507 w 4794266"/>
              <a:gd name="connsiteY320" fmla="*/ 888446 h 6862288"/>
              <a:gd name="connsiteX321" fmla="*/ 2888263 w 4794266"/>
              <a:gd name="connsiteY321" fmla="*/ 984396 h 6862288"/>
              <a:gd name="connsiteX322" fmla="*/ 2494733 w 4794266"/>
              <a:gd name="connsiteY322" fmla="*/ 1787533 h 6862288"/>
              <a:gd name="connsiteX323" fmla="*/ 2393739 w 4794266"/>
              <a:gd name="connsiteY323" fmla="*/ 1787533 h 6862288"/>
              <a:gd name="connsiteX324" fmla="*/ 2839507 w 4794266"/>
              <a:gd name="connsiteY324" fmla="*/ 888446 h 6862288"/>
              <a:gd name="connsiteX325" fmla="*/ 3125183 w 4794266"/>
              <a:gd name="connsiteY325" fmla="*/ 872877 h 6862288"/>
              <a:gd name="connsiteX326" fmla="*/ 3744155 w 4794266"/>
              <a:gd name="connsiteY326" fmla="*/ 872877 h 6862288"/>
              <a:gd name="connsiteX327" fmla="*/ 3701711 w 4794266"/>
              <a:gd name="connsiteY327" fmla="*/ 962518 h 6862288"/>
              <a:gd name="connsiteX328" fmla="*/ 3171164 w 4794266"/>
              <a:gd name="connsiteY328" fmla="*/ 962518 h 6862288"/>
              <a:gd name="connsiteX329" fmla="*/ 3125183 w 4794266"/>
              <a:gd name="connsiteY329" fmla="*/ 872877 h 6862288"/>
              <a:gd name="connsiteX330" fmla="*/ 3047375 w 4794266"/>
              <a:gd name="connsiteY330" fmla="*/ 701692 h 6862288"/>
              <a:gd name="connsiteX331" fmla="*/ 3837527 w 4794266"/>
              <a:gd name="connsiteY331" fmla="*/ 701692 h 6862288"/>
              <a:gd name="connsiteX332" fmla="*/ 3795008 w 4794266"/>
              <a:gd name="connsiteY332" fmla="*/ 791333 h 6862288"/>
              <a:gd name="connsiteX333" fmla="*/ 3089894 w 4794266"/>
              <a:gd name="connsiteY333" fmla="*/ 791333 h 6862288"/>
              <a:gd name="connsiteX334" fmla="*/ 3047375 w 4794266"/>
              <a:gd name="connsiteY334" fmla="*/ 701692 h 6862288"/>
              <a:gd name="connsiteX335" fmla="*/ 2741909 w 4794266"/>
              <a:gd name="connsiteY335" fmla="*/ 670568 h 6862288"/>
              <a:gd name="connsiteX336" fmla="*/ 2794841 w 4794266"/>
              <a:gd name="connsiteY336" fmla="*/ 773272 h 6862288"/>
              <a:gd name="connsiteX337" fmla="*/ 2286696 w 4794266"/>
              <a:gd name="connsiteY337" fmla="*/ 1771977 h 6862288"/>
              <a:gd name="connsiteX338" fmla="*/ 2191419 w 4794266"/>
              <a:gd name="connsiteY338" fmla="*/ 1771977 h 6862288"/>
              <a:gd name="connsiteX339" fmla="*/ 2741909 w 4794266"/>
              <a:gd name="connsiteY339" fmla="*/ 670568 h 6862288"/>
              <a:gd name="connsiteX340" fmla="*/ 0 w 4794266"/>
              <a:gd name="connsiteY340" fmla="*/ 587906 h 6862288"/>
              <a:gd name="connsiteX341" fmla="*/ 429355 w 4794266"/>
              <a:gd name="connsiteY341" fmla="*/ 1460707 h 6862288"/>
              <a:gd name="connsiteX342" fmla="*/ 335326 w 4794266"/>
              <a:gd name="connsiteY342" fmla="*/ 1460707 h 6862288"/>
              <a:gd name="connsiteX343" fmla="*/ 0 w 4794266"/>
              <a:gd name="connsiteY343" fmla="*/ 791234 h 6862288"/>
              <a:gd name="connsiteX344" fmla="*/ 0 w 4794266"/>
              <a:gd name="connsiteY344" fmla="*/ 587906 h 6862288"/>
              <a:gd name="connsiteX345" fmla="*/ 2953999 w 4794266"/>
              <a:gd name="connsiteY345" fmla="*/ 514940 h 6862288"/>
              <a:gd name="connsiteX346" fmla="*/ 3915367 w 4794266"/>
              <a:gd name="connsiteY346" fmla="*/ 514940 h 6862288"/>
              <a:gd name="connsiteX347" fmla="*/ 3873109 w 4794266"/>
              <a:gd name="connsiteY347" fmla="*/ 604580 h 6862288"/>
              <a:gd name="connsiteX348" fmla="*/ 2999778 w 4794266"/>
              <a:gd name="connsiteY348" fmla="*/ 604580 h 6862288"/>
              <a:gd name="connsiteX349" fmla="*/ 2953999 w 4794266"/>
              <a:gd name="connsiteY349" fmla="*/ 514940 h 6862288"/>
              <a:gd name="connsiteX350" fmla="*/ 2633401 w 4794266"/>
              <a:gd name="connsiteY350" fmla="*/ 483816 h 6862288"/>
              <a:gd name="connsiteX351" fmla="*/ 2685925 w 4794266"/>
              <a:gd name="connsiteY351" fmla="*/ 582365 h 6862288"/>
              <a:gd name="connsiteX352" fmla="*/ 2090661 w 4794266"/>
              <a:gd name="connsiteY352" fmla="*/ 1771998 h 6862288"/>
              <a:gd name="connsiteX353" fmla="*/ 1989115 w 4794266"/>
              <a:gd name="connsiteY353" fmla="*/ 1771998 h 6862288"/>
              <a:gd name="connsiteX354" fmla="*/ 2633401 w 4794266"/>
              <a:gd name="connsiteY354" fmla="*/ 483816 h 6862288"/>
              <a:gd name="connsiteX355" fmla="*/ 89908 w 4794266"/>
              <a:gd name="connsiteY355" fmla="*/ 359310 h 6862288"/>
              <a:gd name="connsiteX356" fmla="*/ 647166 w 4794266"/>
              <a:gd name="connsiteY356" fmla="*/ 1445187 h 6862288"/>
              <a:gd name="connsiteX357" fmla="*/ 544233 w 4794266"/>
              <a:gd name="connsiteY357" fmla="*/ 1445187 h 6862288"/>
              <a:gd name="connsiteX358" fmla="*/ 43765 w 4794266"/>
              <a:gd name="connsiteY358" fmla="*/ 454193 h 6862288"/>
              <a:gd name="connsiteX359" fmla="*/ 50864 w 4794266"/>
              <a:gd name="connsiteY359" fmla="*/ 436622 h 6862288"/>
              <a:gd name="connsiteX360" fmla="*/ 89908 w 4794266"/>
              <a:gd name="connsiteY360" fmla="*/ 359310 h 6862288"/>
              <a:gd name="connsiteX361" fmla="*/ 2876180 w 4794266"/>
              <a:gd name="connsiteY361" fmla="*/ 343745 h 6862288"/>
              <a:gd name="connsiteX362" fmla="*/ 4008747 w 4794266"/>
              <a:gd name="connsiteY362" fmla="*/ 343745 h 6862288"/>
              <a:gd name="connsiteX363" fmla="*/ 3963022 w 4794266"/>
              <a:gd name="connsiteY363" fmla="*/ 433529 h 6862288"/>
              <a:gd name="connsiteX364" fmla="*/ 2918387 w 4794266"/>
              <a:gd name="connsiteY364" fmla="*/ 433529 h 6862288"/>
              <a:gd name="connsiteX365" fmla="*/ 2876180 w 4794266"/>
              <a:gd name="connsiteY365" fmla="*/ 343745 h 6862288"/>
              <a:gd name="connsiteX366" fmla="*/ 2531542 w 4794266"/>
              <a:gd name="connsiteY366" fmla="*/ 281495 h 6862288"/>
              <a:gd name="connsiteX367" fmla="*/ 2576996 w 4794266"/>
              <a:gd name="connsiteY367" fmla="*/ 380390 h 6862288"/>
              <a:gd name="connsiteX368" fmla="*/ 1888193 w 4794266"/>
              <a:gd name="connsiteY368" fmla="*/ 1771985 h 6862288"/>
              <a:gd name="connsiteX369" fmla="*/ 1786794 w 4794266"/>
              <a:gd name="connsiteY369" fmla="*/ 1771985 h 6862288"/>
              <a:gd name="connsiteX370" fmla="*/ 2531542 w 4794266"/>
              <a:gd name="connsiteY370" fmla="*/ 281495 h 6862288"/>
              <a:gd name="connsiteX371" fmla="*/ 2782803 w 4794266"/>
              <a:gd name="connsiteY371" fmla="*/ 172561 h 6862288"/>
              <a:gd name="connsiteX372" fmla="*/ 4102104 w 4794266"/>
              <a:gd name="connsiteY372" fmla="*/ 172561 h 6862288"/>
              <a:gd name="connsiteX373" fmla="*/ 4059660 w 4794266"/>
              <a:gd name="connsiteY373" fmla="*/ 262345 h 6862288"/>
              <a:gd name="connsiteX374" fmla="*/ 2825247 w 4794266"/>
              <a:gd name="connsiteY374" fmla="*/ 262345 h 6862288"/>
              <a:gd name="connsiteX375" fmla="*/ 2782803 w 4794266"/>
              <a:gd name="connsiteY375" fmla="*/ 172561 h 6862288"/>
              <a:gd name="connsiteX376" fmla="*/ 186164 w 4794266"/>
              <a:gd name="connsiteY376" fmla="*/ 172558 h 6862288"/>
              <a:gd name="connsiteX377" fmla="*/ 833967 w 4794266"/>
              <a:gd name="connsiteY377" fmla="*/ 1460741 h 6862288"/>
              <a:gd name="connsiteX378" fmla="*/ 735921 w 4794266"/>
              <a:gd name="connsiteY378" fmla="*/ 1460741 h 6862288"/>
              <a:gd name="connsiteX379" fmla="*/ 137141 w 4794266"/>
              <a:gd name="connsiteY379" fmla="*/ 271108 h 6862288"/>
              <a:gd name="connsiteX380" fmla="*/ 151148 w 4794266"/>
              <a:gd name="connsiteY380" fmla="*/ 246470 h 6862288"/>
              <a:gd name="connsiteX381" fmla="*/ 186164 w 4794266"/>
              <a:gd name="connsiteY381" fmla="*/ 172558 h 6862288"/>
              <a:gd name="connsiteX382" fmla="*/ 2434228 w 4794266"/>
              <a:gd name="connsiteY382" fmla="*/ 94743 h 6862288"/>
              <a:gd name="connsiteX383" fmla="*/ 2483591 w 4794266"/>
              <a:gd name="connsiteY383" fmla="*/ 190361 h 6862288"/>
              <a:gd name="connsiteX384" fmla="*/ 1683210 w 4794266"/>
              <a:gd name="connsiteY384" fmla="*/ 1787545 h 6862288"/>
              <a:gd name="connsiteX385" fmla="*/ 1584484 w 4794266"/>
              <a:gd name="connsiteY385" fmla="*/ 1787545 h 6862288"/>
              <a:gd name="connsiteX386" fmla="*/ 2434228 w 4794266"/>
              <a:gd name="connsiteY386" fmla="*/ 94743 h 6862288"/>
              <a:gd name="connsiteX387" fmla="*/ 4682467 w 4794266"/>
              <a:gd name="connsiteY387" fmla="*/ 0 h 6862288"/>
              <a:gd name="connsiteX388" fmla="*/ 4685835 w 4794266"/>
              <a:gd name="connsiteY388" fmla="*/ 0 h 6862288"/>
              <a:gd name="connsiteX389" fmla="*/ 3971455 w 4794266"/>
              <a:gd name="connsiteY389" fmla="*/ 1413615 h 6862288"/>
              <a:gd name="connsiteX390" fmla="*/ 4691881 w 4794266"/>
              <a:gd name="connsiteY390" fmla="*/ 0 h 6862288"/>
              <a:gd name="connsiteX391" fmla="*/ 4794266 w 4794266"/>
              <a:gd name="connsiteY391" fmla="*/ 0 h 6862288"/>
              <a:gd name="connsiteX392" fmla="*/ 3485882 w 4794266"/>
              <a:gd name="connsiteY392" fmla="*/ 2565697 h 6862288"/>
              <a:gd name="connsiteX393" fmla="*/ 3438634 w 4794266"/>
              <a:gd name="connsiteY393" fmla="*/ 2467962 h 6862288"/>
              <a:gd name="connsiteX394" fmla="*/ 3436438 w 4794266"/>
              <a:gd name="connsiteY394" fmla="*/ 2472308 h 6862288"/>
              <a:gd name="connsiteX395" fmla="*/ 3438631 w 4794266"/>
              <a:gd name="connsiteY395" fmla="*/ 2467957 h 6862288"/>
              <a:gd name="connsiteX396" fmla="*/ 3436438 w 4794266"/>
              <a:gd name="connsiteY396" fmla="*/ 2463422 h 6862288"/>
              <a:gd name="connsiteX397" fmla="*/ 3841129 w 4794266"/>
              <a:gd name="connsiteY397" fmla="*/ 1669341 h 6862288"/>
              <a:gd name="connsiteX398" fmla="*/ 4682467 w 4794266"/>
              <a:gd name="connsiteY398" fmla="*/ 0 h 6862288"/>
              <a:gd name="connsiteX399" fmla="*/ 4484198 w 4794266"/>
              <a:gd name="connsiteY399" fmla="*/ 0 h 6862288"/>
              <a:gd name="connsiteX400" fmla="*/ 4588266 w 4794266"/>
              <a:gd name="connsiteY400" fmla="*/ 0 h 6862288"/>
              <a:gd name="connsiteX401" fmla="*/ 3580336 w 4794266"/>
              <a:gd name="connsiteY401" fmla="*/ 1982087 h 6862288"/>
              <a:gd name="connsiteX402" fmla="*/ 3530766 w 4794266"/>
              <a:gd name="connsiteY402" fmla="*/ 1886815 h 6862288"/>
              <a:gd name="connsiteX403" fmla="*/ 4484198 w 4794266"/>
              <a:gd name="connsiteY403" fmla="*/ 0 h 6862288"/>
              <a:gd name="connsiteX404" fmla="*/ 2499096 w 4794266"/>
              <a:gd name="connsiteY404" fmla="*/ 0 h 6862288"/>
              <a:gd name="connsiteX405" fmla="*/ 2598201 w 4794266"/>
              <a:gd name="connsiteY405" fmla="*/ 0 h 6862288"/>
              <a:gd name="connsiteX406" fmla="*/ 3203991 w 4794266"/>
              <a:gd name="connsiteY406" fmla="*/ 1191538 h 6862288"/>
              <a:gd name="connsiteX407" fmla="*/ 3451229 w 4794266"/>
              <a:gd name="connsiteY407" fmla="*/ 1678703 h 6862288"/>
              <a:gd name="connsiteX408" fmla="*/ 4252986 w 4794266"/>
              <a:gd name="connsiteY408" fmla="*/ 83062 h 6862288"/>
              <a:gd name="connsiteX409" fmla="*/ 2748367 w 4794266"/>
              <a:gd name="connsiteY409" fmla="*/ 83062 h 6862288"/>
              <a:gd name="connsiteX410" fmla="*/ 2703352 w 4794266"/>
              <a:gd name="connsiteY410" fmla="*/ 0 h 6862288"/>
              <a:gd name="connsiteX411" fmla="*/ 4396965 w 4794266"/>
              <a:gd name="connsiteY411" fmla="*/ 0 h 6862288"/>
              <a:gd name="connsiteX412" fmla="*/ 4355413 w 4794266"/>
              <a:gd name="connsiteY412" fmla="*/ 83062 h 6862288"/>
              <a:gd name="connsiteX413" fmla="*/ 3497144 w 4794266"/>
              <a:gd name="connsiteY413" fmla="*/ 1777549 h 6862288"/>
              <a:gd name="connsiteX414" fmla="*/ 3451229 w 4794266"/>
              <a:gd name="connsiteY414" fmla="*/ 1876393 h 6862288"/>
              <a:gd name="connsiteX415" fmla="*/ 1981937 w 4794266"/>
              <a:gd name="connsiteY415" fmla="*/ 4795845 h 6862288"/>
              <a:gd name="connsiteX416" fmla="*/ 1939552 w 4794266"/>
              <a:gd name="connsiteY416" fmla="*/ 4884099 h 6862288"/>
              <a:gd name="connsiteX417" fmla="*/ 1932489 w 4794266"/>
              <a:gd name="connsiteY417" fmla="*/ 4884099 h 6862288"/>
              <a:gd name="connsiteX418" fmla="*/ 1837126 w 4794266"/>
              <a:gd name="connsiteY418" fmla="*/ 4884099 h 6862288"/>
              <a:gd name="connsiteX419" fmla="*/ 39353 w 4794266"/>
              <a:gd name="connsiteY419" fmla="*/ 4884099 h 6862288"/>
              <a:gd name="connsiteX420" fmla="*/ 1031836 w 4794266"/>
              <a:gd name="connsiteY420" fmla="*/ 6861000 h 6862288"/>
              <a:gd name="connsiteX421" fmla="*/ 936473 w 4794266"/>
              <a:gd name="connsiteY421" fmla="*/ 6861000 h 6862288"/>
              <a:gd name="connsiteX422" fmla="*/ 0 w 4794266"/>
              <a:gd name="connsiteY422" fmla="*/ 5005253 h 6862288"/>
              <a:gd name="connsiteX423" fmla="*/ 0 w 4794266"/>
              <a:gd name="connsiteY423" fmla="*/ 4795845 h 6862288"/>
              <a:gd name="connsiteX424" fmla="*/ 1879509 w 4794266"/>
              <a:gd name="connsiteY424" fmla="*/ 4795845 h 6862288"/>
              <a:gd name="connsiteX425" fmla="*/ 3401781 w 4794266"/>
              <a:gd name="connsiteY425" fmla="*/ 1777549 h 6862288"/>
              <a:gd name="connsiteX426" fmla="*/ 3165139 w 4794266"/>
              <a:gd name="connsiteY426" fmla="*/ 1315095 h 6862288"/>
              <a:gd name="connsiteX427" fmla="*/ 2499096 w 4794266"/>
              <a:gd name="connsiteY427" fmla="*/ 0 h 6862288"/>
              <a:gd name="connsiteX428" fmla="*/ 2282766 w 4794266"/>
              <a:gd name="connsiteY428" fmla="*/ 0 h 6862288"/>
              <a:gd name="connsiteX429" fmla="*/ 2383457 w 4794266"/>
              <a:gd name="connsiteY429" fmla="*/ 0 h 6862288"/>
              <a:gd name="connsiteX430" fmla="*/ 1448845 w 4794266"/>
              <a:gd name="connsiteY430" fmla="*/ 1858774 h 6862288"/>
              <a:gd name="connsiteX431" fmla="*/ 3246161 w 4794266"/>
              <a:gd name="connsiteY431" fmla="*/ 1858774 h 6862288"/>
              <a:gd name="connsiteX432" fmla="*/ 3203871 w 4794266"/>
              <a:gd name="connsiteY432" fmla="*/ 1943196 h 6862288"/>
              <a:gd name="connsiteX433" fmla="*/ 1403031 w 4794266"/>
              <a:gd name="connsiteY433" fmla="*/ 1943196 h 6862288"/>
              <a:gd name="connsiteX434" fmla="*/ 1392458 w 4794266"/>
              <a:gd name="connsiteY434" fmla="*/ 1943196 h 6862288"/>
              <a:gd name="connsiteX435" fmla="*/ 1304354 w 4794266"/>
              <a:gd name="connsiteY435" fmla="*/ 1943196 h 6862288"/>
              <a:gd name="connsiteX436" fmla="*/ 2282766 w 4794266"/>
              <a:gd name="connsiteY436" fmla="*/ 0 h 6862288"/>
              <a:gd name="connsiteX437" fmla="*/ 2085184 w 4794266"/>
              <a:gd name="connsiteY437" fmla="*/ 0 h 6862288"/>
              <a:gd name="connsiteX438" fmla="*/ 2180489 w 4794266"/>
              <a:gd name="connsiteY438" fmla="*/ 0 h 6862288"/>
              <a:gd name="connsiteX439" fmla="*/ 921627 w 4794266"/>
              <a:gd name="connsiteY439" fmla="*/ 2503438 h 6862288"/>
              <a:gd name="connsiteX440" fmla="*/ 0 w 4794266"/>
              <a:gd name="connsiteY440" fmla="*/ 2503438 h 6862288"/>
              <a:gd name="connsiteX441" fmla="*/ 0 w 4794266"/>
              <a:gd name="connsiteY441" fmla="*/ 2418757 h 6862288"/>
              <a:gd name="connsiteX442" fmla="*/ 868685 w 4794266"/>
              <a:gd name="connsiteY442" fmla="*/ 2418757 h 6862288"/>
              <a:gd name="connsiteX443" fmla="*/ 2085184 w 4794266"/>
              <a:gd name="connsiteY443" fmla="*/ 0 h 6862288"/>
              <a:gd name="connsiteX444" fmla="*/ 1883218 w 4794266"/>
              <a:gd name="connsiteY444" fmla="*/ 0 h 6862288"/>
              <a:gd name="connsiteX445" fmla="*/ 1978547 w 4794266"/>
              <a:gd name="connsiteY445" fmla="*/ 0 h 6862288"/>
              <a:gd name="connsiteX446" fmla="*/ 813769 w 4794266"/>
              <a:gd name="connsiteY446" fmla="*/ 2332241 h 6862288"/>
              <a:gd name="connsiteX447" fmla="*/ 0 w 4794266"/>
              <a:gd name="connsiteY447" fmla="*/ 2332241 h 6862288"/>
              <a:gd name="connsiteX448" fmla="*/ 0 w 4794266"/>
              <a:gd name="connsiteY448" fmla="*/ 2247501 h 6862288"/>
              <a:gd name="connsiteX449" fmla="*/ 753901 w 4794266"/>
              <a:gd name="connsiteY449" fmla="*/ 2247501 h 6862288"/>
              <a:gd name="connsiteX450" fmla="*/ 753901 w 4794266"/>
              <a:gd name="connsiteY450" fmla="*/ 2251031 h 6862288"/>
              <a:gd name="connsiteX451" fmla="*/ 1883218 w 4794266"/>
              <a:gd name="connsiteY451" fmla="*/ 0 h 6862288"/>
              <a:gd name="connsiteX452" fmla="*/ 1676567 w 4794266"/>
              <a:gd name="connsiteY452" fmla="*/ 0 h 6862288"/>
              <a:gd name="connsiteX453" fmla="*/ 1775670 w 4794266"/>
              <a:gd name="connsiteY453" fmla="*/ 0 h 6862288"/>
              <a:gd name="connsiteX454" fmla="*/ 1085842 w 4794266"/>
              <a:gd name="connsiteY454" fmla="*/ 1367346 h 6862288"/>
              <a:gd name="connsiteX455" fmla="*/ 1039779 w 4794266"/>
              <a:gd name="connsiteY455" fmla="*/ 1264773 h 6862288"/>
              <a:gd name="connsiteX456" fmla="*/ 1676567 w 4794266"/>
              <a:gd name="connsiteY456" fmla="*/ 0 h 6862288"/>
              <a:gd name="connsiteX457" fmla="*/ 1479705 w 4794266"/>
              <a:gd name="connsiteY457" fmla="*/ 0 h 6862288"/>
              <a:gd name="connsiteX458" fmla="*/ 1574216 w 4794266"/>
              <a:gd name="connsiteY458" fmla="*/ 0 h 6862288"/>
              <a:gd name="connsiteX459" fmla="*/ 995314 w 4794266"/>
              <a:gd name="connsiteY459" fmla="*/ 1165036 h 6862288"/>
              <a:gd name="connsiteX460" fmla="*/ 946402 w 4794266"/>
              <a:gd name="connsiteY460" fmla="*/ 1069591 h 6862288"/>
              <a:gd name="connsiteX461" fmla="*/ 1479705 w 4794266"/>
              <a:gd name="connsiteY461" fmla="*/ 0 h 6862288"/>
              <a:gd name="connsiteX462" fmla="*/ 1270221 w 4794266"/>
              <a:gd name="connsiteY462" fmla="*/ 0 h 6862288"/>
              <a:gd name="connsiteX463" fmla="*/ 1371191 w 4794266"/>
              <a:gd name="connsiteY463" fmla="*/ 0 h 6862288"/>
              <a:gd name="connsiteX464" fmla="*/ 886459 w 4794266"/>
              <a:gd name="connsiteY464" fmla="*/ 962730 h 6862288"/>
              <a:gd name="connsiteX465" fmla="*/ 837468 w 4794266"/>
              <a:gd name="connsiteY465" fmla="*/ 867670 h 6862288"/>
              <a:gd name="connsiteX466" fmla="*/ 1270221 w 4794266"/>
              <a:gd name="connsiteY466" fmla="*/ 0 h 6862288"/>
              <a:gd name="connsiteX467" fmla="*/ 1086586 w 4794266"/>
              <a:gd name="connsiteY467" fmla="*/ 0 h 6862288"/>
              <a:gd name="connsiteX468" fmla="*/ 1183878 w 4794266"/>
              <a:gd name="connsiteY468" fmla="*/ 0 h 6862288"/>
              <a:gd name="connsiteX469" fmla="*/ 797450 w 4794266"/>
              <a:gd name="connsiteY469" fmla="*/ 760440 h 6862288"/>
              <a:gd name="connsiteX470" fmla="*/ 744092 w 4794266"/>
              <a:gd name="connsiteY470" fmla="*/ 658939 h 6862288"/>
              <a:gd name="connsiteX471" fmla="*/ 1086586 w 4794266"/>
              <a:gd name="connsiteY471" fmla="*/ 0 h 6862288"/>
              <a:gd name="connsiteX472" fmla="*/ 882903 w 4794266"/>
              <a:gd name="connsiteY472" fmla="*/ 0 h 6862288"/>
              <a:gd name="connsiteX473" fmla="*/ 983094 w 4794266"/>
              <a:gd name="connsiteY473" fmla="*/ 0 h 6862288"/>
              <a:gd name="connsiteX474" fmla="*/ 699348 w 4794266"/>
              <a:gd name="connsiteY474" fmla="*/ 573640 h 6862288"/>
              <a:gd name="connsiteX475" fmla="*/ 657662 w 4794266"/>
              <a:gd name="connsiteY475" fmla="*/ 488488 h 6862288"/>
              <a:gd name="connsiteX476" fmla="*/ 650715 w 4794266"/>
              <a:gd name="connsiteY476" fmla="*/ 474296 h 6862288"/>
              <a:gd name="connsiteX477" fmla="*/ 882903 w 4794266"/>
              <a:gd name="connsiteY477" fmla="*/ 0 h 6862288"/>
              <a:gd name="connsiteX478" fmla="*/ 677572 w 4794266"/>
              <a:gd name="connsiteY478" fmla="*/ 0 h 6862288"/>
              <a:gd name="connsiteX479" fmla="*/ 778686 w 4794266"/>
              <a:gd name="connsiteY479" fmla="*/ 0 h 6862288"/>
              <a:gd name="connsiteX480" fmla="*/ 588085 w 4794266"/>
              <a:gd name="connsiteY480" fmla="*/ 371319 h 6862288"/>
              <a:gd name="connsiteX481" fmla="*/ 545333 w 4794266"/>
              <a:gd name="connsiteY481" fmla="*/ 279088 h 6862288"/>
              <a:gd name="connsiteX482" fmla="*/ 541771 w 4794266"/>
              <a:gd name="connsiteY482" fmla="*/ 275541 h 6862288"/>
              <a:gd name="connsiteX483" fmla="*/ 677572 w 4794266"/>
              <a:gd name="connsiteY483" fmla="*/ 0 h 6862288"/>
              <a:gd name="connsiteX484" fmla="*/ 483066 w 4794266"/>
              <a:gd name="connsiteY484" fmla="*/ 0 h 6862288"/>
              <a:gd name="connsiteX485" fmla="*/ 579239 w 4794266"/>
              <a:gd name="connsiteY485" fmla="*/ 0 h 6862288"/>
              <a:gd name="connsiteX486" fmla="*/ 496812 w 4794266"/>
              <a:gd name="connsiteY486" fmla="*/ 169055 h 6862288"/>
              <a:gd name="connsiteX487" fmla="*/ 448395 w 4794266"/>
              <a:gd name="connsiteY487" fmla="*/ 67508 h 6862288"/>
              <a:gd name="connsiteX488" fmla="*/ 483066 w 4794266"/>
              <a:gd name="connsiteY488" fmla="*/ 0 h 6862288"/>
              <a:gd name="connsiteX489" fmla="*/ 281623 w 4794266"/>
              <a:gd name="connsiteY489" fmla="*/ 0 h 6862288"/>
              <a:gd name="connsiteX490" fmla="*/ 380286 w 4794266"/>
              <a:gd name="connsiteY490" fmla="*/ 0 h 6862288"/>
              <a:gd name="connsiteX491" fmla="*/ 347483 w 4794266"/>
              <a:gd name="connsiteY491" fmla="*/ 69038 h 6862288"/>
              <a:gd name="connsiteX492" fmla="*/ 1036285 w 4794266"/>
              <a:gd name="connsiteY492" fmla="*/ 1460728 h 6862288"/>
              <a:gd name="connsiteX493" fmla="*/ 941880 w 4794266"/>
              <a:gd name="connsiteY493" fmla="*/ 1460728 h 6862288"/>
              <a:gd name="connsiteX494" fmla="*/ 246086 w 4794266"/>
              <a:gd name="connsiteY494" fmla="*/ 69038 h 6862288"/>
              <a:gd name="connsiteX495" fmla="*/ 281623 w 4794266"/>
              <a:gd name="connsiteY495" fmla="*/ 0 h 6862288"/>
              <a:gd name="connsiteX496" fmla="*/ 79031 w 4794266"/>
              <a:gd name="connsiteY496" fmla="*/ 0 h 6862288"/>
              <a:gd name="connsiteX497" fmla="*/ 173569 w 4794266"/>
              <a:gd name="connsiteY497" fmla="*/ 0 h 6862288"/>
              <a:gd name="connsiteX498" fmla="*/ 0 w 4794266"/>
              <a:gd name="connsiteY498" fmla="*/ 349055 h 6862288"/>
              <a:gd name="connsiteX499" fmla="*/ 0 w 4794266"/>
              <a:gd name="connsiteY499" fmla="*/ 155555 h 6862288"/>
              <a:gd name="connsiteX500" fmla="*/ 79031 w 4794266"/>
              <a:gd name="connsiteY500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0 w 4794266"/>
              <a:gd name="connsiteY69" fmla="*/ 5181880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0 w 4794266"/>
              <a:gd name="connsiteY72" fmla="*/ 5181880 h 6862288"/>
              <a:gd name="connsiteX73" fmla="*/ 463961 w 4794266"/>
              <a:gd name="connsiteY73" fmla="*/ 5137061 h 6862288"/>
              <a:gd name="connsiteX74" fmla="*/ 1783270 w 4794266"/>
              <a:gd name="connsiteY74" fmla="*/ 5137061 h 6862288"/>
              <a:gd name="connsiteX75" fmla="*/ 1741052 w 4794266"/>
              <a:gd name="connsiteY75" fmla="*/ 5226979 h 6862288"/>
              <a:gd name="connsiteX76" fmla="*/ 509697 w 4794266"/>
              <a:gd name="connsiteY76" fmla="*/ 5226979 h 6862288"/>
              <a:gd name="connsiteX77" fmla="*/ 463961 w 4794266"/>
              <a:gd name="connsiteY77" fmla="*/ 5137061 h 6862288"/>
              <a:gd name="connsiteX78" fmla="*/ 1676125 w 4794266"/>
              <a:gd name="connsiteY78" fmla="*/ 4374492 h 6862288"/>
              <a:gd name="connsiteX79" fmla="*/ 1721083 w 4794266"/>
              <a:gd name="connsiteY79" fmla="*/ 4474715 h 6862288"/>
              <a:gd name="connsiteX80" fmla="*/ 1603498 w 4794266"/>
              <a:gd name="connsiteY80" fmla="*/ 4728851 h 6862288"/>
              <a:gd name="connsiteX81" fmla="*/ 1506664 w 4794266"/>
              <a:gd name="connsiteY81" fmla="*/ 4728851 h 6862288"/>
              <a:gd name="connsiteX82" fmla="*/ 1676125 w 4794266"/>
              <a:gd name="connsiteY82" fmla="*/ 4374492 h 6862288"/>
              <a:gd name="connsiteX83" fmla="*/ 1575538 w 4794266"/>
              <a:gd name="connsiteY83" fmla="*/ 4172172 h 6862288"/>
              <a:gd name="connsiteX84" fmla="*/ 1624211 w 4794266"/>
              <a:gd name="connsiteY84" fmla="*/ 4264954 h 6862288"/>
              <a:gd name="connsiteX85" fmla="*/ 1627689 w 4794266"/>
              <a:gd name="connsiteY85" fmla="*/ 4275659 h 6862288"/>
              <a:gd name="connsiteX86" fmla="*/ 1405177 w 4794266"/>
              <a:gd name="connsiteY86" fmla="*/ 4728862 h 6862288"/>
              <a:gd name="connsiteX87" fmla="*/ 1304352 w 4794266"/>
              <a:gd name="connsiteY87" fmla="*/ 4728862 h 6862288"/>
              <a:gd name="connsiteX88" fmla="*/ 1575538 w 4794266"/>
              <a:gd name="connsiteY88" fmla="*/ 4172172 h 6862288"/>
              <a:gd name="connsiteX89" fmla="*/ 1466667 w 4794266"/>
              <a:gd name="connsiteY89" fmla="*/ 3969861 h 6862288"/>
              <a:gd name="connsiteX90" fmla="*/ 1511813 w 4794266"/>
              <a:gd name="connsiteY90" fmla="*/ 4057539 h 6862288"/>
              <a:gd name="connsiteX91" fmla="*/ 1518759 w 4794266"/>
              <a:gd name="connsiteY91" fmla="*/ 4068060 h 6862288"/>
              <a:gd name="connsiteX92" fmla="*/ 1199267 w 4794266"/>
              <a:gd name="connsiteY92" fmla="*/ 4713366 h 6862288"/>
              <a:gd name="connsiteX93" fmla="*/ 1102031 w 4794266"/>
              <a:gd name="connsiteY93" fmla="*/ 4713366 h 6862288"/>
              <a:gd name="connsiteX94" fmla="*/ 1466667 w 4794266"/>
              <a:gd name="connsiteY94" fmla="*/ 3969861 h 6862288"/>
              <a:gd name="connsiteX95" fmla="*/ 1375942 w 4794266"/>
              <a:gd name="connsiteY95" fmla="*/ 3767540 h 6862288"/>
              <a:gd name="connsiteX96" fmla="*/ 1425327 w 4794266"/>
              <a:gd name="connsiteY96" fmla="*/ 3869505 h 6862288"/>
              <a:gd name="connsiteX97" fmla="*/ 1002020 w 4794266"/>
              <a:gd name="connsiteY97" fmla="*/ 4713356 h 6862288"/>
              <a:gd name="connsiteX98" fmla="*/ 899721 w 4794266"/>
              <a:gd name="connsiteY98" fmla="*/ 4713356 h 6862288"/>
              <a:gd name="connsiteX99" fmla="*/ 1375942 w 4794266"/>
              <a:gd name="connsiteY99" fmla="*/ 3767540 h 6862288"/>
              <a:gd name="connsiteX100" fmla="*/ 1282723 w 4794266"/>
              <a:gd name="connsiteY100" fmla="*/ 3580788 h 6862288"/>
              <a:gd name="connsiteX101" fmla="*/ 1331961 w 4794266"/>
              <a:gd name="connsiteY101" fmla="*/ 3680007 h 6862288"/>
              <a:gd name="connsiteX102" fmla="*/ 807928 w 4794266"/>
              <a:gd name="connsiteY102" fmla="*/ 4728888 h 6862288"/>
              <a:gd name="connsiteX103" fmla="*/ 712969 w 4794266"/>
              <a:gd name="connsiteY103" fmla="*/ 4728888 h 6862288"/>
              <a:gd name="connsiteX104" fmla="*/ 1282723 w 4794266"/>
              <a:gd name="connsiteY104" fmla="*/ 3580788 h 6862288"/>
              <a:gd name="connsiteX105" fmla="*/ 1177644 w 4794266"/>
              <a:gd name="connsiteY105" fmla="*/ 3378477 h 6862288"/>
              <a:gd name="connsiteX106" fmla="*/ 1223042 w 4794266"/>
              <a:gd name="connsiteY106" fmla="*/ 3480350 h 6862288"/>
              <a:gd name="connsiteX107" fmla="*/ 611920 w 4794266"/>
              <a:gd name="connsiteY107" fmla="*/ 4713359 h 6862288"/>
              <a:gd name="connsiteX108" fmla="*/ 510648 w 4794266"/>
              <a:gd name="connsiteY108" fmla="*/ 4713359 h 6862288"/>
              <a:gd name="connsiteX109" fmla="*/ 1177644 w 4794266"/>
              <a:gd name="connsiteY109" fmla="*/ 3378477 h 6862288"/>
              <a:gd name="connsiteX110" fmla="*/ 1076759 w 4794266"/>
              <a:gd name="connsiteY110" fmla="*/ 3176161 h 6862288"/>
              <a:gd name="connsiteX111" fmla="*/ 1129633 w 4794266"/>
              <a:gd name="connsiteY111" fmla="*/ 3274879 h 6862288"/>
              <a:gd name="connsiteX112" fmla="*/ 403509 w 4794266"/>
              <a:gd name="connsiteY112" fmla="*/ 4713347 h 6862288"/>
              <a:gd name="connsiteX113" fmla="*/ 308338 w 4794266"/>
              <a:gd name="connsiteY113" fmla="*/ 4713347 h 6862288"/>
              <a:gd name="connsiteX114" fmla="*/ 1076759 w 4794266"/>
              <a:gd name="connsiteY114" fmla="*/ 3176161 h 6862288"/>
              <a:gd name="connsiteX115" fmla="*/ 2533800 w 4794266"/>
              <a:gd name="connsiteY115" fmla="*/ 3082786 h 6862288"/>
              <a:gd name="connsiteX116" fmla="*/ 2638987 w 4794266"/>
              <a:gd name="connsiteY116" fmla="*/ 3082786 h 6862288"/>
              <a:gd name="connsiteX117" fmla="*/ 2586394 w 4794266"/>
              <a:gd name="connsiteY117" fmla="*/ 3187974 h 6862288"/>
              <a:gd name="connsiteX118" fmla="*/ 2533800 w 4794266"/>
              <a:gd name="connsiteY118" fmla="*/ 3082786 h 6862288"/>
              <a:gd name="connsiteX119" fmla="*/ 2331489 w 4794266"/>
              <a:gd name="connsiteY119" fmla="*/ 3082786 h 6862288"/>
              <a:gd name="connsiteX120" fmla="*/ 2434419 w 4794266"/>
              <a:gd name="connsiteY120" fmla="*/ 3082786 h 6862288"/>
              <a:gd name="connsiteX121" fmla="*/ 2530251 w 4794266"/>
              <a:gd name="connsiteY121" fmla="*/ 3277599 h 6862288"/>
              <a:gd name="connsiteX122" fmla="*/ 2480560 w 4794266"/>
              <a:gd name="connsiteY122" fmla="*/ 3375002 h 6862288"/>
              <a:gd name="connsiteX123" fmla="*/ 2331489 w 4794266"/>
              <a:gd name="connsiteY123" fmla="*/ 3082786 h 6862288"/>
              <a:gd name="connsiteX124" fmla="*/ 2129168 w 4794266"/>
              <a:gd name="connsiteY124" fmla="*/ 3082786 h 6862288"/>
              <a:gd name="connsiteX125" fmla="*/ 2229342 w 4794266"/>
              <a:gd name="connsiteY125" fmla="*/ 3082786 h 6862288"/>
              <a:gd name="connsiteX126" fmla="*/ 2436845 w 4794266"/>
              <a:gd name="connsiteY126" fmla="*/ 3481892 h 6862288"/>
              <a:gd name="connsiteX127" fmla="*/ 2429690 w 4794266"/>
              <a:gd name="connsiteY127" fmla="*/ 3492488 h 6862288"/>
              <a:gd name="connsiteX128" fmla="*/ 2383181 w 4794266"/>
              <a:gd name="connsiteY128" fmla="*/ 3577255 h 6862288"/>
              <a:gd name="connsiteX129" fmla="*/ 2129168 w 4794266"/>
              <a:gd name="connsiteY129" fmla="*/ 3082786 h 6862288"/>
              <a:gd name="connsiteX130" fmla="*/ 1942423 w 4794266"/>
              <a:gd name="connsiteY130" fmla="*/ 3082786 h 6862288"/>
              <a:gd name="connsiteX131" fmla="*/ 2038257 w 4794266"/>
              <a:gd name="connsiteY131" fmla="*/ 3082786 h 6862288"/>
              <a:gd name="connsiteX132" fmla="*/ 2343497 w 4794266"/>
              <a:gd name="connsiteY132" fmla="*/ 3680015 h 6862288"/>
              <a:gd name="connsiteX133" fmla="*/ 2332849 w 4794266"/>
              <a:gd name="connsiteY133" fmla="*/ 3694235 h 6862288"/>
              <a:gd name="connsiteX134" fmla="*/ 2290257 w 4794266"/>
              <a:gd name="connsiteY134" fmla="*/ 3779554 h 6862288"/>
              <a:gd name="connsiteX135" fmla="*/ 1942423 w 4794266"/>
              <a:gd name="connsiteY135" fmla="*/ 3082786 h 6862288"/>
              <a:gd name="connsiteX136" fmla="*/ 1740113 w 4794266"/>
              <a:gd name="connsiteY136" fmla="*/ 3082786 h 6862288"/>
              <a:gd name="connsiteX137" fmla="*/ 1838311 w 4794266"/>
              <a:gd name="connsiteY137" fmla="*/ 3082786 h 6862288"/>
              <a:gd name="connsiteX138" fmla="*/ 2234605 w 4794266"/>
              <a:gd name="connsiteY138" fmla="*/ 3871686 h 6862288"/>
              <a:gd name="connsiteX139" fmla="*/ 2227591 w 4794266"/>
              <a:gd name="connsiteY139" fmla="*/ 3885711 h 6862288"/>
              <a:gd name="connsiteX140" fmla="*/ 2189013 w 4794266"/>
              <a:gd name="connsiteY140" fmla="*/ 3966355 h 6862288"/>
              <a:gd name="connsiteX141" fmla="*/ 1740113 w 4794266"/>
              <a:gd name="connsiteY141" fmla="*/ 3082786 h 6862288"/>
              <a:gd name="connsiteX142" fmla="*/ 1537792 w 4794266"/>
              <a:gd name="connsiteY142" fmla="*/ 3082785 h 6862288"/>
              <a:gd name="connsiteX143" fmla="*/ 1640127 w 4794266"/>
              <a:gd name="connsiteY143" fmla="*/ 3082785 h 6862288"/>
              <a:gd name="connsiteX144" fmla="*/ 2141207 w 4794266"/>
              <a:gd name="connsiteY144" fmla="*/ 4081151 h 6862288"/>
              <a:gd name="connsiteX145" fmla="*/ 2130621 w 4794266"/>
              <a:gd name="connsiteY145" fmla="*/ 4098916 h 6862288"/>
              <a:gd name="connsiteX146" fmla="*/ 2091811 w 4794266"/>
              <a:gd name="connsiteY146" fmla="*/ 4184186 h 6862288"/>
              <a:gd name="connsiteX147" fmla="*/ 1537792 w 4794266"/>
              <a:gd name="connsiteY147" fmla="*/ 3082785 h 6862288"/>
              <a:gd name="connsiteX148" fmla="*/ 1335481 w 4794266"/>
              <a:gd name="connsiteY148" fmla="*/ 3082785 h 6862288"/>
              <a:gd name="connsiteX149" fmla="*/ 1434019 w 4794266"/>
              <a:gd name="connsiteY149" fmla="*/ 3082785 h 6862288"/>
              <a:gd name="connsiteX150" fmla="*/ 2032279 w 4794266"/>
              <a:gd name="connsiteY150" fmla="*/ 4272143 h 6862288"/>
              <a:gd name="connsiteX151" fmla="*/ 2021722 w 4794266"/>
              <a:gd name="connsiteY151" fmla="*/ 4300378 h 6862288"/>
              <a:gd name="connsiteX152" fmla="*/ 1983011 w 4794266"/>
              <a:gd name="connsiteY152" fmla="*/ 4370963 h 6862288"/>
              <a:gd name="connsiteX153" fmla="*/ 1335481 w 4794266"/>
              <a:gd name="connsiteY153" fmla="*/ 3082785 h 6862288"/>
              <a:gd name="connsiteX154" fmla="*/ 1133159 w 4794266"/>
              <a:gd name="connsiteY154" fmla="*/ 3082783 h 6862288"/>
              <a:gd name="connsiteX155" fmla="*/ 1236091 w 4794266"/>
              <a:gd name="connsiteY155" fmla="*/ 3082783 h 6862288"/>
              <a:gd name="connsiteX156" fmla="*/ 1938871 w 4794266"/>
              <a:gd name="connsiteY156" fmla="*/ 4463852 h 6862288"/>
              <a:gd name="connsiteX157" fmla="*/ 1814643 w 4794266"/>
              <a:gd name="connsiteY157" fmla="*/ 4713359 h 6862288"/>
              <a:gd name="connsiteX158" fmla="*/ 1715260 w 4794266"/>
              <a:gd name="connsiteY158" fmla="*/ 4713359 h 6862288"/>
              <a:gd name="connsiteX159" fmla="*/ 1839488 w 4794266"/>
              <a:gd name="connsiteY159" fmla="*/ 4467367 h 6862288"/>
              <a:gd name="connsiteX160" fmla="*/ 1133159 w 4794266"/>
              <a:gd name="connsiteY160" fmla="*/ 3082783 h 6862288"/>
              <a:gd name="connsiteX161" fmla="*/ 1225831 w 4794266"/>
              <a:gd name="connsiteY161" fmla="*/ 2911599 h 6862288"/>
              <a:gd name="connsiteX162" fmla="*/ 2732584 w 4794266"/>
              <a:gd name="connsiteY162" fmla="*/ 2911599 h 6862288"/>
              <a:gd name="connsiteX163" fmla="*/ 2690140 w 4794266"/>
              <a:gd name="connsiteY163" fmla="*/ 3001240 h 6862288"/>
              <a:gd name="connsiteX164" fmla="*/ 1179850 w 4794266"/>
              <a:gd name="connsiteY164" fmla="*/ 3001240 h 6862288"/>
              <a:gd name="connsiteX165" fmla="*/ 1225831 w 4794266"/>
              <a:gd name="connsiteY165" fmla="*/ 2911599 h 6862288"/>
              <a:gd name="connsiteX166" fmla="*/ 91650 w 4794266"/>
              <a:gd name="connsiteY166" fmla="*/ 2771529 h 6862288"/>
              <a:gd name="connsiteX167" fmla="*/ 195801 w 4794266"/>
              <a:gd name="connsiteY167" fmla="*/ 2771529 h 6862288"/>
              <a:gd name="connsiteX168" fmla="*/ 0 w 4794266"/>
              <a:gd name="connsiteY168" fmla="*/ 3143696 h 6862288"/>
              <a:gd name="connsiteX169" fmla="*/ 0 w 4794266"/>
              <a:gd name="connsiteY169" fmla="*/ 2946652 h 6862288"/>
              <a:gd name="connsiteX170" fmla="*/ 91650 w 4794266"/>
              <a:gd name="connsiteY170" fmla="*/ 2771529 h 6862288"/>
              <a:gd name="connsiteX171" fmla="*/ 483354 w 4794266"/>
              <a:gd name="connsiteY171" fmla="*/ 2771528 h 6862288"/>
              <a:gd name="connsiteX172" fmla="*/ 584961 w 4794266"/>
              <a:gd name="connsiteY172" fmla="*/ 2771528 h 6862288"/>
              <a:gd name="connsiteX173" fmla="*/ 0 w 4794266"/>
              <a:gd name="connsiteY173" fmla="*/ 3930829 h 6862288"/>
              <a:gd name="connsiteX174" fmla="*/ 0 w 4794266"/>
              <a:gd name="connsiteY174" fmla="*/ 3732738 h 6862288"/>
              <a:gd name="connsiteX175" fmla="*/ 483354 w 4794266"/>
              <a:gd name="connsiteY175" fmla="*/ 2771528 h 6862288"/>
              <a:gd name="connsiteX176" fmla="*/ 287854 w 4794266"/>
              <a:gd name="connsiteY176" fmla="*/ 2771528 h 6862288"/>
              <a:gd name="connsiteX177" fmla="*/ 382634 w 4794266"/>
              <a:gd name="connsiteY177" fmla="*/ 2771528 h 6862288"/>
              <a:gd name="connsiteX178" fmla="*/ 0 w 4794266"/>
              <a:gd name="connsiteY178" fmla="*/ 3539662 h 6862288"/>
              <a:gd name="connsiteX179" fmla="*/ 0 w 4794266"/>
              <a:gd name="connsiteY179" fmla="*/ 3345484 h 6862288"/>
              <a:gd name="connsiteX180" fmla="*/ 287854 w 4794266"/>
              <a:gd name="connsiteY180" fmla="*/ 2771528 h 6862288"/>
              <a:gd name="connsiteX181" fmla="*/ 1300102 w 4794266"/>
              <a:gd name="connsiteY181" fmla="*/ 2740403 h 6862288"/>
              <a:gd name="connsiteX182" fmla="*/ 2810392 w 4794266"/>
              <a:gd name="connsiteY182" fmla="*/ 2740403 h 6862288"/>
              <a:gd name="connsiteX183" fmla="*/ 2767948 w 4794266"/>
              <a:gd name="connsiteY183" fmla="*/ 2830045 h 6862288"/>
              <a:gd name="connsiteX184" fmla="*/ 1257658 w 4794266"/>
              <a:gd name="connsiteY184" fmla="*/ 2830045 h 6862288"/>
              <a:gd name="connsiteX185" fmla="*/ 1300102 w 4794266"/>
              <a:gd name="connsiteY185" fmla="*/ 2740403 h 6862288"/>
              <a:gd name="connsiteX186" fmla="*/ 0 w 4794266"/>
              <a:gd name="connsiteY186" fmla="*/ 2600343 h 6862288"/>
              <a:gd name="connsiteX187" fmla="*/ 778120 w 4794266"/>
              <a:gd name="connsiteY187" fmla="*/ 2600343 h 6862288"/>
              <a:gd name="connsiteX188" fmla="*/ 792257 w 4794266"/>
              <a:gd name="connsiteY188" fmla="*/ 2600343 h 6862288"/>
              <a:gd name="connsiteX189" fmla="*/ 880617 w 4794266"/>
              <a:gd name="connsiteY189" fmla="*/ 2600343 h 6862288"/>
              <a:gd name="connsiteX190" fmla="*/ 0 w 4794266"/>
              <a:gd name="connsiteY190" fmla="*/ 4336301 h 6862288"/>
              <a:gd name="connsiteX191" fmla="*/ 0 w 4794266"/>
              <a:gd name="connsiteY191" fmla="*/ 4135188 h 6862288"/>
              <a:gd name="connsiteX192" fmla="*/ 735707 w 4794266"/>
              <a:gd name="connsiteY192" fmla="*/ 2688735 h 6862288"/>
              <a:gd name="connsiteX193" fmla="*/ 0 w 4794266"/>
              <a:gd name="connsiteY193" fmla="*/ 2688735 h 6862288"/>
              <a:gd name="connsiteX194" fmla="*/ 0 w 4794266"/>
              <a:gd name="connsiteY194" fmla="*/ 2600343 h 6862288"/>
              <a:gd name="connsiteX195" fmla="*/ 3387196 w 4794266"/>
              <a:gd name="connsiteY195" fmla="*/ 2569217 h 6862288"/>
              <a:gd name="connsiteX196" fmla="*/ 3432921 w 4794266"/>
              <a:gd name="connsiteY196" fmla="*/ 2668350 h 6862288"/>
              <a:gd name="connsiteX197" fmla="*/ 2617619 w 4794266"/>
              <a:gd name="connsiteY197" fmla="*/ 4289332 h 6862288"/>
              <a:gd name="connsiteX198" fmla="*/ 2618570 w 4794266"/>
              <a:gd name="connsiteY198" fmla="*/ 4291299 h 6862288"/>
              <a:gd name="connsiteX199" fmla="*/ 2470177 w 4794266"/>
              <a:gd name="connsiteY199" fmla="*/ 4582475 h 6862288"/>
              <a:gd name="connsiteX200" fmla="*/ 2441053 w 4794266"/>
              <a:gd name="connsiteY200" fmla="*/ 4640378 h 6862288"/>
              <a:gd name="connsiteX201" fmla="*/ 2455122 w 4794266"/>
              <a:gd name="connsiteY201" fmla="*/ 4640378 h 6862288"/>
              <a:gd name="connsiteX202" fmla="*/ 2412915 w 4794266"/>
              <a:gd name="connsiteY202" fmla="*/ 4728890 h 6862288"/>
              <a:gd name="connsiteX203" fmla="*/ 2398846 w 4794266"/>
              <a:gd name="connsiteY203" fmla="*/ 4728890 h 6862288"/>
              <a:gd name="connsiteX204" fmla="*/ 2395559 w 4794266"/>
              <a:gd name="connsiteY204" fmla="*/ 4728890 h 6862288"/>
              <a:gd name="connsiteX205" fmla="*/ 1308307 w 4794266"/>
              <a:gd name="connsiteY205" fmla="*/ 6862288 h 6862288"/>
              <a:gd name="connsiteX206" fmla="*/ 1205888 w 4794266"/>
              <a:gd name="connsiteY206" fmla="*/ 6862288 h 6862288"/>
              <a:gd name="connsiteX207" fmla="*/ 1206546 w 4794266"/>
              <a:gd name="connsiteY207" fmla="*/ 6860998 h 6862288"/>
              <a:gd name="connsiteX208" fmla="*/ 1127055 w 4794266"/>
              <a:gd name="connsiteY208" fmla="*/ 6860998 h 6862288"/>
              <a:gd name="connsiteX209" fmla="*/ 1081302 w 4794266"/>
              <a:gd name="connsiteY209" fmla="*/ 6769162 h 6862288"/>
              <a:gd name="connsiteX210" fmla="*/ 226066 w 4794266"/>
              <a:gd name="connsiteY210" fmla="*/ 5059594 h 6862288"/>
              <a:gd name="connsiteX211" fmla="*/ 183832 w 4794266"/>
              <a:gd name="connsiteY211" fmla="*/ 4974822 h 6862288"/>
              <a:gd name="connsiteX212" fmla="*/ 1880226 w 4794266"/>
              <a:gd name="connsiteY212" fmla="*/ 4974822 h 6862288"/>
              <a:gd name="connsiteX213" fmla="*/ 1834473 w 4794266"/>
              <a:gd name="connsiteY213" fmla="*/ 5059594 h 6862288"/>
              <a:gd name="connsiteX214" fmla="*/ 324611 w 4794266"/>
              <a:gd name="connsiteY214" fmla="*/ 5059594 h 6862288"/>
              <a:gd name="connsiteX215" fmla="*/ 1134094 w 4794266"/>
              <a:gd name="connsiteY215" fmla="*/ 6673793 h 6862288"/>
              <a:gd name="connsiteX216" fmla="*/ 1376939 w 4794266"/>
              <a:gd name="connsiteY216" fmla="*/ 6182822 h 6862288"/>
              <a:gd name="connsiteX217" fmla="*/ 2073798 w 4794266"/>
              <a:gd name="connsiteY217" fmla="*/ 4794681 h 6862288"/>
              <a:gd name="connsiteX218" fmla="*/ 2172342 w 4794266"/>
              <a:gd name="connsiteY218" fmla="*/ 4794681 h 6862288"/>
              <a:gd name="connsiteX219" fmla="*/ 1415653 w 4794266"/>
              <a:gd name="connsiteY219" fmla="*/ 6306448 h 6862288"/>
              <a:gd name="connsiteX220" fmla="*/ 1179847 w 4794266"/>
              <a:gd name="connsiteY220" fmla="*/ 6769162 h 6862288"/>
              <a:gd name="connsiteX221" fmla="*/ 1217546 w 4794266"/>
              <a:gd name="connsiteY221" fmla="*/ 6839426 h 6862288"/>
              <a:gd name="connsiteX222" fmla="*/ 2569126 w 4794266"/>
              <a:gd name="connsiteY222" fmla="*/ 4189024 h 6862288"/>
              <a:gd name="connsiteX223" fmla="*/ 2570556 w 4794266"/>
              <a:gd name="connsiteY223" fmla="*/ 4191982 h 6862288"/>
              <a:gd name="connsiteX224" fmla="*/ 3387196 w 4794266"/>
              <a:gd name="connsiteY224" fmla="*/ 2569217 h 6862288"/>
              <a:gd name="connsiteX225" fmla="*/ 1393478 w 4794266"/>
              <a:gd name="connsiteY225" fmla="*/ 2553652 h 6862288"/>
              <a:gd name="connsiteX226" fmla="*/ 2903768 w 4794266"/>
              <a:gd name="connsiteY226" fmla="*/ 2553652 h 6862288"/>
              <a:gd name="connsiteX227" fmla="*/ 2857787 w 4794266"/>
              <a:gd name="connsiteY227" fmla="*/ 2643437 h 6862288"/>
              <a:gd name="connsiteX228" fmla="*/ 1351035 w 4794266"/>
              <a:gd name="connsiteY228" fmla="*/ 2643437 h 6862288"/>
              <a:gd name="connsiteX229" fmla="*/ 1393478 w 4794266"/>
              <a:gd name="connsiteY229" fmla="*/ 2553652 h 6862288"/>
              <a:gd name="connsiteX230" fmla="*/ 1471298 w 4794266"/>
              <a:gd name="connsiteY230" fmla="*/ 2382466 h 6862288"/>
              <a:gd name="connsiteX231" fmla="*/ 2981587 w 4794266"/>
              <a:gd name="connsiteY231" fmla="*/ 2382466 h 6862288"/>
              <a:gd name="connsiteX232" fmla="*/ 2939143 w 4794266"/>
              <a:gd name="connsiteY232" fmla="*/ 2472251 h 6862288"/>
              <a:gd name="connsiteX233" fmla="*/ 1428853 w 4794266"/>
              <a:gd name="connsiteY233" fmla="*/ 2472251 h 6862288"/>
              <a:gd name="connsiteX234" fmla="*/ 1471298 w 4794266"/>
              <a:gd name="connsiteY234" fmla="*/ 2382466 h 6862288"/>
              <a:gd name="connsiteX235" fmla="*/ 1364286 w 4794266"/>
              <a:gd name="connsiteY235" fmla="*/ 2211271 h 6862288"/>
              <a:gd name="connsiteX236" fmla="*/ 3074965 w 4794266"/>
              <a:gd name="connsiteY236" fmla="*/ 2211271 h 6862288"/>
              <a:gd name="connsiteX237" fmla="*/ 3029017 w 4794266"/>
              <a:gd name="connsiteY237" fmla="*/ 2299248 h 6862288"/>
              <a:gd name="connsiteX238" fmla="*/ 1420838 w 4794266"/>
              <a:gd name="connsiteY238" fmla="*/ 2299248 h 6862288"/>
              <a:gd name="connsiteX239" fmla="*/ 204981 w 4794266"/>
              <a:gd name="connsiteY239" fmla="*/ 4713353 h 6862288"/>
              <a:gd name="connsiteX240" fmla="*/ 106016 w 4794266"/>
              <a:gd name="connsiteY240" fmla="*/ 4713353 h 6862288"/>
              <a:gd name="connsiteX241" fmla="*/ 1364286 w 4794266"/>
              <a:gd name="connsiteY241" fmla="*/ 2211271 h 6862288"/>
              <a:gd name="connsiteX242" fmla="*/ 0 w 4794266"/>
              <a:gd name="connsiteY242" fmla="*/ 2071210 h 6862288"/>
              <a:gd name="connsiteX243" fmla="*/ 740567 w 4794266"/>
              <a:gd name="connsiteY243" fmla="*/ 2071210 h 6862288"/>
              <a:gd name="connsiteX244" fmla="*/ 698268 w 4794266"/>
              <a:gd name="connsiteY244" fmla="*/ 2160994 h 6862288"/>
              <a:gd name="connsiteX245" fmla="*/ 0 w 4794266"/>
              <a:gd name="connsiteY245" fmla="*/ 2160994 h 6862288"/>
              <a:gd name="connsiteX246" fmla="*/ 0 w 4794266"/>
              <a:gd name="connsiteY246" fmla="*/ 2071210 h 6862288"/>
              <a:gd name="connsiteX247" fmla="*/ 1263349 w 4794266"/>
              <a:gd name="connsiteY247" fmla="*/ 2040088 h 6862288"/>
              <a:gd name="connsiteX248" fmla="*/ 3168348 w 4794266"/>
              <a:gd name="connsiteY248" fmla="*/ 2040088 h 6862288"/>
              <a:gd name="connsiteX249" fmla="*/ 3118959 w 4794266"/>
              <a:gd name="connsiteY249" fmla="*/ 2124996 h 6862288"/>
              <a:gd name="connsiteX250" fmla="*/ 1319793 w 4794266"/>
              <a:gd name="connsiteY250" fmla="*/ 2124996 h 6862288"/>
              <a:gd name="connsiteX251" fmla="*/ 14514 w 4794266"/>
              <a:gd name="connsiteY251" fmla="*/ 4728892 h 6862288"/>
              <a:gd name="connsiteX252" fmla="*/ 0 w 4794266"/>
              <a:gd name="connsiteY252" fmla="*/ 4728892 h 6862288"/>
              <a:gd name="connsiteX253" fmla="*/ 0 w 4794266"/>
              <a:gd name="connsiteY253" fmla="*/ 4557406 h 6862288"/>
              <a:gd name="connsiteX254" fmla="*/ 1263349 w 4794266"/>
              <a:gd name="connsiteY254" fmla="*/ 2040088 h 6862288"/>
              <a:gd name="connsiteX255" fmla="*/ 3495719 w 4794266"/>
              <a:gd name="connsiteY255" fmla="*/ 1977841 h 6862288"/>
              <a:gd name="connsiteX256" fmla="*/ 3541835 w 4794266"/>
              <a:gd name="connsiteY256" fmla="*/ 2080385 h 6862288"/>
              <a:gd name="connsiteX257" fmla="*/ 2197370 w 4794266"/>
              <a:gd name="connsiteY257" fmla="*/ 4728895 h 6862288"/>
              <a:gd name="connsiteX258" fmla="*/ 2098043 w 4794266"/>
              <a:gd name="connsiteY258" fmla="*/ 4728895 h 6862288"/>
              <a:gd name="connsiteX259" fmla="*/ 3495719 w 4794266"/>
              <a:gd name="connsiteY259" fmla="*/ 1977841 h 6862288"/>
              <a:gd name="connsiteX260" fmla="*/ 0 w 4794266"/>
              <a:gd name="connsiteY260" fmla="*/ 1900015 h 6862288"/>
              <a:gd name="connsiteX261" fmla="*/ 833922 w 4794266"/>
              <a:gd name="connsiteY261" fmla="*/ 1900015 h 6862288"/>
              <a:gd name="connsiteX262" fmla="*/ 791380 w 4794266"/>
              <a:gd name="connsiteY262" fmla="*/ 1989799 h 6862288"/>
              <a:gd name="connsiteX263" fmla="*/ 0 w 4794266"/>
              <a:gd name="connsiteY263" fmla="*/ 1989799 h 6862288"/>
              <a:gd name="connsiteX264" fmla="*/ 0 w 4794266"/>
              <a:gd name="connsiteY264" fmla="*/ 1900015 h 6862288"/>
              <a:gd name="connsiteX265" fmla="*/ 0 w 4794266"/>
              <a:gd name="connsiteY265" fmla="*/ 1728829 h 6862288"/>
              <a:gd name="connsiteX266" fmla="*/ 911757 w 4794266"/>
              <a:gd name="connsiteY266" fmla="*/ 1728829 h 6862288"/>
              <a:gd name="connsiteX267" fmla="*/ 869523 w 4794266"/>
              <a:gd name="connsiteY267" fmla="*/ 1818614 h 6862288"/>
              <a:gd name="connsiteX268" fmla="*/ 0 w 4794266"/>
              <a:gd name="connsiteY268" fmla="*/ 1818614 h 6862288"/>
              <a:gd name="connsiteX269" fmla="*/ 0 w 4794266"/>
              <a:gd name="connsiteY269" fmla="*/ 1728829 h 6862288"/>
              <a:gd name="connsiteX270" fmla="*/ 3236271 w 4794266"/>
              <a:gd name="connsiteY270" fmla="*/ 1682140 h 6862288"/>
              <a:gd name="connsiteX271" fmla="*/ 3292621 w 4794266"/>
              <a:gd name="connsiteY271" fmla="*/ 1787327 h 6862288"/>
              <a:gd name="connsiteX272" fmla="*/ 3187434 w 4794266"/>
              <a:gd name="connsiteY272" fmla="*/ 1787327 h 6862288"/>
              <a:gd name="connsiteX273" fmla="*/ 3236271 w 4794266"/>
              <a:gd name="connsiteY273" fmla="*/ 1682140 h 6862288"/>
              <a:gd name="connsiteX274" fmla="*/ 0 w 4794266"/>
              <a:gd name="connsiteY274" fmla="*/ 1542076 h 6862288"/>
              <a:gd name="connsiteX275" fmla="*/ 1005127 w 4794266"/>
              <a:gd name="connsiteY275" fmla="*/ 1542076 h 6862288"/>
              <a:gd name="connsiteX276" fmla="*/ 959295 w 4794266"/>
              <a:gd name="connsiteY276" fmla="*/ 1631861 h 6862288"/>
              <a:gd name="connsiteX277" fmla="*/ 0 w 4794266"/>
              <a:gd name="connsiteY277" fmla="*/ 1631861 h 6862288"/>
              <a:gd name="connsiteX278" fmla="*/ 0 w 4794266"/>
              <a:gd name="connsiteY278" fmla="*/ 1542076 h 6862288"/>
              <a:gd name="connsiteX279" fmla="*/ 3132571 w 4794266"/>
              <a:gd name="connsiteY279" fmla="*/ 1479829 h 6862288"/>
              <a:gd name="connsiteX280" fmla="*/ 3184006 w 4794266"/>
              <a:gd name="connsiteY280" fmla="*/ 1573753 h 6862288"/>
              <a:gd name="connsiteX281" fmla="*/ 3084565 w 4794266"/>
              <a:gd name="connsiteY281" fmla="*/ 1772037 h 6862288"/>
              <a:gd name="connsiteX282" fmla="*/ 2985124 w 4794266"/>
              <a:gd name="connsiteY282" fmla="*/ 1772037 h 6862288"/>
              <a:gd name="connsiteX283" fmla="*/ 3132571 w 4794266"/>
              <a:gd name="connsiteY283" fmla="*/ 1479829 h 6862288"/>
              <a:gd name="connsiteX284" fmla="*/ 3389755 w 4794266"/>
              <a:gd name="connsiteY284" fmla="*/ 1386453 h 6862288"/>
              <a:gd name="connsiteX285" fmla="*/ 3479540 w 4794266"/>
              <a:gd name="connsiteY285" fmla="*/ 1386453 h 6862288"/>
              <a:gd name="connsiteX286" fmla="*/ 3436443 w 4794266"/>
              <a:gd name="connsiteY286" fmla="*/ 1476239 h 6862288"/>
              <a:gd name="connsiteX287" fmla="*/ 3389755 w 4794266"/>
              <a:gd name="connsiteY287" fmla="*/ 1386453 h 6862288"/>
              <a:gd name="connsiteX288" fmla="*/ 0 w 4794266"/>
              <a:gd name="connsiteY288" fmla="*/ 1378844 h 6862288"/>
              <a:gd name="connsiteX289" fmla="*/ 40400 w 4794266"/>
              <a:gd name="connsiteY289" fmla="*/ 1460702 h 6862288"/>
              <a:gd name="connsiteX290" fmla="*/ 0 w 4794266"/>
              <a:gd name="connsiteY290" fmla="*/ 1460702 h 6862288"/>
              <a:gd name="connsiteX291" fmla="*/ 0 w 4794266"/>
              <a:gd name="connsiteY291" fmla="*/ 1378844 h 6862288"/>
              <a:gd name="connsiteX292" fmla="*/ 3041878 w 4794266"/>
              <a:gd name="connsiteY292" fmla="*/ 1277509 h 6862288"/>
              <a:gd name="connsiteX293" fmla="*/ 3087101 w 4794266"/>
              <a:gd name="connsiteY293" fmla="*/ 1365185 h 6862288"/>
              <a:gd name="connsiteX294" fmla="*/ 3090579 w 4794266"/>
              <a:gd name="connsiteY294" fmla="*/ 1375707 h 6862288"/>
              <a:gd name="connsiteX295" fmla="*/ 2892295 w 4794266"/>
              <a:gd name="connsiteY295" fmla="*/ 1772009 h 6862288"/>
              <a:gd name="connsiteX296" fmla="*/ 2798371 w 4794266"/>
              <a:gd name="connsiteY296" fmla="*/ 1772009 h 6862288"/>
              <a:gd name="connsiteX297" fmla="*/ 3041878 w 4794266"/>
              <a:gd name="connsiteY297" fmla="*/ 1277509 h 6862288"/>
              <a:gd name="connsiteX298" fmla="*/ 3311937 w 4794266"/>
              <a:gd name="connsiteY298" fmla="*/ 1215257 h 6862288"/>
              <a:gd name="connsiteX299" fmla="*/ 3572933 w 4794266"/>
              <a:gd name="connsiteY299" fmla="*/ 1215257 h 6862288"/>
              <a:gd name="connsiteX300" fmla="*/ 3530029 w 4794266"/>
              <a:gd name="connsiteY300" fmla="*/ 1305042 h 6862288"/>
              <a:gd name="connsiteX301" fmla="*/ 3354840 w 4794266"/>
              <a:gd name="connsiteY301" fmla="*/ 1305042 h 6862288"/>
              <a:gd name="connsiteX302" fmla="*/ 3311937 w 4794266"/>
              <a:gd name="connsiteY302" fmla="*/ 1215257 h 6862288"/>
              <a:gd name="connsiteX303" fmla="*/ 2950989 w 4794266"/>
              <a:gd name="connsiteY303" fmla="*/ 1075199 h 6862288"/>
              <a:gd name="connsiteX304" fmla="*/ 2993582 w 4794266"/>
              <a:gd name="connsiteY304" fmla="*/ 1160086 h 6862288"/>
              <a:gd name="connsiteX305" fmla="*/ 2997131 w 4794266"/>
              <a:gd name="connsiteY305" fmla="*/ 1174233 h 6862288"/>
              <a:gd name="connsiteX306" fmla="*/ 2698982 w 4794266"/>
              <a:gd name="connsiteY306" fmla="*/ 1771979 h 6862288"/>
              <a:gd name="connsiteX307" fmla="*/ 2596050 w 4794266"/>
              <a:gd name="connsiteY307" fmla="*/ 1771979 h 6862288"/>
              <a:gd name="connsiteX308" fmla="*/ 2950989 w 4794266"/>
              <a:gd name="connsiteY308" fmla="*/ 1075199 h 6862288"/>
              <a:gd name="connsiteX309" fmla="*/ 3218559 w 4794266"/>
              <a:gd name="connsiteY309" fmla="*/ 1044073 h 6862288"/>
              <a:gd name="connsiteX310" fmla="*/ 3650802 w 4794266"/>
              <a:gd name="connsiteY310" fmla="*/ 1044073 h 6862288"/>
              <a:gd name="connsiteX311" fmla="*/ 3608632 w 4794266"/>
              <a:gd name="connsiteY311" fmla="*/ 1133858 h 6862288"/>
              <a:gd name="connsiteX312" fmla="*/ 3264243 w 4794266"/>
              <a:gd name="connsiteY312" fmla="*/ 1133858 h 6862288"/>
              <a:gd name="connsiteX313" fmla="*/ 3218559 w 4794266"/>
              <a:gd name="connsiteY313" fmla="*/ 1044073 h 6862288"/>
              <a:gd name="connsiteX314" fmla="*/ 0 w 4794266"/>
              <a:gd name="connsiteY314" fmla="*/ 969072 h 6862288"/>
              <a:gd name="connsiteX315" fmla="*/ 242609 w 4794266"/>
              <a:gd name="connsiteY315" fmla="*/ 1445195 h 6862288"/>
              <a:gd name="connsiteX316" fmla="*/ 141781 w 4794266"/>
              <a:gd name="connsiteY316" fmla="*/ 1445195 h 6862288"/>
              <a:gd name="connsiteX317" fmla="*/ 0 w 4794266"/>
              <a:gd name="connsiteY317" fmla="*/ 1165963 h 6862288"/>
              <a:gd name="connsiteX318" fmla="*/ 0 w 4794266"/>
              <a:gd name="connsiteY318" fmla="*/ 969072 h 6862288"/>
              <a:gd name="connsiteX319" fmla="*/ 2839507 w 4794266"/>
              <a:gd name="connsiteY319" fmla="*/ 888446 h 6862288"/>
              <a:gd name="connsiteX320" fmla="*/ 2888263 w 4794266"/>
              <a:gd name="connsiteY320" fmla="*/ 984396 h 6862288"/>
              <a:gd name="connsiteX321" fmla="*/ 2494733 w 4794266"/>
              <a:gd name="connsiteY321" fmla="*/ 1787533 h 6862288"/>
              <a:gd name="connsiteX322" fmla="*/ 2393739 w 4794266"/>
              <a:gd name="connsiteY322" fmla="*/ 1787533 h 6862288"/>
              <a:gd name="connsiteX323" fmla="*/ 2839507 w 4794266"/>
              <a:gd name="connsiteY323" fmla="*/ 888446 h 6862288"/>
              <a:gd name="connsiteX324" fmla="*/ 3125183 w 4794266"/>
              <a:gd name="connsiteY324" fmla="*/ 872877 h 6862288"/>
              <a:gd name="connsiteX325" fmla="*/ 3744155 w 4794266"/>
              <a:gd name="connsiteY325" fmla="*/ 872877 h 6862288"/>
              <a:gd name="connsiteX326" fmla="*/ 3701711 w 4794266"/>
              <a:gd name="connsiteY326" fmla="*/ 962518 h 6862288"/>
              <a:gd name="connsiteX327" fmla="*/ 3171164 w 4794266"/>
              <a:gd name="connsiteY327" fmla="*/ 962518 h 6862288"/>
              <a:gd name="connsiteX328" fmla="*/ 3125183 w 4794266"/>
              <a:gd name="connsiteY328" fmla="*/ 872877 h 6862288"/>
              <a:gd name="connsiteX329" fmla="*/ 3047375 w 4794266"/>
              <a:gd name="connsiteY329" fmla="*/ 701692 h 6862288"/>
              <a:gd name="connsiteX330" fmla="*/ 3837527 w 4794266"/>
              <a:gd name="connsiteY330" fmla="*/ 701692 h 6862288"/>
              <a:gd name="connsiteX331" fmla="*/ 3795008 w 4794266"/>
              <a:gd name="connsiteY331" fmla="*/ 791333 h 6862288"/>
              <a:gd name="connsiteX332" fmla="*/ 3089894 w 4794266"/>
              <a:gd name="connsiteY332" fmla="*/ 791333 h 6862288"/>
              <a:gd name="connsiteX333" fmla="*/ 3047375 w 4794266"/>
              <a:gd name="connsiteY333" fmla="*/ 701692 h 6862288"/>
              <a:gd name="connsiteX334" fmla="*/ 2741909 w 4794266"/>
              <a:gd name="connsiteY334" fmla="*/ 670568 h 6862288"/>
              <a:gd name="connsiteX335" fmla="*/ 2794841 w 4794266"/>
              <a:gd name="connsiteY335" fmla="*/ 773272 h 6862288"/>
              <a:gd name="connsiteX336" fmla="*/ 2286696 w 4794266"/>
              <a:gd name="connsiteY336" fmla="*/ 1771977 h 6862288"/>
              <a:gd name="connsiteX337" fmla="*/ 2191419 w 4794266"/>
              <a:gd name="connsiteY337" fmla="*/ 1771977 h 6862288"/>
              <a:gd name="connsiteX338" fmla="*/ 2741909 w 4794266"/>
              <a:gd name="connsiteY338" fmla="*/ 670568 h 6862288"/>
              <a:gd name="connsiteX339" fmla="*/ 0 w 4794266"/>
              <a:gd name="connsiteY339" fmla="*/ 587906 h 6862288"/>
              <a:gd name="connsiteX340" fmla="*/ 429355 w 4794266"/>
              <a:gd name="connsiteY340" fmla="*/ 1460707 h 6862288"/>
              <a:gd name="connsiteX341" fmla="*/ 335326 w 4794266"/>
              <a:gd name="connsiteY341" fmla="*/ 1460707 h 6862288"/>
              <a:gd name="connsiteX342" fmla="*/ 0 w 4794266"/>
              <a:gd name="connsiteY342" fmla="*/ 791234 h 6862288"/>
              <a:gd name="connsiteX343" fmla="*/ 0 w 4794266"/>
              <a:gd name="connsiteY343" fmla="*/ 587906 h 6862288"/>
              <a:gd name="connsiteX344" fmla="*/ 2953999 w 4794266"/>
              <a:gd name="connsiteY344" fmla="*/ 514940 h 6862288"/>
              <a:gd name="connsiteX345" fmla="*/ 3915367 w 4794266"/>
              <a:gd name="connsiteY345" fmla="*/ 514940 h 6862288"/>
              <a:gd name="connsiteX346" fmla="*/ 3873109 w 4794266"/>
              <a:gd name="connsiteY346" fmla="*/ 604580 h 6862288"/>
              <a:gd name="connsiteX347" fmla="*/ 2999778 w 4794266"/>
              <a:gd name="connsiteY347" fmla="*/ 604580 h 6862288"/>
              <a:gd name="connsiteX348" fmla="*/ 2953999 w 4794266"/>
              <a:gd name="connsiteY348" fmla="*/ 514940 h 6862288"/>
              <a:gd name="connsiteX349" fmla="*/ 2633401 w 4794266"/>
              <a:gd name="connsiteY349" fmla="*/ 483816 h 6862288"/>
              <a:gd name="connsiteX350" fmla="*/ 2685925 w 4794266"/>
              <a:gd name="connsiteY350" fmla="*/ 582365 h 6862288"/>
              <a:gd name="connsiteX351" fmla="*/ 2090661 w 4794266"/>
              <a:gd name="connsiteY351" fmla="*/ 1771998 h 6862288"/>
              <a:gd name="connsiteX352" fmla="*/ 1989115 w 4794266"/>
              <a:gd name="connsiteY352" fmla="*/ 1771998 h 6862288"/>
              <a:gd name="connsiteX353" fmla="*/ 2633401 w 4794266"/>
              <a:gd name="connsiteY353" fmla="*/ 483816 h 6862288"/>
              <a:gd name="connsiteX354" fmla="*/ 89908 w 4794266"/>
              <a:gd name="connsiteY354" fmla="*/ 359310 h 6862288"/>
              <a:gd name="connsiteX355" fmla="*/ 647166 w 4794266"/>
              <a:gd name="connsiteY355" fmla="*/ 1445187 h 6862288"/>
              <a:gd name="connsiteX356" fmla="*/ 544233 w 4794266"/>
              <a:gd name="connsiteY356" fmla="*/ 1445187 h 6862288"/>
              <a:gd name="connsiteX357" fmla="*/ 43765 w 4794266"/>
              <a:gd name="connsiteY357" fmla="*/ 454193 h 6862288"/>
              <a:gd name="connsiteX358" fmla="*/ 50864 w 4794266"/>
              <a:gd name="connsiteY358" fmla="*/ 436622 h 6862288"/>
              <a:gd name="connsiteX359" fmla="*/ 89908 w 4794266"/>
              <a:gd name="connsiteY359" fmla="*/ 359310 h 6862288"/>
              <a:gd name="connsiteX360" fmla="*/ 2876180 w 4794266"/>
              <a:gd name="connsiteY360" fmla="*/ 343745 h 6862288"/>
              <a:gd name="connsiteX361" fmla="*/ 4008747 w 4794266"/>
              <a:gd name="connsiteY361" fmla="*/ 343745 h 6862288"/>
              <a:gd name="connsiteX362" fmla="*/ 3963022 w 4794266"/>
              <a:gd name="connsiteY362" fmla="*/ 433529 h 6862288"/>
              <a:gd name="connsiteX363" fmla="*/ 2918387 w 4794266"/>
              <a:gd name="connsiteY363" fmla="*/ 433529 h 6862288"/>
              <a:gd name="connsiteX364" fmla="*/ 2876180 w 4794266"/>
              <a:gd name="connsiteY364" fmla="*/ 343745 h 6862288"/>
              <a:gd name="connsiteX365" fmla="*/ 2531542 w 4794266"/>
              <a:gd name="connsiteY365" fmla="*/ 281495 h 6862288"/>
              <a:gd name="connsiteX366" fmla="*/ 2576996 w 4794266"/>
              <a:gd name="connsiteY366" fmla="*/ 380390 h 6862288"/>
              <a:gd name="connsiteX367" fmla="*/ 1888193 w 4794266"/>
              <a:gd name="connsiteY367" fmla="*/ 1771985 h 6862288"/>
              <a:gd name="connsiteX368" fmla="*/ 1786794 w 4794266"/>
              <a:gd name="connsiteY368" fmla="*/ 1771985 h 6862288"/>
              <a:gd name="connsiteX369" fmla="*/ 2531542 w 4794266"/>
              <a:gd name="connsiteY369" fmla="*/ 281495 h 6862288"/>
              <a:gd name="connsiteX370" fmla="*/ 2782803 w 4794266"/>
              <a:gd name="connsiteY370" fmla="*/ 172561 h 6862288"/>
              <a:gd name="connsiteX371" fmla="*/ 4102104 w 4794266"/>
              <a:gd name="connsiteY371" fmla="*/ 172561 h 6862288"/>
              <a:gd name="connsiteX372" fmla="*/ 4059660 w 4794266"/>
              <a:gd name="connsiteY372" fmla="*/ 262345 h 6862288"/>
              <a:gd name="connsiteX373" fmla="*/ 2825247 w 4794266"/>
              <a:gd name="connsiteY373" fmla="*/ 262345 h 6862288"/>
              <a:gd name="connsiteX374" fmla="*/ 2782803 w 4794266"/>
              <a:gd name="connsiteY374" fmla="*/ 172561 h 6862288"/>
              <a:gd name="connsiteX375" fmla="*/ 186164 w 4794266"/>
              <a:gd name="connsiteY375" fmla="*/ 172558 h 6862288"/>
              <a:gd name="connsiteX376" fmla="*/ 833967 w 4794266"/>
              <a:gd name="connsiteY376" fmla="*/ 1460741 h 6862288"/>
              <a:gd name="connsiteX377" fmla="*/ 735921 w 4794266"/>
              <a:gd name="connsiteY377" fmla="*/ 1460741 h 6862288"/>
              <a:gd name="connsiteX378" fmla="*/ 137141 w 4794266"/>
              <a:gd name="connsiteY378" fmla="*/ 271108 h 6862288"/>
              <a:gd name="connsiteX379" fmla="*/ 151148 w 4794266"/>
              <a:gd name="connsiteY379" fmla="*/ 246470 h 6862288"/>
              <a:gd name="connsiteX380" fmla="*/ 186164 w 4794266"/>
              <a:gd name="connsiteY380" fmla="*/ 172558 h 6862288"/>
              <a:gd name="connsiteX381" fmla="*/ 2434228 w 4794266"/>
              <a:gd name="connsiteY381" fmla="*/ 94743 h 6862288"/>
              <a:gd name="connsiteX382" fmla="*/ 2483591 w 4794266"/>
              <a:gd name="connsiteY382" fmla="*/ 190361 h 6862288"/>
              <a:gd name="connsiteX383" fmla="*/ 1683210 w 4794266"/>
              <a:gd name="connsiteY383" fmla="*/ 1787545 h 6862288"/>
              <a:gd name="connsiteX384" fmla="*/ 1584484 w 4794266"/>
              <a:gd name="connsiteY384" fmla="*/ 1787545 h 6862288"/>
              <a:gd name="connsiteX385" fmla="*/ 2434228 w 4794266"/>
              <a:gd name="connsiteY385" fmla="*/ 94743 h 6862288"/>
              <a:gd name="connsiteX386" fmla="*/ 4682467 w 4794266"/>
              <a:gd name="connsiteY386" fmla="*/ 0 h 6862288"/>
              <a:gd name="connsiteX387" fmla="*/ 4685835 w 4794266"/>
              <a:gd name="connsiteY387" fmla="*/ 0 h 6862288"/>
              <a:gd name="connsiteX388" fmla="*/ 3971455 w 4794266"/>
              <a:gd name="connsiteY388" fmla="*/ 1413615 h 6862288"/>
              <a:gd name="connsiteX389" fmla="*/ 4691881 w 4794266"/>
              <a:gd name="connsiteY389" fmla="*/ 0 h 6862288"/>
              <a:gd name="connsiteX390" fmla="*/ 4794266 w 4794266"/>
              <a:gd name="connsiteY390" fmla="*/ 0 h 6862288"/>
              <a:gd name="connsiteX391" fmla="*/ 3485882 w 4794266"/>
              <a:gd name="connsiteY391" fmla="*/ 2565697 h 6862288"/>
              <a:gd name="connsiteX392" fmla="*/ 3438634 w 4794266"/>
              <a:gd name="connsiteY392" fmla="*/ 2467962 h 6862288"/>
              <a:gd name="connsiteX393" fmla="*/ 3436438 w 4794266"/>
              <a:gd name="connsiteY393" fmla="*/ 2472308 h 6862288"/>
              <a:gd name="connsiteX394" fmla="*/ 3438631 w 4794266"/>
              <a:gd name="connsiteY394" fmla="*/ 2467957 h 6862288"/>
              <a:gd name="connsiteX395" fmla="*/ 3436438 w 4794266"/>
              <a:gd name="connsiteY395" fmla="*/ 2463422 h 6862288"/>
              <a:gd name="connsiteX396" fmla="*/ 3841129 w 4794266"/>
              <a:gd name="connsiteY396" fmla="*/ 1669341 h 6862288"/>
              <a:gd name="connsiteX397" fmla="*/ 4682467 w 4794266"/>
              <a:gd name="connsiteY397" fmla="*/ 0 h 6862288"/>
              <a:gd name="connsiteX398" fmla="*/ 4484198 w 4794266"/>
              <a:gd name="connsiteY398" fmla="*/ 0 h 6862288"/>
              <a:gd name="connsiteX399" fmla="*/ 4588266 w 4794266"/>
              <a:gd name="connsiteY399" fmla="*/ 0 h 6862288"/>
              <a:gd name="connsiteX400" fmla="*/ 3580336 w 4794266"/>
              <a:gd name="connsiteY400" fmla="*/ 1982087 h 6862288"/>
              <a:gd name="connsiteX401" fmla="*/ 3530766 w 4794266"/>
              <a:gd name="connsiteY401" fmla="*/ 1886815 h 6862288"/>
              <a:gd name="connsiteX402" fmla="*/ 4484198 w 4794266"/>
              <a:gd name="connsiteY402" fmla="*/ 0 h 6862288"/>
              <a:gd name="connsiteX403" fmla="*/ 2499096 w 4794266"/>
              <a:gd name="connsiteY403" fmla="*/ 0 h 6862288"/>
              <a:gd name="connsiteX404" fmla="*/ 2598201 w 4794266"/>
              <a:gd name="connsiteY404" fmla="*/ 0 h 6862288"/>
              <a:gd name="connsiteX405" fmla="*/ 3203991 w 4794266"/>
              <a:gd name="connsiteY405" fmla="*/ 1191538 h 6862288"/>
              <a:gd name="connsiteX406" fmla="*/ 3451229 w 4794266"/>
              <a:gd name="connsiteY406" fmla="*/ 1678703 h 6862288"/>
              <a:gd name="connsiteX407" fmla="*/ 4252986 w 4794266"/>
              <a:gd name="connsiteY407" fmla="*/ 83062 h 6862288"/>
              <a:gd name="connsiteX408" fmla="*/ 2748367 w 4794266"/>
              <a:gd name="connsiteY408" fmla="*/ 83062 h 6862288"/>
              <a:gd name="connsiteX409" fmla="*/ 2703352 w 4794266"/>
              <a:gd name="connsiteY409" fmla="*/ 0 h 6862288"/>
              <a:gd name="connsiteX410" fmla="*/ 4396965 w 4794266"/>
              <a:gd name="connsiteY410" fmla="*/ 0 h 6862288"/>
              <a:gd name="connsiteX411" fmla="*/ 4355413 w 4794266"/>
              <a:gd name="connsiteY411" fmla="*/ 83062 h 6862288"/>
              <a:gd name="connsiteX412" fmla="*/ 3497144 w 4794266"/>
              <a:gd name="connsiteY412" fmla="*/ 1777549 h 6862288"/>
              <a:gd name="connsiteX413" fmla="*/ 3451229 w 4794266"/>
              <a:gd name="connsiteY413" fmla="*/ 1876393 h 6862288"/>
              <a:gd name="connsiteX414" fmla="*/ 1981937 w 4794266"/>
              <a:gd name="connsiteY414" fmla="*/ 4795845 h 6862288"/>
              <a:gd name="connsiteX415" fmla="*/ 1939552 w 4794266"/>
              <a:gd name="connsiteY415" fmla="*/ 4884099 h 6862288"/>
              <a:gd name="connsiteX416" fmla="*/ 1932489 w 4794266"/>
              <a:gd name="connsiteY416" fmla="*/ 4884099 h 6862288"/>
              <a:gd name="connsiteX417" fmla="*/ 1837126 w 4794266"/>
              <a:gd name="connsiteY417" fmla="*/ 4884099 h 6862288"/>
              <a:gd name="connsiteX418" fmla="*/ 39353 w 4794266"/>
              <a:gd name="connsiteY418" fmla="*/ 4884099 h 6862288"/>
              <a:gd name="connsiteX419" fmla="*/ 1031836 w 4794266"/>
              <a:gd name="connsiteY419" fmla="*/ 6861000 h 6862288"/>
              <a:gd name="connsiteX420" fmla="*/ 936473 w 4794266"/>
              <a:gd name="connsiteY420" fmla="*/ 6861000 h 6862288"/>
              <a:gd name="connsiteX421" fmla="*/ 0 w 4794266"/>
              <a:gd name="connsiteY421" fmla="*/ 5005253 h 6862288"/>
              <a:gd name="connsiteX422" fmla="*/ 0 w 4794266"/>
              <a:gd name="connsiteY422" fmla="*/ 4795845 h 6862288"/>
              <a:gd name="connsiteX423" fmla="*/ 1879509 w 4794266"/>
              <a:gd name="connsiteY423" fmla="*/ 4795845 h 6862288"/>
              <a:gd name="connsiteX424" fmla="*/ 3401781 w 4794266"/>
              <a:gd name="connsiteY424" fmla="*/ 1777549 h 6862288"/>
              <a:gd name="connsiteX425" fmla="*/ 3165139 w 4794266"/>
              <a:gd name="connsiteY425" fmla="*/ 1315095 h 6862288"/>
              <a:gd name="connsiteX426" fmla="*/ 2499096 w 4794266"/>
              <a:gd name="connsiteY426" fmla="*/ 0 h 6862288"/>
              <a:gd name="connsiteX427" fmla="*/ 2282766 w 4794266"/>
              <a:gd name="connsiteY427" fmla="*/ 0 h 6862288"/>
              <a:gd name="connsiteX428" fmla="*/ 2383457 w 4794266"/>
              <a:gd name="connsiteY428" fmla="*/ 0 h 6862288"/>
              <a:gd name="connsiteX429" fmla="*/ 1448845 w 4794266"/>
              <a:gd name="connsiteY429" fmla="*/ 1858774 h 6862288"/>
              <a:gd name="connsiteX430" fmla="*/ 3246161 w 4794266"/>
              <a:gd name="connsiteY430" fmla="*/ 1858774 h 6862288"/>
              <a:gd name="connsiteX431" fmla="*/ 3203871 w 4794266"/>
              <a:gd name="connsiteY431" fmla="*/ 1943196 h 6862288"/>
              <a:gd name="connsiteX432" fmla="*/ 1403031 w 4794266"/>
              <a:gd name="connsiteY432" fmla="*/ 1943196 h 6862288"/>
              <a:gd name="connsiteX433" fmla="*/ 1392458 w 4794266"/>
              <a:gd name="connsiteY433" fmla="*/ 1943196 h 6862288"/>
              <a:gd name="connsiteX434" fmla="*/ 1304354 w 4794266"/>
              <a:gd name="connsiteY434" fmla="*/ 1943196 h 6862288"/>
              <a:gd name="connsiteX435" fmla="*/ 2282766 w 4794266"/>
              <a:gd name="connsiteY435" fmla="*/ 0 h 6862288"/>
              <a:gd name="connsiteX436" fmla="*/ 2085184 w 4794266"/>
              <a:gd name="connsiteY436" fmla="*/ 0 h 6862288"/>
              <a:gd name="connsiteX437" fmla="*/ 2180489 w 4794266"/>
              <a:gd name="connsiteY437" fmla="*/ 0 h 6862288"/>
              <a:gd name="connsiteX438" fmla="*/ 921627 w 4794266"/>
              <a:gd name="connsiteY438" fmla="*/ 2503438 h 6862288"/>
              <a:gd name="connsiteX439" fmla="*/ 0 w 4794266"/>
              <a:gd name="connsiteY439" fmla="*/ 2503438 h 6862288"/>
              <a:gd name="connsiteX440" fmla="*/ 0 w 4794266"/>
              <a:gd name="connsiteY440" fmla="*/ 2418757 h 6862288"/>
              <a:gd name="connsiteX441" fmla="*/ 868685 w 4794266"/>
              <a:gd name="connsiteY441" fmla="*/ 2418757 h 6862288"/>
              <a:gd name="connsiteX442" fmla="*/ 2085184 w 4794266"/>
              <a:gd name="connsiteY442" fmla="*/ 0 h 6862288"/>
              <a:gd name="connsiteX443" fmla="*/ 1883218 w 4794266"/>
              <a:gd name="connsiteY443" fmla="*/ 0 h 6862288"/>
              <a:gd name="connsiteX444" fmla="*/ 1978547 w 4794266"/>
              <a:gd name="connsiteY444" fmla="*/ 0 h 6862288"/>
              <a:gd name="connsiteX445" fmla="*/ 813769 w 4794266"/>
              <a:gd name="connsiteY445" fmla="*/ 2332241 h 6862288"/>
              <a:gd name="connsiteX446" fmla="*/ 0 w 4794266"/>
              <a:gd name="connsiteY446" fmla="*/ 2332241 h 6862288"/>
              <a:gd name="connsiteX447" fmla="*/ 0 w 4794266"/>
              <a:gd name="connsiteY447" fmla="*/ 2247501 h 6862288"/>
              <a:gd name="connsiteX448" fmla="*/ 753901 w 4794266"/>
              <a:gd name="connsiteY448" fmla="*/ 2247501 h 6862288"/>
              <a:gd name="connsiteX449" fmla="*/ 753901 w 4794266"/>
              <a:gd name="connsiteY449" fmla="*/ 2251031 h 6862288"/>
              <a:gd name="connsiteX450" fmla="*/ 1883218 w 4794266"/>
              <a:gd name="connsiteY450" fmla="*/ 0 h 6862288"/>
              <a:gd name="connsiteX451" fmla="*/ 1676567 w 4794266"/>
              <a:gd name="connsiteY451" fmla="*/ 0 h 6862288"/>
              <a:gd name="connsiteX452" fmla="*/ 1775670 w 4794266"/>
              <a:gd name="connsiteY452" fmla="*/ 0 h 6862288"/>
              <a:gd name="connsiteX453" fmla="*/ 1085842 w 4794266"/>
              <a:gd name="connsiteY453" fmla="*/ 1367346 h 6862288"/>
              <a:gd name="connsiteX454" fmla="*/ 1039779 w 4794266"/>
              <a:gd name="connsiteY454" fmla="*/ 1264773 h 6862288"/>
              <a:gd name="connsiteX455" fmla="*/ 1676567 w 4794266"/>
              <a:gd name="connsiteY455" fmla="*/ 0 h 6862288"/>
              <a:gd name="connsiteX456" fmla="*/ 1479705 w 4794266"/>
              <a:gd name="connsiteY456" fmla="*/ 0 h 6862288"/>
              <a:gd name="connsiteX457" fmla="*/ 1574216 w 4794266"/>
              <a:gd name="connsiteY457" fmla="*/ 0 h 6862288"/>
              <a:gd name="connsiteX458" fmla="*/ 995314 w 4794266"/>
              <a:gd name="connsiteY458" fmla="*/ 1165036 h 6862288"/>
              <a:gd name="connsiteX459" fmla="*/ 946402 w 4794266"/>
              <a:gd name="connsiteY459" fmla="*/ 1069591 h 6862288"/>
              <a:gd name="connsiteX460" fmla="*/ 1479705 w 4794266"/>
              <a:gd name="connsiteY460" fmla="*/ 0 h 6862288"/>
              <a:gd name="connsiteX461" fmla="*/ 1270221 w 4794266"/>
              <a:gd name="connsiteY461" fmla="*/ 0 h 6862288"/>
              <a:gd name="connsiteX462" fmla="*/ 1371191 w 4794266"/>
              <a:gd name="connsiteY462" fmla="*/ 0 h 6862288"/>
              <a:gd name="connsiteX463" fmla="*/ 886459 w 4794266"/>
              <a:gd name="connsiteY463" fmla="*/ 962730 h 6862288"/>
              <a:gd name="connsiteX464" fmla="*/ 837468 w 4794266"/>
              <a:gd name="connsiteY464" fmla="*/ 867670 h 6862288"/>
              <a:gd name="connsiteX465" fmla="*/ 1270221 w 4794266"/>
              <a:gd name="connsiteY465" fmla="*/ 0 h 6862288"/>
              <a:gd name="connsiteX466" fmla="*/ 1086586 w 4794266"/>
              <a:gd name="connsiteY466" fmla="*/ 0 h 6862288"/>
              <a:gd name="connsiteX467" fmla="*/ 1183878 w 4794266"/>
              <a:gd name="connsiteY467" fmla="*/ 0 h 6862288"/>
              <a:gd name="connsiteX468" fmla="*/ 797450 w 4794266"/>
              <a:gd name="connsiteY468" fmla="*/ 760440 h 6862288"/>
              <a:gd name="connsiteX469" fmla="*/ 744092 w 4794266"/>
              <a:gd name="connsiteY469" fmla="*/ 658939 h 6862288"/>
              <a:gd name="connsiteX470" fmla="*/ 1086586 w 4794266"/>
              <a:gd name="connsiteY470" fmla="*/ 0 h 6862288"/>
              <a:gd name="connsiteX471" fmla="*/ 882903 w 4794266"/>
              <a:gd name="connsiteY471" fmla="*/ 0 h 6862288"/>
              <a:gd name="connsiteX472" fmla="*/ 983094 w 4794266"/>
              <a:gd name="connsiteY472" fmla="*/ 0 h 6862288"/>
              <a:gd name="connsiteX473" fmla="*/ 699348 w 4794266"/>
              <a:gd name="connsiteY473" fmla="*/ 573640 h 6862288"/>
              <a:gd name="connsiteX474" fmla="*/ 657662 w 4794266"/>
              <a:gd name="connsiteY474" fmla="*/ 488488 h 6862288"/>
              <a:gd name="connsiteX475" fmla="*/ 650715 w 4794266"/>
              <a:gd name="connsiteY475" fmla="*/ 474296 h 6862288"/>
              <a:gd name="connsiteX476" fmla="*/ 882903 w 4794266"/>
              <a:gd name="connsiteY476" fmla="*/ 0 h 6862288"/>
              <a:gd name="connsiteX477" fmla="*/ 677572 w 4794266"/>
              <a:gd name="connsiteY477" fmla="*/ 0 h 6862288"/>
              <a:gd name="connsiteX478" fmla="*/ 778686 w 4794266"/>
              <a:gd name="connsiteY478" fmla="*/ 0 h 6862288"/>
              <a:gd name="connsiteX479" fmla="*/ 588085 w 4794266"/>
              <a:gd name="connsiteY479" fmla="*/ 371319 h 6862288"/>
              <a:gd name="connsiteX480" fmla="*/ 545333 w 4794266"/>
              <a:gd name="connsiteY480" fmla="*/ 279088 h 6862288"/>
              <a:gd name="connsiteX481" fmla="*/ 541771 w 4794266"/>
              <a:gd name="connsiteY481" fmla="*/ 275541 h 6862288"/>
              <a:gd name="connsiteX482" fmla="*/ 677572 w 4794266"/>
              <a:gd name="connsiteY482" fmla="*/ 0 h 6862288"/>
              <a:gd name="connsiteX483" fmla="*/ 483066 w 4794266"/>
              <a:gd name="connsiteY483" fmla="*/ 0 h 6862288"/>
              <a:gd name="connsiteX484" fmla="*/ 579239 w 4794266"/>
              <a:gd name="connsiteY484" fmla="*/ 0 h 6862288"/>
              <a:gd name="connsiteX485" fmla="*/ 496812 w 4794266"/>
              <a:gd name="connsiteY485" fmla="*/ 169055 h 6862288"/>
              <a:gd name="connsiteX486" fmla="*/ 448395 w 4794266"/>
              <a:gd name="connsiteY486" fmla="*/ 67508 h 6862288"/>
              <a:gd name="connsiteX487" fmla="*/ 483066 w 4794266"/>
              <a:gd name="connsiteY487" fmla="*/ 0 h 6862288"/>
              <a:gd name="connsiteX488" fmla="*/ 281623 w 4794266"/>
              <a:gd name="connsiteY488" fmla="*/ 0 h 6862288"/>
              <a:gd name="connsiteX489" fmla="*/ 380286 w 4794266"/>
              <a:gd name="connsiteY489" fmla="*/ 0 h 6862288"/>
              <a:gd name="connsiteX490" fmla="*/ 347483 w 4794266"/>
              <a:gd name="connsiteY490" fmla="*/ 69038 h 6862288"/>
              <a:gd name="connsiteX491" fmla="*/ 1036285 w 4794266"/>
              <a:gd name="connsiteY491" fmla="*/ 1460728 h 6862288"/>
              <a:gd name="connsiteX492" fmla="*/ 941880 w 4794266"/>
              <a:gd name="connsiteY492" fmla="*/ 1460728 h 6862288"/>
              <a:gd name="connsiteX493" fmla="*/ 246086 w 4794266"/>
              <a:gd name="connsiteY493" fmla="*/ 69038 h 6862288"/>
              <a:gd name="connsiteX494" fmla="*/ 281623 w 4794266"/>
              <a:gd name="connsiteY494" fmla="*/ 0 h 6862288"/>
              <a:gd name="connsiteX495" fmla="*/ 79031 w 4794266"/>
              <a:gd name="connsiteY495" fmla="*/ 0 h 6862288"/>
              <a:gd name="connsiteX496" fmla="*/ 173569 w 4794266"/>
              <a:gd name="connsiteY496" fmla="*/ 0 h 6862288"/>
              <a:gd name="connsiteX497" fmla="*/ 0 w 4794266"/>
              <a:gd name="connsiteY497" fmla="*/ 349055 h 6862288"/>
              <a:gd name="connsiteX498" fmla="*/ 0 w 4794266"/>
              <a:gd name="connsiteY498" fmla="*/ 155555 h 6862288"/>
              <a:gd name="connsiteX499" fmla="*/ 79031 w 4794266"/>
              <a:gd name="connsiteY499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41053 w 4794266"/>
              <a:gd name="connsiteY199" fmla="*/ 4640378 h 6862288"/>
              <a:gd name="connsiteX200" fmla="*/ 2455122 w 4794266"/>
              <a:gd name="connsiteY200" fmla="*/ 4640378 h 6862288"/>
              <a:gd name="connsiteX201" fmla="*/ 2412915 w 4794266"/>
              <a:gd name="connsiteY201" fmla="*/ 4728890 h 6862288"/>
              <a:gd name="connsiteX202" fmla="*/ 2398846 w 4794266"/>
              <a:gd name="connsiteY202" fmla="*/ 4728890 h 6862288"/>
              <a:gd name="connsiteX203" fmla="*/ 2395559 w 4794266"/>
              <a:gd name="connsiteY203" fmla="*/ 4728890 h 6862288"/>
              <a:gd name="connsiteX204" fmla="*/ 1308307 w 4794266"/>
              <a:gd name="connsiteY204" fmla="*/ 6862288 h 6862288"/>
              <a:gd name="connsiteX205" fmla="*/ 1205888 w 4794266"/>
              <a:gd name="connsiteY205" fmla="*/ 6862288 h 6862288"/>
              <a:gd name="connsiteX206" fmla="*/ 1206546 w 4794266"/>
              <a:gd name="connsiteY206" fmla="*/ 6860998 h 6862288"/>
              <a:gd name="connsiteX207" fmla="*/ 1127055 w 4794266"/>
              <a:gd name="connsiteY207" fmla="*/ 6860998 h 6862288"/>
              <a:gd name="connsiteX208" fmla="*/ 1081302 w 4794266"/>
              <a:gd name="connsiteY208" fmla="*/ 6769162 h 6862288"/>
              <a:gd name="connsiteX209" fmla="*/ 226066 w 4794266"/>
              <a:gd name="connsiteY209" fmla="*/ 5059594 h 6862288"/>
              <a:gd name="connsiteX210" fmla="*/ 183832 w 4794266"/>
              <a:gd name="connsiteY210" fmla="*/ 4974822 h 6862288"/>
              <a:gd name="connsiteX211" fmla="*/ 1880226 w 4794266"/>
              <a:gd name="connsiteY211" fmla="*/ 4974822 h 6862288"/>
              <a:gd name="connsiteX212" fmla="*/ 1834473 w 4794266"/>
              <a:gd name="connsiteY212" fmla="*/ 5059594 h 6862288"/>
              <a:gd name="connsiteX213" fmla="*/ 324611 w 4794266"/>
              <a:gd name="connsiteY213" fmla="*/ 5059594 h 6862288"/>
              <a:gd name="connsiteX214" fmla="*/ 1134094 w 4794266"/>
              <a:gd name="connsiteY214" fmla="*/ 6673793 h 6862288"/>
              <a:gd name="connsiteX215" fmla="*/ 1376939 w 4794266"/>
              <a:gd name="connsiteY215" fmla="*/ 6182822 h 6862288"/>
              <a:gd name="connsiteX216" fmla="*/ 2073798 w 4794266"/>
              <a:gd name="connsiteY216" fmla="*/ 4794681 h 6862288"/>
              <a:gd name="connsiteX217" fmla="*/ 2172342 w 4794266"/>
              <a:gd name="connsiteY217" fmla="*/ 4794681 h 6862288"/>
              <a:gd name="connsiteX218" fmla="*/ 1415653 w 4794266"/>
              <a:gd name="connsiteY218" fmla="*/ 6306448 h 6862288"/>
              <a:gd name="connsiteX219" fmla="*/ 1179847 w 4794266"/>
              <a:gd name="connsiteY219" fmla="*/ 6769162 h 6862288"/>
              <a:gd name="connsiteX220" fmla="*/ 1217546 w 4794266"/>
              <a:gd name="connsiteY220" fmla="*/ 6839426 h 6862288"/>
              <a:gd name="connsiteX221" fmla="*/ 2569126 w 4794266"/>
              <a:gd name="connsiteY221" fmla="*/ 4189024 h 6862288"/>
              <a:gd name="connsiteX222" fmla="*/ 2570556 w 4794266"/>
              <a:gd name="connsiteY222" fmla="*/ 4191982 h 6862288"/>
              <a:gd name="connsiteX223" fmla="*/ 3387196 w 4794266"/>
              <a:gd name="connsiteY223" fmla="*/ 2569217 h 6862288"/>
              <a:gd name="connsiteX224" fmla="*/ 1393478 w 4794266"/>
              <a:gd name="connsiteY224" fmla="*/ 2553652 h 6862288"/>
              <a:gd name="connsiteX225" fmla="*/ 2903768 w 4794266"/>
              <a:gd name="connsiteY225" fmla="*/ 2553652 h 6862288"/>
              <a:gd name="connsiteX226" fmla="*/ 2857787 w 4794266"/>
              <a:gd name="connsiteY226" fmla="*/ 2643437 h 6862288"/>
              <a:gd name="connsiteX227" fmla="*/ 1351035 w 4794266"/>
              <a:gd name="connsiteY227" fmla="*/ 2643437 h 6862288"/>
              <a:gd name="connsiteX228" fmla="*/ 1393478 w 4794266"/>
              <a:gd name="connsiteY228" fmla="*/ 2553652 h 6862288"/>
              <a:gd name="connsiteX229" fmla="*/ 1471298 w 4794266"/>
              <a:gd name="connsiteY229" fmla="*/ 2382466 h 6862288"/>
              <a:gd name="connsiteX230" fmla="*/ 2981587 w 4794266"/>
              <a:gd name="connsiteY230" fmla="*/ 2382466 h 6862288"/>
              <a:gd name="connsiteX231" fmla="*/ 2939143 w 4794266"/>
              <a:gd name="connsiteY231" fmla="*/ 2472251 h 6862288"/>
              <a:gd name="connsiteX232" fmla="*/ 1428853 w 4794266"/>
              <a:gd name="connsiteY232" fmla="*/ 2472251 h 6862288"/>
              <a:gd name="connsiteX233" fmla="*/ 1471298 w 4794266"/>
              <a:gd name="connsiteY233" fmla="*/ 2382466 h 6862288"/>
              <a:gd name="connsiteX234" fmla="*/ 1364286 w 4794266"/>
              <a:gd name="connsiteY234" fmla="*/ 2211271 h 6862288"/>
              <a:gd name="connsiteX235" fmla="*/ 3074965 w 4794266"/>
              <a:gd name="connsiteY235" fmla="*/ 2211271 h 6862288"/>
              <a:gd name="connsiteX236" fmla="*/ 3029017 w 4794266"/>
              <a:gd name="connsiteY236" fmla="*/ 2299248 h 6862288"/>
              <a:gd name="connsiteX237" fmla="*/ 1420838 w 4794266"/>
              <a:gd name="connsiteY237" fmla="*/ 2299248 h 6862288"/>
              <a:gd name="connsiteX238" fmla="*/ 204981 w 4794266"/>
              <a:gd name="connsiteY238" fmla="*/ 4713353 h 6862288"/>
              <a:gd name="connsiteX239" fmla="*/ 106016 w 4794266"/>
              <a:gd name="connsiteY239" fmla="*/ 4713353 h 6862288"/>
              <a:gd name="connsiteX240" fmla="*/ 1364286 w 4794266"/>
              <a:gd name="connsiteY240" fmla="*/ 2211271 h 6862288"/>
              <a:gd name="connsiteX241" fmla="*/ 0 w 4794266"/>
              <a:gd name="connsiteY241" fmla="*/ 2071210 h 6862288"/>
              <a:gd name="connsiteX242" fmla="*/ 740567 w 4794266"/>
              <a:gd name="connsiteY242" fmla="*/ 2071210 h 6862288"/>
              <a:gd name="connsiteX243" fmla="*/ 698268 w 4794266"/>
              <a:gd name="connsiteY243" fmla="*/ 2160994 h 6862288"/>
              <a:gd name="connsiteX244" fmla="*/ 0 w 4794266"/>
              <a:gd name="connsiteY244" fmla="*/ 2160994 h 6862288"/>
              <a:gd name="connsiteX245" fmla="*/ 0 w 4794266"/>
              <a:gd name="connsiteY245" fmla="*/ 2071210 h 6862288"/>
              <a:gd name="connsiteX246" fmla="*/ 1263349 w 4794266"/>
              <a:gd name="connsiteY246" fmla="*/ 2040088 h 6862288"/>
              <a:gd name="connsiteX247" fmla="*/ 3168348 w 4794266"/>
              <a:gd name="connsiteY247" fmla="*/ 2040088 h 6862288"/>
              <a:gd name="connsiteX248" fmla="*/ 3118959 w 4794266"/>
              <a:gd name="connsiteY248" fmla="*/ 2124996 h 6862288"/>
              <a:gd name="connsiteX249" fmla="*/ 1319793 w 4794266"/>
              <a:gd name="connsiteY249" fmla="*/ 2124996 h 6862288"/>
              <a:gd name="connsiteX250" fmla="*/ 14514 w 4794266"/>
              <a:gd name="connsiteY250" fmla="*/ 4728892 h 6862288"/>
              <a:gd name="connsiteX251" fmla="*/ 0 w 4794266"/>
              <a:gd name="connsiteY251" fmla="*/ 4728892 h 6862288"/>
              <a:gd name="connsiteX252" fmla="*/ 0 w 4794266"/>
              <a:gd name="connsiteY252" fmla="*/ 4557406 h 6862288"/>
              <a:gd name="connsiteX253" fmla="*/ 1263349 w 4794266"/>
              <a:gd name="connsiteY253" fmla="*/ 2040088 h 6862288"/>
              <a:gd name="connsiteX254" fmla="*/ 3495719 w 4794266"/>
              <a:gd name="connsiteY254" fmla="*/ 1977841 h 6862288"/>
              <a:gd name="connsiteX255" fmla="*/ 3541835 w 4794266"/>
              <a:gd name="connsiteY255" fmla="*/ 2080385 h 6862288"/>
              <a:gd name="connsiteX256" fmla="*/ 2197370 w 4794266"/>
              <a:gd name="connsiteY256" fmla="*/ 4728895 h 6862288"/>
              <a:gd name="connsiteX257" fmla="*/ 2098043 w 4794266"/>
              <a:gd name="connsiteY257" fmla="*/ 4728895 h 6862288"/>
              <a:gd name="connsiteX258" fmla="*/ 3495719 w 4794266"/>
              <a:gd name="connsiteY258" fmla="*/ 1977841 h 6862288"/>
              <a:gd name="connsiteX259" fmla="*/ 0 w 4794266"/>
              <a:gd name="connsiteY259" fmla="*/ 1900015 h 6862288"/>
              <a:gd name="connsiteX260" fmla="*/ 833922 w 4794266"/>
              <a:gd name="connsiteY260" fmla="*/ 1900015 h 6862288"/>
              <a:gd name="connsiteX261" fmla="*/ 791380 w 4794266"/>
              <a:gd name="connsiteY261" fmla="*/ 1989799 h 6862288"/>
              <a:gd name="connsiteX262" fmla="*/ 0 w 4794266"/>
              <a:gd name="connsiteY262" fmla="*/ 1989799 h 6862288"/>
              <a:gd name="connsiteX263" fmla="*/ 0 w 4794266"/>
              <a:gd name="connsiteY263" fmla="*/ 1900015 h 6862288"/>
              <a:gd name="connsiteX264" fmla="*/ 0 w 4794266"/>
              <a:gd name="connsiteY264" fmla="*/ 1728829 h 6862288"/>
              <a:gd name="connsiteX265" fmla="*/ 911757 w 4794266"/>
              <a:gd name="connsiteY265" fmla="*/ 1728829 h 6862288"/>
              <a:gd name="connsiteX266" fmla="*/ 869523 w 4794266"/>
              <a:gd name="connsiteY266" fmla="*/ 1818614 h 6862288"/>
              <a:gd name="connsiteX267" fmla="*/ 0 w 4794266"/>
              <a:gd name="connsiteY267" fmla="*/ 1818614 h 6862288"/>
              <a:gd name="connsiteX268" fmla="*/ 0 w 4794266"/>
              <a:gd name="connsiteY268" fmla="*/ 1728829 h 6862288"/>
              <a:gd name="connsiteX269" fmla="*/ 3236271 w 4794266"/>
              <a:gd name="connsiteY269" fmla="*/ 1682140 h 6862288"/>
              <a:gd name="connsiteX270" fmla="*/ 3292621 w 4794266"/>
              <a:gd name="connsiteY270" fmla="*/ 1787327 h 6862288"/>
              <a:gd name="connsiteX271" fmla="*/ 3187434 w 4794266"/>
              <a:gd name="connsiteY271" fmla="*/ 1787327 h 6862288"/>
              <a:gd name="connsiteX272" fmla="*/ 3236271 w 4794266"/>
              <a:gd name="connsiteY272" fmla="*/ 1682140 h 6862288"/>
              <a:gd name="connsiteX273" fmla="*/ 0 w 4794266"/>
              <a:gd name="connsiteY273" fmla="*/ 1542076 h 6862288"/>
              <a:gd name="connsiteX274" fmla="*/ 1005127 w 4794266"/>
              <a:gd name="connsiteY274" fmla="*/ 1542076 h 6862288"/>
              <a:gd name="connsiteX275" fmla="*/ 959295 w 4794266"/>
              <a:gd name="connsiteY275" fmla="*/ 1631861 h 6862288"/>
              <a:gd name="connsiteX276" fmla="*/ 0 w 4794266"/>
              <a:gd name="connsiteY276" fmla="*/ 1631861 h 6862288"/>
              <a:gd name="connsiteX277" fmla="*/ 0 w 4794266"/>
              <a:gd name="connsiteY277" fmla="*/ 1542076 h 6862288"/>
              <a:gd name="connsiteX278" fmla="*/ 3132571 w 4794266"/>
              <a:gd name="connsiteY278" fmla="*/ 1479829 h 6862288"/>
              <a:gd name="connsiteX279" fmla="*/ 3184006 w 4794266"/>
              <a:gd name="connsiteY279" fmla="*/ 1573753 h 6862288"/>
              <a:gd name="connsiteX280" fmla="*/ 3084565 w 4794266"/>
              <a:gd name="connsiteY280" fmla="*/ 1772037 h 6862288"/>
              <a:gd name="connsiteX281" fmla="*/ 2985124 w 4794266"/>
              <a:gd name="connsiteY281" fmla="*/ 1772037 h 6862288"/>
              <a:gd name="connsiteX282" fmla="*/ 3132571 w 4794266"/>
              <a:gd name="connsiteY282" fmla="*/ 1479829 h 6862288"/>
              <a:gd name="connsiteX283" fmla="*/ 3389755 w 4794266"/>
              <a:gd name="connsiteY283" fmla="*/ 1386453 h 6862288"/>
              <a:gd name="connsiteX284" fmla="*/ 3479540 w 4794266"/>
              <a:gd name="connsiteY284" fmla="*/ 1386453 h 6862288"/>
              <a:gd name="connsiteX285" fmla="*/ 3436443 w 4794266"/>
              <a:gd name="connsiteY285" fmla="*/ 1476239 h 6862288"/>
              <a:gd name="connsiteX286" fmla="*/ 3389755 w 4794266"/>
              <a:gd name="connsiteY286" fmla="*/ 1386453 h 6862288"/>
              <a:gd name="connsiteX287" fmla="*/ 0 w 4794266"/>
              <a:gd name="connsiteY287" fmla="*/ 1378844 h 6862288"/>
              <a:gd name="connsiteX288" fmla="*/ 40400 w 4794266"/>
              <a:gd name="connsiteY288" fmla="*/ 1460702 h 6862288"/>
              <a:gd name="connsiteX289" fmla="*/ 0 w 4794266"/>
              <a:gd name="connsiteY289" fmla="*/ 1460702 h 6862288"/>
              <a:gd name="connsiteX290" fmla="*/ 0 w 4794266"/>
              <a:gd name="connsiteY290" fmla="*/ 1378844 h 6862288"/>
              <a:gd name="connsiteX291" fmla="*/ 3041878 w 4794266"/>
              <a:gd name="connsiteY291" fmla="*/ 1277509 h 6862288"/>
              <a:gd name="connsiteX292" fmla="*/ 3087101 w 4794266"/>
              <a:gd name="connsiteY292" fmla="*/ 1365185 h 6862288"/>
              <a:gd name="connsiteX293" fmla="*/ 3090579 w 4794266"/>
              <a:gd name="connsiteY293" fmla="*/ 1375707 h 6862288"/>
              <a:gd name="connsiteX294" fmla="*/ 2892295 w 4794266"/>
              <a:gd name="connsiteY294" fmla="*/ 1772009 h 6862288"/>
              <a:gd name="connsiteX295" fmla="*/ 2798371 w 4794266"/>
              <a:gd name="connsiteY295" fmla="*/ 1772009 h 6862288"/>
              <a:gd name="connsiteX296" fmla="*/ 3041878 w 4794266"/>
              <a:gd name="connsiteY296" fmla="*/ 1277509 h 6862288"/>
              <a:gd name="connsiteX297" fmla="*/ 3311937 w 4794266"/>
              <a:gd name="connsiteY297" fmla="*/ 1215257 h 6862288"/>
              <a:gd name="connsiteX298" fmla="*/ 3572933 w 4794266"/>
              <a:gd name="connsiteY298" fmla="*/ 1215257 h 6862288"/>
              <a:gd name="connsiteX299" fmla="*/ 3530029 w 4794266"/>
              <a:gd name="connsiteY299" fmla="*/ 1305042 h 6862288"/>
              <a:gd name="connsiteX300" fmla="*/ 3354840 w 4794266"/>
              <a:gd name="connsiteY300" fmla="*/ 1305042 h 6862288"/>
              <a:gd name="connsiteX301" fmla="*/ 3311937 w 4794266"/>
              <a:gd name="connsiteY301" fmla="*/ 1215257 h 6862288"/>
              <a:gd name="connsiteX302" fmla="*/ 2950989 w 4794266"/>
              <a:gd name="connsiteY302" fmla="*/ 1075199 h 6862288"/>
              <a:gd name="connsiteX303" fmla="*/ 2993582 w 4794266"/>
              <a:gd name="connsiteY303" fmla="*/ 1160086 h 6862288"/>
              <a:gd name="connsiteX304" fmla="*/ 2997131 w 4794266"/>
              <a:gd name="connsiteY304" fmla="*/ 1174233 h 6862288"/>
              <a:gd name="connsiteX305" fmla="*/ 2698982 w 4794266"/>
              <a:gd name="connsiteY305" fmla="*/ 1771979 h 6862288"/>
              <a:gd name="connsiteX306" fmla="*/ 2596050 w 4794266"/>
              <a:gd name="connsiteY306" fmla="*/ 1771979 h 6862288"/>
              <a:gd name="connsiteX307" fmla="*/ 2950989 w 4794266"/>
              <a:gd name="connsiteY307" fmla="*/ 1075199 h 6862288"/>
              <a:gd name="connsiteX308" fmla="*/ 3218559 w 4794266"/>
              <a:gd name="connsiteY308" fmla="*/ 1044073 h 6862288"/>
              <a:gd name="connsiteX309" fmla="*/ 3650802 w 4794266"/>
              <a:gd name="connsiteY309" fmla="*/ 1044073 h 6862288"/>
              <a:gd name="connsiteX310" fmla="*/ 3608632 w 4794266"/>
              <a:gd name="connsiteY310" fmla="*/ 1133858 h 6862288"/>
              <a:gd name="connsiteX311" fmla="*/ 3264243 w 4794266"/>
              <a:gd name="connsiteY311" fmla="*/ 1133858 h 6862288"/>
              <a:gd name="connsiteX312" fmla="*/ 3218559 w 4794266"/>
              <a:gd name="connsiteY312" fmla="*/ 1044073 h 6862288"/>
              <a:gd name="connsiteX313" fmla="*/ 0 w 4794266"/>
              <a:gd name="connsiteY313" fmla="*/ 969072 h 6862288"/>
              <a:gd name="connsiteX314" fmla="*/ 242609 w 4794266"/>
              <a:gd name="connsiteY314" fmla="*/ 1445195 h 6862288"/>
              <a:gd name="connsiteX315" fmla="*/ 141781 w 4794266"/>
              <a:gd name="connsiteY315" fmla="*/ 1445195 h 6862288"/>
              <a:gd name="connsiteX316" fmla="*/ 0 w 4794266"/>
              <a:gd name="connsiteY316" fmla="*/ 1165963 h 6862288"/>
              <a:gd name="connsiteX317" fmla="*/ 0 w 4794266"/>
              <a:gd name="connsiteY317" fmla="*/ 969072 h 6862288"/>
              <a:gd name="connsiteX318" fmla="*/ 2839507 w 4794266"/>
              <a:gd name="connsiteY318" fmla="*/ 888446 h 6862288"/>
              <a:gd name="connsiteX319" fmla="*/ 2888263 w 4794266"/>
              <a:gd name="connsiteY319" fmla="*/ 984396 h 6862288"/>
              <a:gd name="connsiteX320" fmla="*/ 2494733 w 4794266"/>
              <a:gd name="connsiteY320" fmla="*/ 1787533 h 6862288"/>
              <a:gd name="connsiteX321" fmla="*/ 2393739 w 4794266"/>
              <a:gd name="connsiteY321" fmla="*/ 1787533 h 6862288"/>
              <a:gd name="connsiteX322" fmla="*/ 2839507 w 4794266"/>
              <a:gd name="connsiteY322" fmla="*/ 888446 h 6862288"/>
              <a:gd name="connsiteX323" fmla="*/ 3125183 w 4794266"/>
              <a:gd name="connsiteY323" fmla="*/ 872877 h 6862288"/>
              <a:gd name="connsiteX324" fmla="*/ 3744155 w 4794266"/>
              <a:gd name="connsiteY324" fmla="*/ 872877 h 6862288"/>
              <a:gd name="connsiteX325" fmla="*/ 3701711 w 4794266"/>
              <a:gd name="connsiteY325" fmla="*/ 962518 h 6862288"/>
              <a:gd name="connsiteX326" fmla="*/ 3171164 w 4794266"/>
              <a:gd name="connsiteY326" fmla="*/ 962518 h 6862288"/>
              <a:gd name="connsiteX327" fmla="*/ 3125183 w 4794266"/>
              <a:gd name="connsiteY327" fmla="*/ 872877 h 6862288"/>
              <a:gd name="connsiteX328" fmla="*/ 3047375 w 4794266"/>
              <a:gd name="connsiteY328" fmla="*/ 701692 h 6862288"/>
              <a:gd name="connsiteX329" fmla="*/ 3837527 w 4794266"/>
              <a:gd name="connsiteY329" fmla="*/ 701692 h 6862288"/>
              <a:gd name="connsiteX330" fmla="*/ 3795008 w 4794266"/>
              <a:gd name="connsiteY330" fmla="*/ 791333 h 6862288"/>
              <a:gd name="connsiteX331" fmla="*/ 3089894 w 4794266"/>
              <a:gd name="connsiteY331" fmla="*/ 791333 h 6862288"/>
              <a:gd name="connsiteX332" fmla="*/ 3047375 w 4794266"/>
              <a:gd name="connsiteY332" fmla="*/ 701692 h 6862288"/>
              <a:gd name="connsiteX333" fmla="*/ 2741909 w 4794266"/>
              <a:gd name="connsiteY333" fmla="*/ 670568 h 6862288"/>
              <a:gd name="connsiteX334" fmla="*/ 2794841 w 4794266"/>
              <a:gd name="connsiteY334" fmla="*/ 773272 h 6862288"/>
              <a:gd name="connsiteX335" fmla="*/ 2286696 w 4794266"/>
              <a:gd name="connsiteY335" fmla="*/ 1771977 h 6862288"/>
              <a:gd name="connsiteX336" fmla="*/ 2191419 w 4794266"/>
              <a:gd name="connsiteY336" fmla="*/ 1771977 h 6862288"/>
              <a:gd name="connsiteX337" fmla="*/ 2741909 w 4794266"/>
              <a:gd name="connsiteY337" fmla="*/ 670568 h 6862288"/>
              <a:gd name="connsiteX338" fmla="*/ 0 w 4794266"/>
              <a:gd name="connsiteY338" fmla="*/ 587906 h 6862288"/>
              <a:gd name="connsiteX339" fmla="*/ 429355 w 4794266"/>
              <a:gd name="connsiteY339" fmla="*/ 1460707 h 6862288"/>
              <a:gd name="connsiteX340" fmla="*/ 335326 w 4794266"/>
              <a:gd name="connsiteY340" fmla="*/ 1460707 h 6862288"/>
              <a:gd name="connsiteX341" fmla="*/ 0 w 4794266"/>
              <a:gd name="connsiteY341" fmla="*/ 791234 h 6862288"/>
              <a:gd name="connsiteX342" fmla="*/ 0 w 4794266"/>
              <a:gd name="connsiteY342" fmla="*/ 587906 h 6862288"/>
              <a:gd name="connsiteX343" fmla="*/ 2953999 w 4794266"/>
              <a:gd name="connsiteY343" fmla="*/ 514940 h 6862288"/>
              <a:gd name="connsiteX344" fmla="*/ 3915367 w 4794266"/>
              <a:gd name="connsiteY344" fmla="*/ 514940 h 6862288"/>
              <a:gd name="connsiteX345" fmla="*/ 3873109 w 4794266"/>
              <a:gd name="connsiteY345" fmla="*/ 604580 h 6862288"/>
              <a:gd name="connsiteX346" fmla="*/ 2999778 w 4794266"/>
              <a:gd name="connsiteY346" fmla="*/ 604580 h 6862288"/>
              <a:gd name="connsiteX347" fmla="*/ 2953999 w 4794266"/>
              <a:gd name="connsiteY347" fmla="*/ 514940 h 6862288"/>
              <a:gd name="connsiteX348" fmla="*/ 2633401 w 4794266"/>
              <a:gd name="connsiteY348" fmla="*/ 483816 h 6862288"/>
              <a:gd name="connsiteX349" fmla="*/ 2685925 w 4794266"/>
              <a:gd name="connsiteY349" fmla="*/ 582365 h 6862288"/>
              <a:gd name="connsiteX350" fmla="*/ 2090661 w 4794266"/>
              <a:gd name="connsiteY350" fmla="*/ 1771998 h 6862288"/>
              <a:gd name="connsiteX351" fmla="*/ 1989115 w 4794266"/>
              <a:gd name="connsiteY351" fmla="*/ 1771998 h 6862288"/>
              <a:gd name="connsiteX352" fmla="*/ 2633401 w 4794266"/>
              <a:gd name="connsiteY352" fmla="*/ 483816 h 6862288"/>
              <a:gd name="connsiteX353" fmla="*/ 89908 w 4794266"/>
              <a:gd name="connsiteY353" fmla="*/ 359310 h 6862288"/>
              <a:gd name="connsiteX354" fmla="*/ 647166 w 4794266"/>
              <a:gd name="connsiteY354" fmla="*/ 1445187 h 6862288"/>
              <a:gd name="connsiteX355" fmla="*/ 544233 w 4794266"/>
              <a:gd name="connsiteY355" fmla="*/ 1445187 h 6862288"/>
              <a:gd name="connsiteX356" fmla="*/ 43765 w 4794266"/>
              <a:gd name="connsiteY356" fmla="*/ 454193 h 6862288"/>
              <a:gd name="connsiteX357" fmla="*/ 50864 w 4794266"/>
              <a:gd name="connsiteY357" fmla="*/ 436622 h 6862288"/>
              <a:gd name="connsiteX358" fmla="*/ 89908 w 4794266"/>
              <a:gd name="connsiteY358" fmla="*/ 359310 h 6862288"/>
              <a:gd name="connsiteX359" fmla="*/ 2876180 w 4794266"/>
              <a:gd name="connsiteY359" fmla="*/ 343745 h 6862288"/>
              <a:gd name="connsiteX360" fmla="*/ 4008747 w 4794266"/>
              <a:gd name="connsiteY360" fmla="*/ 343745 h 6862288"/>
              <a:gd name="connsiteX361" fmla="*/ 3963022 w 4794266"/>
              <a:gd name="connsiteY361" fmla="*/ 433529 h 6862288"/>
              <a:gd name="connsiteX362" fmla="*/ 2918387 w 4794266"/>
              <a:gd name="connsiteY362" fmla="*/ 433529 h 6862288"/>
              <a:gd name="connsiteX363" fmla="*/ 2876180 w 4794266"/>
              <a:gd name="connsiteY363" fmla="*/ 343745 h 6862288"/>
              <a:gd name="connsiteX364" fmla="*/ 2531542 w 4794266"/>
              <a:gd name="connsiteY364" fmla="*/ 281495 h 6862288"/>
              <a:gd name="connsiteX365" fmla="*/ 2576996 w 4794266"/>
              <a:gd name="connsiteY365" fmla="*/ 380390 h 6862288"/>
              <a:gd name="connsiteX366" fmla="*/ 1888193 w 4794266"/>
              <a:gd name="connsiteY366" fmla="*/ 1771985 h 6862288"/>
              <a:gd name="connsiteX367" fmla="*/ 1786794 w 4794266"/>
              <a:gd name="connsiteY367" fmla="*/ 1771985 h 6862288"/>
              <a:gd name="connsiteX368" fmla="*/ 2531542 w 4794266"/>
              <a:gd name="connsiteY368" fmla="*/ 281495 h 6862288"/>
              <a:gd name="connsiteX369" fmla="*/ 2782803 w 4794266"/>
              <a:gd name="connsiteY369" fmla="*/ 172561 h 6862288"/>
              <a:gd name="connsiteX370" fmla="*/ 4102104 w 4794266"/>
              <a:gd name="connsiteY370" fmla="*/ 172561 h 6862288"/>
              <a:gd name="connsiteX371" fmla="*/ 4059660 w 4794266"/>
              <a:gd name="connsiteY371" fmla="*/ 262345 h 6862288"/>
              <a:gd name="connsiteX372" fmla="*/ 2825247 w 4794266"/>
              <a:gd name="connsiteY372" fmla="*/ 262345 h 6862288"/>
              <a:gd name="connsiteX373" fmla="*/ 2782803 w 4794266"/>
              <a:gd name="connsiteY373" fmla="*/ 172561 h 6862288"/>
              <a:gd name="connsiteX374" fmla="*/ 186164 w 4794266"/>
              <a:gd name="connsiteY374" fmla="*/ 172558 h 6862288"/>
              <a:gd name="connsiteX375" fmla="*/ 833967 w 4794266"/>
              <a:gd name="connsiteY375" fmla="*/ 1460741 h 6862288"/>
              <a:gd name="connsiteX376" fmla="*/ 735921 w 4794266"/>
              <a:gd name="connsiteY376" fmla="*/ 1460741 h 6862288"/>
              <a:gd name="connsiteX377" fmla="*/ 137141 w 4794266"/>
              <a:gd name="connsiteY377" fmla="*/ 271108 h 6862288"/>
              <a:gd name="connsiteX378" fmla="*/ 151148 w 4794266"/>
              <a:gd name="connsiteY378" fmla="*/ 246470 h 6862288"/>
              <a:gd name="connsiteX379" fmla="*/ 186164 w 4794266"/>
              <a:gd name="connsiteY379" fmla="*/ 172558 h 6862288"/>
              <a:gd name="connsiteX380" fmla="*/ 2434228 w 4794266"/>
              <a:gd name="connsiteY380" fmla="*/ 94743 h 6862288"/>
              <a:gd name="connsiteX381" fmla="*/ 2483591 w 4794266"/>
              <a:gd name="connsiteY381" fmla="*/ 190361 h 6862288"/>
              <a:gd name="connsiteX382" fmla="*/ 1683210 w 4794266"/>
              <a:gd name="connsiteY382" fmla="*/ 1787545 h 6862288"/>
              <a:gd name="connsiteX383" fmla="*/ 1584484 w 4794266"/>
              <a:gd name="connsiteY383" fmla="*/ 1787545 h 6862288"/>
              <a:gd name="connsiteX384" fmla="*/ 2434228 w 4794266"/>
              <a:gd name="connsiteY384" fmla="*/ 94743 h 6862288"/>
              <a:gd name="connsiteX385" fmla="*/ 4682467 w 4794266"/>
              <a:gd name="connsiteY385" fmla="*/ 0 h 6862288"/>
              <a:gd name="connsiteX386" fmla="*/ 4685835 w 4794266"/>
              <a:gd name="connsiteY386" fmla="*/ 0 h 6862288"/>
              <a:gd name="connsiteX387" fmla="*/ 3971455 w 4794266"/>
              <a:gd name="connsiteY387" fmla="*/ 1413615 h 6862288"/>
              <a:gd name="connsiteX388" fmla="*/ 4691881 w 4794266"/>
              <a:gd name="connsiteY388" fmla="*/ 0 h 6862288"/>
              <a:gd name="connsiteX389" fmla="*/ 4794266 w 4794266"/>
              <a:gd name="connsiteY389" fmla="*/ 0 h 6862288"/>
              <a:gd name="connsiteX390" fmla="*/ 3485882 w 4794266"/>
              <a:gd name="connsiteY390" fmla="*/ 2565697 h 6862288"/>
              <a:gd name="connsiteX391" fmla="*/ 3438634 w 4794266"/>
              <a:gd name="connsiteY391" fmla="*/ 2467962 h 6862288"/>
              <a:gd name="connsiteX392" fmla="*/ 3436438 w 4794266"/>
              <a:gd name="connsiteY392" fmla="*/ 2472308 h 6862288"/>
              <a:gd name="connsiteX393" fmla="*/ 3438631 w 4794266"/>
              <a:gd name="connsiteY393" fmla="*/ 2467957 h 6862288"/>
              <a:gd name="connsiteX394" fmla="*/ 3436438 w 4794266"/>
              <a:gd name="connsiteY394" fmla="*/ 2463422 h 6862288"/>
              <a:gd name="connsiteX395" fmla="*/ 3841129 w 4794266"/>
              <a:gd name="connsiteY395" fmla="*/ 1669341 h 6862288"/>
              <a:gd name="connsiteX396" fmla="*/ 4682467 w 4794266"/>
              <a:gd name="connsiteY396" fmla="*/ 0 h 6862288"/>
              <a:gd name="connsiteX397" fmla="*/ 4484198 w 4794266"/>
              <a:gd name="connsiteY397" fmla="*/ 0 h 6862288"/>
              <a:gd name="connsiteX398" fmla="*/ 4588266 w 4794266"/>
              <a:gd name="connsiteY398" fmla="*/ 0 h 6862288"/>
              <a:gd name="connsiteX399" fmla="*/ 3580336 w 4794266"/>
              <a:gd name="connsiteY399" fmla="*/ 1982087 h 6862288"/>
              <a:gd name="connsiteX400" fmla="*/ 3530766 w 4794266"/>
              <a:gd name="connsiteY400" fmla="*/ 1886815 h 6862288"/>
              <a:gd name="connsiteX401" fmla="*/ 4484198 w 4794266"/>
              <a:gd name="connsiteY401" fmla="*/ 0 h 6862288"/>
              <a:gd name="connsiteX402" fmla="*/ 2499096 w 4794266"/>
              <a:gd name="connsiteY402" fmla="*/ 0 h 6862288"/>
              <a:gd name="connsiteX403" fmla="*/ 2598201 w 4794266"/>
              <a:gd name="connsiteY403" fmla="*/ 0 h 6862288"/>
              <a:gd name="connsiteX404" fmla="*/ 3203991 w 4794266"/>
              <a:gd name="connsiteY404" fmla="*/ 1191538 h 6862288"/>
              <a:gd name="connsiteX405" fmla="*/ 3451229 w 4794266"/>
              <a:gd name="connsiteY405" fmla="*/ 1678703 h 6862288"/>
              <a:gd name="connsiteX406" fmla="*/ 4252986 w 4794266"/>
              <a:gd name="connsiteY406" fmla="*/ 83062 h 6862288"/>
              <a:gd name="connsiteX407" fmla="*/ 2748367 w 4794266"/>
              <a:gd name="connsiteY407" fmla="*/ 83062 h 6862288"/>
              <a:gd name="connsiteX408" fmla="*/ 2703352 w 4794266"/>
              <a:gd name="connsiteY408" fmla="*/ 0 h 6862288"/>
              <a:gd name="connsiteX409" fmla="*/ 4396965 w 4794266"/>
              <a:gd name="connsiteY409" fmla="*/ 0 h 6862288"/>
              <a:gd name="connsiteX410" fmla="*/ 4355413 w 4794266"/>
              <a:gd name="connsiteY410" fmla="*/ 83062 h 6862288"/>
              <a:gd name="connsiteX411" fmla="*/ 3497144 w 4794266"/>
              <a:gd name="connsiteY411" fmla="*/ 1777549 h 6862288"/>
              <a:gd name="connsiteX412" fmla="*/ 3451229 w 4794266"/>
              <a:gd name="connsiteY412" fmla="*/ 1876393 h 6862288"/>
              <a:gd name="connsiteX413" fmla="*/ 1981937 w 4794266"/>
              <a:gd name="connsiteY413" fmla="*/ 4795845 h 6862288"/>
              <a:gd name="connsiteX414" fmla="*/ 1939552 w 4794266"/>
              <a:gd name="connsiteY414" fmla="*/ 4884099 h 6862288"/>
              <a:gd name="connsiteX415" fmla="*/ 1932489 w 4794266"/>
              <a:gd name="connsiteY415" fmla="*/ 4884099 h 6862288"/>
              <a:gd name="connsiteX416" fmla="*/ 1837126 w 4794266"/>
              <a:gd name="connsiteY416" fmla="*/ 4884099 h 6862288"/>
              <a:gd name="connsiteX417" fmla="*/ 39353 w 4794266"/>
              <a:gd name="connsiteY417" fmla="*/ 4884099 h 6862288"/>
              <a:gd name="connsiteX418" fmla="*/ 1031836 w 4794266"/>
              <a:gd name="connsiteY418" fmla="*/ 6861000 h 6862288"/>
              <a:gd name="connsiteX419" fmla="*/ 936473 w 4794266"/>
              <a:gd name="connsiteY419" fmla="*/ 6861000 h 6862288"/>
              <a:gd name="connsiteX420" fmla="*/ 0 w 4794266"/>
              <a:gd name="connsiteY420" fmla="*/ 5005253 h 6862288"/>
              <a:gd name="connsiteX421" fmla="*/ 0 w 4794266"/>
              <a:gd name="connsiteY421" fmla="*/ 4795845 h 6862288"/>
              <a:gd name="connsiteX422" fmla="*/ 1879509 w 4794266"/>
              <a:gd name="connsiteY422" fmla="*/ 4795845 h 6862288"/>
              <a:gd name="connsiteX423" fmla="*/ 3401781 w 4794266"/>
              <a:gd name="connsiteY423" fmla="*/ 1777549 h 6862288"/>
              <a:gd name="connsiteX424" fmla="*/ 3165139 w 4794266"/>
              <a:gd name="connsiteY424" fmla="*/ 1315095 h 6862288"/>
              <a:gd name="connsiteX425" fmla="*/ 2499096 w 4794266"/>
              <a:gd name="connsiteY425" fmla="*/ 0 h 6862288"/>
              <a:gd name="connsiteX426" fmla="*/ 2282766 w 4794266"/>
              <a:gd name="connsiteY426" fmla="*/ 0 h 6862288"/>
              <a:gd name="connsiteX427" fmla="*/ 2383457 w 4794266"/>
              <a:gd name="connsiteY427" fmla="*/ 0 h 6862288"/>
              <a:gd name="connsiteX428" fmla="*/ 1448845 w 4794266"/>
              <a:gd name="connsiteY428" fmla="*/ 1858774 h 6862288"/>
              <a:gd name="connsiteX429" fmla="*/ 3246161 w 4794266"/>
              <a:gd name="connsiteY429" fmla="*/ 1858774 h 6862288"/>
              <a:gd name="connsiteX430" fmla="*/ 3203871 w 4794266"/>
              <a:gd name="connsiteY430" fmla="*/ 1943196 h 6862288"/>
              <a:gd name="connsiteX431" fmla="*/ 1403031 w 4794266"/>
              <a:gd name="connsiteY431" fmla="*/ 1943196 h 6862288"/>
              <a:gd name="connsiteX432" fmla="*/ 1392458 w 4794266"/>
              <a:gd name="connsiteY432" fmla="*/ 1943196 h 6862288"/>
              <a:gd name="connsiteX433" fmla="*/ 1304354 w 4794266"/>
              <a:gd name="connsiteY433" fmla="*/ 1943196 h 6862288"/>
              <a:gd name="connsiteX434" fmla="*/ 2282766 w 4794266"/>
              <a:gd name="connsiteY434" fmla="*/ 0 h 6862288"/>
              <a:gd name="connsiteX435" fmla="*/ 2085184 w 4794266"/>
              <a:gd name="connsiteY435" fmla="*/ 0 h 6862288"/>
              <a:gd name="connsiteX436" fmla="*/ 2180489 w 4794266"/>
              <a:gd name="connsiteY436" fmla="*/ 0 h 6862288"/>
              <a:gd name="connsiteX437" fmla="*/ 921627 w 4794266"/>
              <a:gd name="connsiteY437" fmla="*/ 2503438 h 6862288"/>
              <a:gd name="connsiteX438" fmla="*/ 0 w 4794266"/>
              <a:gd name="connsiteY438" fmla="*/ 2503438 h 6862288"/>
              <a:gd name="connsiteX439" fmla="*/ 0 w 4794266"/>
              <a:gd name="connsiteY439" fmla="*/ 2418757 h 6862288"/>
              <a:gd name="connsiteX440" fmla="*/ 868685 w 4794266"/>
              <a:gd name="connsiteY440" fmla="*/ 2418757 h 6862288"/>
              <a:gd name="connsiteX441" fmla="*/ 2085184 w 4794266"/>
              <a:gd name="connsiteY441" fmla="*/ 0 h 6862288"/>
              <a:gd name="connsiteX442" fmla="*/ 1883218 w 4794266"/>
              <a:gd name="connsiteY442" fmla="*/ 0 h 6862288"/>
              <a:gd name="connsiteX443" fmla="*/ 1978547 w 4794266"/>
              <a:gd name="connsiteY443" fmla="*/ 0 h 6862288"/>
              <a:gd name="connsiteX444" fmla="*/ 813769 w 4794266"/>
              <a:gd name="connsiteY444" fmla="*/ 2332241 h 6862288"/>
              <a:gd name="connsiteX445" fmla="*/ 0 w 4794266"/>
              <a:gd name="connsiteY445" fmla="*/ 2332241 h 6862288"/>
              <a:gd name="connsiteX446" fmla="*/ 0 w 4794266"/>
              <a:gd name="connsiteY446" fmla="*/ 2247501 h 6862288"/>
              <a:gd name="connsiteX447" fmla="*/ 753901 w 4794266"/>
              <a:gd name="connsiteY447" fmla="*/ 2247501 h 6862288"/>
              <a:gd name="connsiteX448" fmla="*/ 753901 w 4794266"/>
              <a:gd name="connsiteY448" fmla="*/ 2251031 h 6862288"/>
              <a:gd name="connsiteX449" fmla="*/ 1883218 w 4794266"/>
              <a:gd name="connsiteY449" fmla="*/ 0 h 6862288"/>
              <a:gd name="connsiteX450" fmla="*/ 1676567 w 4794266"/>
              <a:gd name="connsiteY450" fmla="*/ 0 h 6862288"/>
              <a:gd name="connsiteX451" fmla="*/ 1775670 w 4794266"/>
              <a:gd name="connsiteY451" fmla="*/ 0 h 6862288"/>
              <a:gd name="connsiteX452" fmla="*/ 1085842 w 4794266"/>
              <a:gd name="connsiteY452" fmla="*/ 1367346 h 6862288"/>
              <a:gd name="connsiteX453" fmla="*/ 1039779 w 4794266"/>
              <a:gd name="connsiteY453" fmla="*/ 1264773 h 6862288"/>
              <a:gd name="connsiteX454" fmla="*/ 1676567 w 4794266"/>
              <a:gd name="connsiteY454" fmla="*/ 0 h 6862288"/>
              <a:gd name="connsiteX455" fmla="*/ 1479705 w 4794266"/>
              <a:gd name="connsiteY455" fmla="*/ 0 h 6862288"/>
              <a:gd name="connsiteX456" fmla="*/ 1574216 w 4794266"/>
              <a:gd name="connsiteY456" fmla="*/ 0 h 6862288"/>
              <a:gd name="connsiteX457" fmla="*/ 995314 w 4794266"/>
              <a:gd name="connsiteY457" fmla="*/ 1165036 h 6862288"/>
              <a:gd name="connsiteX458" fmla="*/ 946402 w 4794266"/>
              <a:gd name="connsiteY458" fmla="*/ 1069591 h 6862288"/>
              <a:gd name="connsiteX459" fmla="*/ 1479705 w 4794266"/>
              <a:gd name="connsiteY459" fmla="*/ 0 h 6862288"/>
              <a:gd name="connsiteX460" fmla="*/ 1270221 w 4794266"/>
              <a:gd name="connsiteY460" fmla="*/ 0 h 6862288"/>
              <a:gd name="connsiteX461" fmla="*/ 1371191 w 4794266"/>
              <a:gd name="connsiteY461" fmla="*/ 0 h 6862288"/>
              <a:gd name="connsiteX462" fmla="*/ 886459 w 4794266"/>
              <a:gd name="connsiteY462" fmla="*/ 962730 h 6862288"/>
              <a:gd name="connsiteX463" fmla="*/ 837468 w 4794266"/>
              <a:gd name="connsiteY463" fmla="*/ 867670 h 6862288"/>
              <a:gd name="connsiteX464" fmla="*/ 1270221 w 4794266"/>
              <a:gd name="connsiteY464" fmla="*/ 0 h 6862288"/>
              <a:gd name="connsiteX465" fmla="*/ 1086586 w 4794266"/>
              <a:gd name="connsiteY465" fmla="*/ 0 h 6862288"/>
              <a:gd name="connsiteX466" fmla="*/ 1183878 w 4794266"/>
              <a:gd name="connsiteY466" fmla="*/ 0 h 6862288"/>
              <a:gd name="connsiteX467" fmla="*/ 797450 w 4794266"/>
              <a:gd name="connsiteY467" fmla="*/ 760440 h 6862288"/>
              <a:gd name="connsiteX468" fmla="*/ 744092 w 4794266"/>
              <a:gd name="connsiteY468" fmla="*/ 658939 h 6862288"/>
              <a:gd name="connsiteX469" fmla="*/ 1086586 w 4794266"/>
              <a:gd name="connsiteY469" fmla="*/ 0 h 6862288"/>
              <a:gd name="connsiteX470" fmla="*/ 882903 w 4794266"/>
              <a:gd name="connsiteY470" fmla="*/ 0 h 6862288"/>
              <a:gd name="connsiteX471" fmla="*/ 983094 w 4794266"/>
              <a:gd name="connsiteY471" fmla="*/ 0 h 6862288"/>
              <a:gd name="connsiteX472" fmla="*/ 699348 w 4794266"/>
              <a:gd name="connsiteY472" fmla="*/ 573640 h 6862288"/>
              <a:gd name="connsiteX473" fmla="*/ 657662 w 4794266"/>
              <a:gd name="connsiteY473" fmla="*/ 488488 h 6862288"/>
              <a:gd name="connsiteX474" fmla="*/ 650715 w 4794266"/>
              <a:gd name="connsiteY474" fmla="*/ 474296 h 6862288"/>
              <a:gd name="connsiteX475" fmla="*/ 882903 w 4794266"/>
              <a:gd name="connsiteY475" fmla="*/ 0 h 6862288"/>
              <a:gd name="connsiteX476" fmla="*/ 677572 w 4794266"/>
              <a:gd name="connsiteY476" fmla="*/ 0 h 6862288"/>
              <a:gd name="connsiteX477" fmla="*/ 778686 w 4794266"/>
              <a:gd name="connsiteY477" fmla="*/ 0 h 6862288"/>
              <a:gd name="connsiteX478" fmla="*/ 588085 w 4794266"/>
              <a:gd name="connsiteY478" fmla="*/ 371319 h 6862288"/>
              <a:gd name="connsiteX479" fmla="*/ 545333 w 4794266"/>
              <a:gd name="connsiteY479" fmla="*/ 279088 h 6862288"/>
              <a:gd name="connsiteX480" fmla="*/ 541771 w 4794266"/>
              <a:gd name="connsiteY480" fmla="*/ 275541 h 6862288"/>
              <a:gd name="connsiteX481" fmla="*/ 677572 w 4794266"/>
              <a:gd name="connsiteY481" fmla="*/ 0 h 6862288"/>
              <a:gd name="connsiteX482" fmla="*/ 483066 w 4794266"/>
              <a:gd name="connsiteY482" fmla="*/ 0 h 6862288"/>
              <a:gd name="connsiteX483" fmla="*/ 579239 w 4794266"/>
              <a:gd name="connsiteY483" fmla="*/ 0 h 6862288"/>
              <a:gd name="connsiteX484" fmla="*/ 496812 w 4794266"/>
              <a:gd name="connsiteY484" fmla="*/ 169055 h 6862288"/>
              <a:gd name="connsiteX485" fmla="*/ 448395 w 4794266"/>
              <a:gd name="connsiteY485" fmla="*/ 67508 h 6862288"/>
              <a:gd name="connsiteX486" fmla="*/ 483066 w 4794266"/>
              <a:gd name="connsiteY486" fmla="*/ 0 h 6862288"/>
              <a:gd name="connsiteX487" fmla="*/ 281623 w 4794266"/>
              <a:gd name="connsiteY487" fmla="*/ 0 h 6862288"/>
              <a:gd name="connsiteX488" fmla="*/ 380286 w 4794266"/>
              <a:gd name="connsiteY488" fmla="*/ 0 h 6862288"/>
              <a:gd name="connsiteX489" fmla="*/ 347483 w 4794266"/>
              <a:gd name="connsiteY489" fmla="*/ 69038 h 6862288"/>
              <a:gd name="connsiteX490" fmla="*/ 1036285 w 4794266"/>
              <a:gd name="connsiteY490" fmla="*/ 1460728 h 6862288"/>
              <a:gd name="connsiteX491" fmla="*/ 941880 w 4794266"/>
              <a:gd name="connsiteY491" fmla="*/ 1460728 h 6862288"/>
              <a:gd name="connsiteX492" fmla="*/ 246086 w 4794266"/>
              <a:gd name="connsiteY492" fmla="*/ 69038 h 6862288"/>
              <a:gd name="connsiteX493" fmla="*/ 281623 w 4794266"/>
              <a:gd name="connsiteY493" fmla="*/ 0 h 6862288"/>
              <a:gd name="connsiteX494" fmla="*/ 79031 w 4794266"/>
              <a:gd name="connsiteY494" fmla="*/ 0 h 6862288"/>
              <a:gd name="connsiteX495" fmla="*/ 173569 w 4794266"/>
              <a:gd name="connsiteY495" fmla="*/ 0 h 6862288"/>
              <a:gd name="connsiteX496" fmla="*/ 0 w 4794266"/>
              <a:gd name="connsiteY496" fmla="*/ 349055 h 6862288"/>
              <a:gd name="connsiteX497" fmla="*/ 0 w 4794266"/>
              <a:gd name="connsiteY497" fmla="*/ 155555 h 6862288"/>
              <a:gd name="connsiteX498" fmla="*/ 79031 w 4794266"/>
              <a:gd name="connsiteY498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41053 w 4794266"/>
              <a:gd name="connsiteY199" fmla="*/ 4640378 h 6862288"/>
              <a:gd name="connsiteX200" fmla="*/ 2412915 w 4794266"/>
              <a:gd name="connsiteY200" fmla="*/ 4728890 h 6862288"/>
              <a:gd name="connsiteX201" fmla="*/ 2398846 w 4794266"/>
              <a:gd name="connsiteY201" fmla="*/ 4728890 h 6862288"/>
              <a:gd name="connsiteX202" fmla="*/ 2395559 w 4794266"/>
              <a:gd name="connsiteY202" fmla="*/ 4728890 h 6862288"/>
              <a:gd name="connsiteX203" fmla="*/ 1308307 w 4794266"/>
              <a:gd name="connsiteY203" fmla="*/ 6862288 h 6862288"/>
              <a:gd name="connsiteX204" fmla="*/ 1205888 w 4794266"/>
              <a:gd name="connsiteY204" fmla="*/ 6862288 h 6862288"/>
              <a:gd name="connsiteX205" fmla="*/ 1206546 w 4794266"/>
              <a:gd name="connsiteY205" fmla="*/ 6860998 h 6862288"/>
              <a:gd name="connsiteX206" fmla="*/ 1127055 w 4794266"/>
              <a:gd name="connsiteY206" fmla="*/ 6860998 h 6862288"/>
              <a:gd name="connsiteX207" fmla="*/ 1081302 w 4794266"/>
              <a:gd name="connsiteY207" fmla="*/ 6769162 h 6862288"/>
              <a:gd name="connsiteX208" fmla="*/ 226066 w 4794266"/>
              <a:gd name="connsiteY208" fmla="*/ 5059594 h 6862288"/>
              <a:gd name="connsiteX209" fmla="*/ 183832 w 4794266"/>
              <a:gd name="connsiteY209" fmla="*/ 4974822 h 6862288"/>
              <a:gd name="connsiteX210" fmla="*/ 1880226 w 4794266"/>
              <a:gd name="connsiteY210" fmla="*/ 4974822 h 6862288"/>
              <a:gd name="connsiteX211" fmla="*/ 1834473 w 4794266"/>
              <a:gd name="connsiteY211" fmla="*/ 5059594 h 6862288"/>
              <a:gd name="connsiteX212" fmla="*/ 324611 w 4794266"/>
              <a:gd name="connsiteY212" fmla="*/ 5059594 h 6862288"/>
              <a:gd name="connsiteX213" fmla="*/ 1134094 w 4794266"/>
              <a:gd name="connsiteY213" fmla="*/ 6673793 h 6862288"/>
              <a:gd name="connsiteX214" fmla="*/ 1376939 w 4794266"/>
              <a:gd name="connsiteY214" fmla="*/ 6182822 h 6862288"/>
              <a:gd name="connsiteX215" fmla="*/ 2073798 w 4794266"/>
              <a:gd name="connsiteY215" fmla="*/ 4794681 h 6862288"/>
              <a:gd name="connsiteX216" fmla="*/ 2172342 w 4794266"/>
              <a:gd name="connsiteY216" fmla="*/ 4794681 h 6862288"/>
              <a:gd name="connsiteX217" fmla="*/ 1415653 w 4794266"/>
              <a:gd name="connsiteY217" fmla="*/ 6306448 h 6862288"/>
              <a:gd name="connsiteX218" fmla="*/ 1179847 w 4794266"/>
              <a:gd name="connsiteY218" fmla="*/ 6769162 h 6862288"/>
              <a:gd name="connsiteX219" fmla="*/ 1217546 w 4794266"/>
              <a:gd name="connsiteY219" fmla="*/ 6839426 h 6862288"/>
              <a:gd name="connsiteX220" fmla="*/ 2569126 w 4794266"/>
              <a:gd name="connsiteY220" fmla="*/ 4189024 h 6862288"/>
              <a:gd name="connsiteX221" fmla="*/ 2570556 w 4794266"/>
              <a:gd name="connsiteY221" fmla="*/ 4191982 h 6862288"/>
              <a:gd name="connsiteX222" fmla="*/ 3387196 w 4794266"/>
              <a:gd name="connsiteY222" fmla="*/ 2569217 h 6862288"/>
              <a:gd name="connsiteX223" fmla="*/ 1393478 w 4794266"/>
              <a:gd name="connsiteY223" fmla="*/ 2553652 h 6862288"/>
              <a:gd name="connsiteX224" fmla="*/ 2903768 w 4794266"/>
              <a:gd name="connsiteY224" fmla="*/ 2553652 h 6862288"/>
              <a:gd name="connsiteX225" fmla="*/ 2857787 w 4794266"/>
              <a:gd name="connsiteY225" fmla="*/ 2643437 h 6862288"/>
              <a:gd name="connsiteX226" fmla="*/ 1351035 w 4794266"/>
              <a:gd name="connsiteY226" fmla="*/ 2643437 h 6862288"/>
              <a:gd name="connsiteX227" fmla="*/ 1393478 w 4794266"/>
              <a:gd name="connsiteY227" fmla="*/ 2553652 h 6862288"/>
              <a:gd name="connsiteX228" fmla="*/ 1471298 w 4794266"/>
              <a:gd name="connsiteY228" fmla="*/ 2382466 h 6862288"/>
              <a:gd name="connsiteX229" fmla="*/ 2981587 w 4794266"/>
              <a:gd name="connsiteY229" fmla="*/ 2382466 h 6862288"/>
              <a:gd name="connsiteX230" fmla="*/ 2939143 w 4794266"/>
              <a:gd name="connsiteY230" fmla="*/ 2472251 h 6862288"/>
              <a:gd name="connsiteX231" fmla="*/ 1428853 w 4794266"/>
              <a:gd name="connsiteY231" fmla="*/ 2472251 h 6862288"/>
              <a:gd name="connsiteX232" fmla="*/ 1471298 w 4794266"/>
              <a:gd name="connsiteY232" fmla="*/ 2382466 h 6862288"/>
              <a:gd name="connsiteX233" fmla="*/ 1364286 w 4794266"/>
              <a:gd name="connsiteY233" fmla="*/ 2211271 h 6862288"/>
              <a:gd name="connsiteX234" fmla="*/ 3074965 w 4794266"/>
              <a:gd name="connsiteY234" fmla="*/ 2211271 h 6862288"/>
              <a:gd name="connsiteX235" fmla="*/ 3029017 w 4794266"/>
              <a:gd name="connsiteY235" fmla="*/ 2299248 h 6862288"/>
              <a:gd name="connsiteX236" fmla="*/ 1420838 w 4794266"/>
              <a:gd name="connsiteY236" fmla="*/ 2299248 h 6862288"/>
              <a:gd name="connsiteX237" fmla="*/ 204981 w 4794266"/>
              <a:gd name="connsiteY237" fmla="*/ 4713353 h 6862288"/>
              <a:gd name="connsiteX238" fmla="*/ 106016 w 4794266"/>
              <a:gd name="connsiteY238" fmla="*/ 4713353 h 6862288"/>
              <a:gd name="connsiteX239" fmla="*/ 1364286 w 4794266"/>
              <a:gd name="connsiteY239" fmla="*/ 2211271 h 6862288"/>
              <a:gd name="connsiteX240" fmla="*/ 0 w 4794266"/>
              <a:gd name="connsiteY240" fmla="*/ 2071210 h 6862288"/>
              <a:gd name="connsiteX241" fmla="*/ 740567 w 4794266"/>
              <a:gd name="connsiteY241" fmla="*/ 2071210 h 6862288"/>
              <a:gd name="connsiteX242" fmla="*/ 698268 w 4794266"/>
              <a:gd name="connsiteY242" fmla="*/ 2160994 h 6862288"/>
              <a:gd name="connsiteX243" fmla="*/ 0 w 4794266"/>
              <a:gd name="connsiteY243" fmla="*/ 2160994 h 6862288"/>
              <a:gd name="connsiteX244" fmla="*/ 0 w 4794266"/>
              <a:gd name="connsiteY244" fmla="*/ 2071210 h 6862288"/>
              <a:gd name="connsiteX245" fmla="*/ 1263349 w 4794266"/>
              <a:gd name="connsiteY245" fmla="*/ 2040088 h 6862288"/>
              <a:gd name="connsiteX246" fmla="*/ 3168348 w 4794266"/>
              <a:gd name="connsiteY246" fmla="*/ 2040088 h 6862288"/>
              <a:gd name="connsiteX247" fmla="*/ 3118959 w 4794266"/>
              <a:gd name="connsiteY247" fmla="*/ 2124996 h 6862288"/>
              <a:gd name="connsiteX248" fmla="*/ 1319793 w 4794266"/>
              <a:gd name="connsiteY248" fmla="*/ 2124996 h 6862288"/>
              <a:gd name="connsiteX249" fmla="*/ 14514 w 4794266"/>
              <a:gd name="connsiteY249" fmla="*/ 4728892 h 6862288"/>
              <a:gd name="connsiteX250" fmla="*/ 0 w 4794266"/>
              <a:gd name="connsiteY250" fmla="*/ 4728892 h 6862288"/>
              <a:gd name="connsiteX251" fmla="*/ 0 w 4794266"/>
              <a:gd name="connsiteY251" fmla="*/ 4557406 h 6862288"/>
              <a:gd name="connsiteX252" fmla="*/ 1263349 w 4794266"/>
              <a:gd name="connsiteY252" fmla="*/ 2040088 h 6862288"/>
              <a:gd name="connsiteX253" fmla="*/ 3495719 w 4794266"/>
              <a:gd name="connsiteY253" fmla="*/ 1977841 h 6862288"/>
              <a:gd name="connsiteX254" fmla="*/ 3541835 w 4794266"/>
              <a:gd name="connsiteY254" fmla="*/ 2080385 h 6862288"/>
              <a:gd name="connsiteX255" fmla="*/ 2197370 w 4794266"/>
              <a:gd name="connsiteY255" fmla="*/ 4728895 h 6862288"/>
              <a:gd name="connsiteX256" fmla="*/ 2098043 w 4794266"/>
              <a:gd name="connsiteY256" fmla="*/ 4728895 h 6862288"/>
              <a:gd name="connsiteX257" fmla="*/ 3495719 w 4794266"/>
              <a:gd name="connsiteY257" fmla="*/ 1977841 h 6862288"/>
              <a:gd name="connsiteX258" fmla="*/ 0 w 4794266"/>
              <a:gd name="connsiteY258" fmla="*/ 1900015 h 6862288"/>
              <a:gd name="connsiteX259" fmla="*/ 833922 w 4794266"/>
              <a:gd name="connsiteY259" fmla="*/ 1900015 h 6862288"/>
              <a:gd name="connsiteX260" fmla="*/ 791380 w 4794266"/>
              <a:gd name="connsiteY260" fmla="*/ 1989799 h 6862288"/>
              <a:gd name="connsiteX261" fmla="*/ 0 w 4794266"/>
              <a:gd name="connsiteY261" fmla="*/ 1989799 h 6862288"/>
              <a:gd name="connsiteX262" fmla="*/ 0 w 4794266"/>
              <a:gd name="connsiteY262" fmla="*/ 1900015 h 6862288"/>
              <a:gd name="connsiteX263" fmla="*/ 0 w 4794266"/>
              <a:gd name="connsiteY263" fmla="*/ 1728829 h 6862288"/>
              <a:gd name="connsiteX264" fmla="*/ 911757 w 4794266"/>
              <a:gd name="connsiteY264" fmla="*/ 1728829 h 6862288"/>
              <a:gd name="connsiteX265" fmla="*/ 869523 w 4794266"/>
              <a:gd name="connsiteY265" fmla="*/ 1818614 h 6862288"/>
              <a:gd name="connsiteX266" fmla="*/ 0 w 4794266"/>
              <a:gd name="connsiteY266" fmla="*/ 1818614 h 6862288"/>
              <a:gd name="connsiteX267" fmla="*/ 0 w 4794266"/>
              <a:gd name="connsiteY267" fmla="*/ 1728829 h 6862288"/>
              <a:gd name="connsiteX268" fmla="*/ 3236271 w 4794266"/>
              <a:gd name="connsiteY268" fmla="*/ 1682140 h 6862288"/>
              <a:gd name="connsiteX269" fmla="*/ 3292621 w 4794266"/>
              <a:gd name="connsiteY269" fmla="*/ 1787327 h 6862288"/>
              <a:gd name="connsiteX270" fmla="*/ 3187434 w 4794266"/>
              <a:gd name="connsiteY270" fmla="*/ 1787327 h 6862288"/>
              <a:gd name="connsiteX271" fmla="*/ 3236271 w 4794266"/>
              <a:gd name="connsiteY271" fmla="*/ 1682140 h 6862288"/>
              <a:gd name="connsiteX272" fmla="*/ 0 w 4794266"/>
              <a:gd name="connsiteY272" fmla="*/ 1542076 h 6862288"/>
              <a:gd name="connsiteX273" fmla="*/ 1005127 w 4794266"/>
              <a:gd name="connsiteY273" fmla="*/ 1542076 h 6862288"/>
              <a:gd name="connsiteX274" fmla="*/ 959295 w 4794266"/>
              <a:gd name="connsiteY274" fmla="*/ 1631861 h 6862288"/>
              <a:gd name="connsiteX275" fmla="*/ 0 w 4794266"/>
              <a:gd name="connsiteY275" fmla="*/ 1631861 h 6862288"/>
              <a:gd name="connsiteX276" fmla="*/ 0 w 4794266"/>
              <a:gd name="connsiteY276" fmla="*/ 1542076 h 6862288"/>
              <a:gd name="connsiteX277" fmla="*/ 3132571 w 4794266"/>
              <a:gd name="connsiteY277" fmla="*/ 1479829 h 6862288"/>
              <a:gd name="connsiteX278" fmla="*/ 3184006 w 4794266"/>
              <a:gd name="connsiteY278" fmla="*/ 1573753 h 6862288"/>
              <a:gd name="connsiteX279" fmla="*/ 3084565 w 4794266"/>
              <a:gd name="connsiteY279" fmla="*/ 1772037 h 6862288"/>
              <a:gd name="connsiteX280" fmla="*/ 2985124 w 4794266"/>
              <a:gd name="connsiteY280" fmla="*/ 1772037 h 6862288"/>
              <a:gd name="connsiteX281" fmla="*/ 3132571 w 4794266"/>
              <a:gd name="connsiteY281" fmla="*/ 1479829 h 6862288"/>
              <a:gd name="connsiteX282" fmla="*/ 3389755 w 4794266"/>
              <a:gd name="connsiteY282" fmla="*/ 1386453 h 6862288"/>
              <a:gd name="connsiteX283" fmla="*/ 3479540 w 4794266"/>
              <a:gd name="connsiteY283" fmla="*/ 1386453 h 6862288"/>
              <a:gd name="connsiteX284" fmla="*/ 3436443 w 4794266"/>
              <a:gd name="connsiteY284" fmla="*/ 1476239 h 6862288"/>
              <a:gd name="connsiteX285" fmla="*/ 3389755 w 4794266"/>
              <a:gd name="connsiteY285" fmla="*/ 1386453 h 6862288"/>
              <a:gd name="connsiteX286" fmla="*/ 0 w 4794266"/>
              <a:gd name="connsiteY286" fmla="*/ 1378844 h 6862288"/>
              <a:gd name="connsiteX287" fmla="*/ 40400 w 4794266"/>
              <a:gd name="connsiteY287" fmla="*/ 1460702 h 6862288"/>
              <a:gd name="connsiteX288" fmla="*/ 0 w 4794266"/>
              <a:gd name="connsiteY288" fmla="*/ 1460702 h 6862288"/>
              <a:gd name="connsiteX289" fmla="*/ 0 w 4794266"/>
              <a:gd name="connsiteY289" fmla="*/ 1378844 h 6862288"/>
              <a:gd name="connsiteX290" fmla="*/ 3041878 w 4794266"/>
              <a:gd name="connsiteY290" fmla="*/ 1277509 h 6862288"/>
              <a:gd name="connsiteX291" fmla="*/ 3087101 w 4794266"/>
              <a:gd name="connsiteY291" fmla="*/ 1365185 h 6862288"/>
              <a:gd name="connsiteX292" fmla="*/ 3090579 w 4794266"/>
              <a:gd name="connsiteY292" fmla="*/ 1375707 h 6862288"/>
              <a:gd name="connsiteX293" fmla="*/ 2892295 w 4794266"/>
              <a:gd name="connsiteY293" fmla="*/ 1772009 h 6862288"/>
              <a:gd name="connsiteX294" fmla="*/ 2798371 w 4794266"/>
              <a:gd name="connsiteY294" fmla="*/ 1772009 h 6862288"/>
              <a:gd name="connsiteX295" fmla="*/ 3041878 w 4794266"/>
              <a:gd name="connsiteY295" fmla="*/ 1277509 h 6862288"/>
              <a:gd name="connsiteX296" fmla="*/ 3311937 w 4794266"/>
              <a:gd name="connsiteY296" fmla="*/ 1215257 h 6862288"/>
              <a:gd name="connsiteX297" fmla="*/ 3572933 w 4794266"/>
              <a:gd name="connsiteY297" fmla="*/ 1215257 h 6862288"/>
              <a:gd name="connsiteX298" fmla="*/ 3530029 w 4794266"/>
              <a:gd name="connsiteY298" fmla="*/ 1305042 h 6862288"/>
              <a:gd name="connsiteX299" fmla="*/ 3354840 w 4794266"/>
              <a:gd name="connsiteY299" fmla="*/ 1305042 h 6862288"/>
              <a:gd name="connsiteX300" fmla="*/ 3311937 w 4794266"/>
              <a:gd name="connsiteY300" fmla="*/ 1215257 h 6862288"/>
              <a:gd name="connsiteX301" fmla="*/ 2950989 w 4794266"/>
              <a:gd name="connsiteY301" fmla="*/ 1075199 h 6862288"/>
              <a:gd name="connsiteX302" fmla="*/ 2993582 w 4794266"/>
              <a:gd name="connsiteY302" fmla="*/ 1160086 h 6862288"/>
              <a:gd name="connsiteX303" fmla="*/ 2997131 w 4794266"/>
              <a:gd name="connsiteY303" fmla="*/ 1174233 h 6862288"/>
              <a:gd name="connsiteX304" fmla="*/ 2698982 w 4794266"/>
              <a:gd name="connsiteY304" fmla="*/ 1771979 h 6862288"/>
              <a:gd name="connsiteX305" fmla="*/ 2596050 w 4794266"/>
              <a:gd name="connsiteY305" fmla="*/ 1771979 h 6862288"/>
              <a:gd name="connsiteX306" fmla="*/ 2950989 w 4794266"/>
              <a:gd name="connsiteY306" fmla="*/ 1075199 h 6862288"/>
              <a:gd name="connsiteX307" fmla="*/ 3218559 w 4794266"/>
              <a:gd name="connsiteY307" fmla="*/ 1044073 h 6862288"/>
              <a:gd name="connsiteX308" fmla="*/ 3650802 w 4794266"/>
              <a:gd name="connsiteY308" fmla="*/ 1044073 h 6862288"/>
              <a:gd name="connsiteX309" fmla="*/ 3608632 w 4794266"/>
              <a:gd name="connsiteY309" fmla="*/ 1133858 h 6862288"/>
              <a:gd name="connsiteX310" fmla="*/ 3264243 w 4794266"/>
              <a:gd name="connsiteY310" fmla="*/ 1133858 h 6862288"/>
              <a:gd name="connsiteX311" fmla="*/ 3218559 w 4794266"/>
              <a:gd name="connsiteY311" fmla="*/ 1044073 h 6862288"/>
              <a:gd name="connsiteX312" fmla="*/ 0 w 4794266"/>
              <a:gd name="connsiteY312" fmla="*/ 969072 h 6862288"/>
              <a:gd name="connsiteX313" fmla="*/ 242609 w 4794266"/>
              <a:gd name="connsiteY313" fmla="*/ 1445195 h 6862288"/>
              <a:gd name="connsiteX314" fmla="*/ 141781 w 4794266"/>
              <a:gd name="connsiteY314" fmla="*/ 1445195 h 6862288"/>
              <a:gd name="connsiteX315" fmla="*/ 0 w 4794266"/>
              <a:gd name="connsiteY315" fmla="*/ 1165963 h 6862288"/>
              <a:gd name="connsiteX316" fmla="*/ 0 w 4794266"/>
              <a:gd name="connsiteY316" fmla="*/ 969072 h 6862288"/>
              <a:gd name="connsiteX317" fmla="*/ 2839507 w 4794266"/>
              <a:gd name="connsiteY317" fmla="*/ 888446 h 6862288"/>
              <a:gd name="connsiteX318" fmla="*/ 2888263 w 4794266"/>
              <a:gd name="connsiteY318" fmla="*/ 984396 h 6862288"/>
              <a:gd name="connsiteX319" fmla="*/ 2494733 w 4794266"/>
              <a:gd name="connsiteY319" fmla="*/ 1787533 h 6862288"/>
              <a:gd name="connsiteX320" fmla="*/ 2393739 w 4794266"/>
              <a:gd name="connsiteY320" fmla="*/ 1787533 h 6862288"/>
              <a:gd name="connsiteX321" fmla="*/ 2839507 w 4794266"/>
              <a:gd name="connsiteY321" fmla="*/ 888446 h 6862288"/>
              <a:gd name="connsiteX322" fmla="*/ 3125183 w 4794266"/>
              <a:gd name="connsiteY322" fmla="*/ 872877 h 6862288"/>
              <a:gd name="connsiteX323" fmla="*/ 3744155 w 4794266"/>
              <a:gd name="connsiteY323" fmla="*/ 872877 h 6862288"/>
              <a:gd name="connsiteX324" fmla="*/ 3701711 w 4794266"/>
              <a:gd name="connsiteY324" fmla="*/ 962518 h 6862288"/>
              <a:gd name="connsiteX325" fmla="*/ 3171164 w 4794266"/>
              <a:gd name="connsiteY325" fmla="*/ 962518 h 6862288"/>
              <a:gd name="connsiteX326" fmla="*/ 3125183 w 4794266"/>
              <a:gd name="connsiteY326" fmla="*/ 872877 h 6862288"/>
              <a:gd name="connsiteX327" fmla="*/ 3047375 w 4794266"/>
              <a:gd name="connsiteY327" fmla="*/ 701692 h 6862288"/>
              <a:gd name="connsiteX328" fmla="*/ 3837527 w 4794266"/>
              <a:gd name="connsiteY328" fmla="*/ 701692 h 6862288"/>
              <a:gd name="connsiteX329" fmla="*/ 3795008 w 4794266"/>
              <a:gd name="connsiteY329" fmla="*/ 791333 h 6862288"/>
              <a:gd name="connsiteX330" fmla="*/ 3089894 w 4794266"/>
              <a:gd name="connsiteY330" fmla="*/ 791333 h 6862288"/>
              <a:gd name="connsiteX331" fmla="*/ 3047375 w 4794266"/>
              <a:gd name="connsiteY331" fmla="*/ 701692 h 6862288"/>
              <a:gd name="connsiteX332" fmla="*/ 2741909 w 4794266"/>
              <a:gd name="connsiteY332" fmla="*/ 670568 h 6862288"/>
              <a:gd name="connsiteX333" fmla="*/ 2794841 w 4794266"/>
              <a:gd name="connsiteY333" fmla="*/ 773272 h 6862288"/>
              <a:gd name="connsiteX334" fmla="*/ 2286696 w 4794266"/>
              <a:gd name="connsiteY334" fmla="*/ 1771977 h 6862288"/>
              <a:gd name="connsiteX335" fmla="*/ 2191419 w 4794266"/>
              <a:gd name="connsiteY335" fmla="*/ 1771977 h 6862288"/>
              <a:gd name="connsiteX336" fmla="*/ 2741909 w 4794266"/>
              <a:gd name="connsiteY336" fmla="*/ 670568 h 6862288"/>
              <a:gd name="connsiteX337" fmla="*/ 0 w 4794266"/>
              <a:gd name="connsiteY337" fmla="*/ 587906 h 6862288"/>
              <a:gd name="connsiteX338" fmla="*/ 429355 w 4794266"/>
              <a:gd name="connsiteY338" fmla="*/ 1460707 h 6862288"/>
              <a:gd name="connsiteX339" fmla="*/ 335326 w 4794266"/>
              <a:gd name="connsiteY339" fmla="*/ 1460707 h 6862288"/>
              <a:gd name="connsiteX340" fmla="*/ 0 w 4794266"/>
              <a:gd name="connsiteY340" fmla="*/ 791234 h 6862288"/>
              <a:gd name="connsiteX341" fmla="*/ 0 w 4794266"/>
              <a:gd name="connsiteY341" fmla="*/ 587906 h 6862288"/>
              <a:gd name="connsiteX342" fmla="*/ 2953999 w 4794266"/>
              <a:gd name="connsiteY342" fmla="*/ 514940 h 6862288"/>
              <a:gd name="connsiteX343" fmla="*/ 3915367 w 4794266"/>
              <a:gd name="connsiteY343" fmla="*/ 514940 h 6862288"/>
              <a:gd name="connsiteX344" fmla="*/ 3873109 w 4794266"/>
              <a:gd name="connsiteY344" fmla="*/ 604580 h 6862288"/>
              <a:gd name="connsiteX345" fmla="*/ 2999778 w 4794266"/>
              <a:gd name="connsiteY345" fmla="*/ 604580 h 6862288"/>
              <a:gd name="connsiteX346" fmla="*/ 2953999 w 4794266"/>
              <a:gd name="connsiteY346" fmla="*/ 514940 h 6862288"/>
              <a:gd name="connsiteX347" fmla="*/ 2633401 w 4794266"/>
              <a:gd name="connsiteY347" fmla="*/ 483816 h 6862288"/>
              <a:gd name="connsiteX348" fmla="*/ 2685925 w 4794266"/>
              <a:gd name="connsiteY348" fmla="*/ 582365 h 6862288"/>
              <a:gd name="connsiteX349" fmla="*/ 2090661 w 4794266"/>
              <a:gd name="connsiteY349" fmla="*/ 1771998 h 6862288"/>
              <a:gd name="connsiteX350" fmla="*/ 1989115 w 4794266"/>
              <a:gd name="connsiteY350" fmla="*/ 1771998 h 6862288"/>
              <a:gd name="connsiteX351" fmla="*/ 2633401 w 4794266"/>
              <a:gd name="connsiteY351" fmla="*/ 483816 h 6862288"/>
              <a:gd name="connsiteX352" fmla="*/ 89908 w 4794266"/>
              <a:gd name="connsiteY352" fmla="*/ 359310 h 6862288"/>
              <a:gd name="connsiteX353" fmla="*/ 647166 w 4794266"/>
              <a:gd name="connsiteY353" fmla="*/ 1445187 h 6862288"/>
              <a:gd name="connsiteX354" fmla="*/ 544233 w 4794266"/>
              <a:gd name="connsiteY354" fmla="*/ 1445187 h 6862288"/>
              <a:gd name="connsiteX355" fmla="*/ 43765 w 4794266"/>
              <a:gd name="connsiteY355" fmla="*/ 454193 h 6862288"/>
              <a:gd name="connsiteX356" fmla="*/ 50864 w 4794266"/>
              <a:gd name="connsiteY356" fmla="*/ 436622 h 6862288"/>
              <a:gd name="connsiteX357" fmla="*/ 89908 w 4794266"/>
              <a:gd name="connsiteY357" fmla="*/ 359310 h 6862288"/>
              <a:gd name="connsiteX358" fmla="*/ 2876180 w 4794266"/>
              <a:gd name="connsiteY358" fmla="*/ 343745 h 6862288"/>
              <a:gd name="connsiteX359" fmla="*/ 4008747 w 4794266"/>
              <a:gd name="connsiteY359" fmla="*/ 343745 h 6862288"/>
              <a:gd name="connsiteX360" fmla="*/ 3963022 w 4794266"/>
              <a:gd name="connsiteY360" fmla="*/ 433529 h 6862288"/>
              <a:gd name="connsiteX361" fmla="*/ 2918387 w 4794266"/>
              <a:gd name="connsiteY361" fmla="*/ 433529 h 6862288"/>
              <a:gd name="connsiteX362" fmla="*/ 2876180 w 4794266"/>
              <a:gd name="connsiteY362" fmla="*/ 343745 h 6862288"/>
              <a:gd name="connsiteX363" fmla="*/ 2531542 w 4794266"/>
              <a:gd name="connsiteY363" fmla="*/ 281495 h 6862288"/>
              <a:gd name="connsiteX364" fmla="*/ 2576996 w 4794266"/>
              <a:gd name="connsiteY364" fmla="*/ 380390 h 6862288"/>
              <a:gd name="connsiteX365" fmla="*/ 1888193 w 4794266"/>
              <a:gd name="connsiteY365" fmla="*/ 1771985 h 6862288"/>
              <a:gd name="connsiteX366" fmla="*/ 1786794 w 4794266"/>
              <a:gd name="connsiteY366" fmla="*/ 1771985 h 6862288"/>
              <a:gd name="connsiteX367" fmla="*/ 2531542 w 4794266"/>
              <a:gd name="connsiteY367" fmla="*/ 281495 h 6862288"/>
              <a:gd name="connsiteX368" fmla="*/ 2782803 w 4794266"/>
              <a:gd name="connsiteY368" fmla="*/ 172561 h 6862288"/>
              <a:gd name="connsiteX369" fmla="*/ 4102104 w 4794266"/>
              <a:gd name="connsiteY369" fmla="*/ 172561 h 6862288"/>
              <a:gd name="connsiteX370" fmla="*/ 4059660 w 4794266"/>
              <a:gd name="connsiteY370" fmla="*/ 262345 h 6862288"/>
              <a:gd name="connsiteX371" fmla="*/ 2825247 w 4794266"/>
              <a:gd name="connsiteY371" fmla="*/ 262345 h 6862288"/>
              <a:gd name="connsiteX372" fmla="*/ 2782803 w 4794266"/>
              <a:gd name="connsiteY372" fmla="*/ 172561 h 6862288"/>
              <a:gd name="connsiteX373" fmla="*/ 186164 w 4794266"/>
              <a:gd name="connsiteY373" fmla="*/ 172558 h 6862288"/>
              <a:gd name="connsiteX374" fmla="*/ 833967 w 4794266"/>
              <a:gd name="connsiteY374" fmla="*/ 1460741 h 6862288"/>
              <a:gd name="connsiteX375" fmla="*/ 735921 w 4794266"/>
              <a:gd name="connsiteY375" fmla="*/ 1460741 h 6862288"/>
              <a:gd name="connsiteX376" fmla="*/ 137141 w 4794266"/>
              <a:gd name="connsiteY376" fmla="*/ 271108 h 6862288"/>
              <a:gd name="connsiteX377" fmla="*/ 151148 w 4794266"/>
              <a:gd name="connsiteY377" fmla="*/ 246470 h 6862288"/>
              <a:gd name="connsiteX378" fmla="*/ 186164 w 4794266"/>
              <a:gd name="connsiteY378" fmla="*/ 172558 h 6862288"/>
              <a:gd name="connsiteX379" fmla="*/ 2434228 w 4794266"/>
              <a:gd name="connsiteY379" fmla="*/ 94743 h 6862288"/>
              <a:gd name="connsiteX380" fmla="*/ 2483591 w 4794266"/>
              <a:gd name="connsiteY380" fmla="*/ 190361 h 6862288"/>
              <a:gd name="connsiteX381" fmla="*/ 1683210 w 4794266"/>
              <a:gd name="connsiteY381" fmla="*/ 1787545 h 6862288"/>
              <a:gd name="connsiteX382" fmla="*/ 1584484 w 4794266"/>
              <a:gd name="connsiteY382" fmla="*/ 1787545 h 6862288"/>
              <a:gd name="connsiteX383" fmla="*/ 2434228 w 4794266"/>
              <a:gd name="connsiteY383" fmla="*/ 94743 h 6862288"/>
              <a:gd name="connsiteX384" fmla="*/ 4682467 w 4794266"/>
              <a:gd name="connsiteY384" fmla="*/ 0 h 6862288"/>
              <a:gd name="connsiteX385" fmla="*/ 4685835 w 4794266"/>
              <a:gd name="connsiteY385" fmla="*/ 0 h 6862288"/>
              <a:gd name="connsiteX386" fmla="*/ 3971455 w 4794266"/>
              <a:gd name="connsiteY386" fmla="*/ 1413615 h 6862288"/>
              <a:gd name="connsiteX387" fmla="*/ 4691881 w 4794266"/>
              <a:gd name="connsiteY387" fmla="*/ 0 h 6862288"/>
              <a:gd name="connsiteX388" fmla="*/ 4794266 w 4794266"/>
              <a:gd name="connsiteY388" fmla="*/ 0 h 6862288"/>
              <a:gd name="connsiteX389" fmla="*/ 3485882 w 4794266"/>
              <a:gd name="connsiteY389" fmla="*/ 2565697 h 6862288"/>
              <a:gd name="connsiteX390" fmla="*/ 3438634 w 4794266"/>
              <a:gd name="connsiteY390" fmla="*/ 2467962 h 6862288"/>
              <a:gd name="connsiteX391" fmla="*/ 3436438 w 4794266"/>
              <a:gd name="connsiteY391" fmla="*/ 2472308 h 6862288"/>
              <a:gd name="connsiteX392" fmla="*/ 3438631 w 4794266"/>
              <a:gd name="connsiteY392" fmla="*/ 2467957 h 6862288"/>
              <a:gd name="connsiteX393" fmla="*/ 3436438 w 4794266"/>
              <a:gd name="connsiteY393" fmla="*/ 2463422 h 6862288"/>
              <a:gd name="connsiteX394" fmla="*/ 3841129 w 4794266"/>
              <a:gd name="connsiteY394" fmla="*/ 1669341 h 6862288"/>
              <a:gd name="connsiteX395" fmla="*/ 4682467 w 4794266"/>
              <a:gd name="connsiteY395" fmla="*/ 0 h 6862288"/>
              <a:gd name="connsiteX396" fmla="*/ 4484198 w 4794266"/>
              <a:gd name="connsiteY396" fmla="*/ 0 h 6862288"/>
              <a:gd name="connsiteX397" fmla="*/ 4588266 w 4794266"/>
              <a:gd name="connsiteY397" fmla="*/ 0 h 6862288"/>
              <a:gd name="connsiteX398" fmla="*/ 3580336 w 4794266"/>
              <a:gd name="connsiteY398" fmla="*/ 1982087 h 6862288"/>
              <a:gd name="connsiteX399" fmla="*/ 3530766 w 4794266"/>
              <a:gd name="connsiteY399" fmla="*/ 1886815 h 6862288"/>
              <a:gd name="connsiteX400" fmla="*/ 4484198 w 4794266"/>
              <a:gd name="connsiteY400" fmla="*/ 0 h 6862288"/>
              <a:gd name="connsiteX401" fmla="*/ 2499096 w 4794266"/>
              <a:gd name="connsiteY401" fmla="*/ 0 h 6862288"/>
              <a:gd name="connsiteX402" fmla="*/ 2598201 w 4794266"/>
              <a:gd name="connsiteY402" fmla="*/ 0 h 6862288"/>
              <a:gd name="connsiteX403" fmla="*/ 3203991 w 4794266"/>
              <a:gd name="connsiteY403" fmla="*/ 1191538 h 6862288"/>
              <a:gd name="connsiteX404" fmla="*/ 3451229 w 4794266"/>
              <a:gd name="connsiteY404" fmla="*/ 1678703 h 6862288"/>
              <a:gd name="connsiteX405" fmla="*/ 4252986 w 4794266"/>
              <a:gd name="connsiteY405" fmla="*/ 83062 h 6862288"/>
              <a:gd name="connsiteX406" fmla="*/ 2748367 w 4794266"/>
              <a:gd name="connsiteY406" fmla="*/ 83062 h 6862288"/>
              <a:gd name="connsiteX407" fmla="*/ 2703352 w 4794266"/>
              <a:gd name="connsiteY407" fmla="*/ 0 h 6862288"/>
              <a:gd name="connsiteX408" fmla="*/ 4396965 w 4794266"/>
              <a:gd name="connsiteY408" fmla="*/ 0 h 6862288"/>
              <a:gd name="connsiteX409" fmla="*/ 4355413 w 4794266"/>
              <a:gd name="connsiteY409" fmla="*/ 83062 h 6862288"/>
              <a:gd name="connsiteX410" fmla="*/ 3497144 w 4794266"/>
              <a:gd name="connsiteY410" fmla="*/ 1777549 h 6862288"/>
              <a:gd name="connsiteX411" fmla="*/ 3451229 w 4794266"/>
              <a:gd name="connsiteY411" fmla="*/ 1876393 h 6862288"/>
              <a:gd name="connsiteX412" fmla="*/ 1981937 w 4794266"/>
              <a:gd name="connsiteY412" fmla="*/ 4795845 h 6862288"/>
              <a:gd name="connsiteX413" fmla="*/ 1939552 w 4794266"/>
              <a:gd name="connsiteY413" fmla="*/ 4884099 h 6862288"/>
              <a:gd name="connsiteX414" fmla="*/ 1932489 w 4794266"/>
              <a:gd name="connsiteY414" fmla="*/ 4884099 h 6862288"/>
              <a:gd name="connsiteX415" fmla="*/ 1837126 w 4794266"/>
              <a:gd name="connsiteY415" fmla="*/ 4884099 h 6862288"/>
              <a:gd name="connsiteX416" fmla="*/ 39353 w 4794266"/>
              <a:gd name="connsiteY416" fmla="*/ 4884099 h 6862288"/>
              <a:gd name="connsiteX417" fmla="*/ 1031836 w 4794266"/>
              <a:gd name="connsiteY417" fmla="*/ 6861000 h 6862288"/>
              <a:gd name="connsiteX418" fmla="*/ 936473 w 4794266"/>
              <a:gd name="connsiteY418" fmla="*/ 6861000 h 6862288"/>
              <a:gd name="connsiteX419" fmla="*/ 0 w 4794266"/>
              <a:gd name="connsiteY419" fmla="*/ 5005253 h 6862288"/>
              <a:gd name="connsiteX420" fmla="*/ 0 w 4794266"/>
              <a:gd name="connsiteY420" fmla="*/ 4795845 h 6862288"/>
              <a:gd name="connsiteX421" fmla="*/ 1879509 w 4794266"/>
              <a:gd name="connsiteY421" fmla="*/ 4795845 h 6862288"/>
              <a:gd name="connsiteX422" fmla="*/ 3401781 w 4794266"/>
              <a:gd name="connsiteY422" fmla="*/ 1777549 h 6862288"/>
              <a:gd name="connsiteX423" fmla="*/ 3165139 w 4794266"/>
              <a:gd name="connsiteY423" fmla="*/ 1315095 h 6862288"/>
              <a:gd name="connsiteX424" fmla="*/ 2499096 w 4794266"/>
              <a:gd name="connsiteY424" fmla="*/ 0 h 6862288"/>
              <a:gd name="connsiteX425" fmla="*/ 2282766 w 4794266"/>
              <a:gd name="connsiteY425" fmla="*/ 0 h 6862288"/>
              <a:gd name="connsiteX426" fmla="*/ 2383457 w 4794266"/>
              <a:gd name="connsiteY426" fmla="*/ 0 h 6862288"/>
              <a:gd name="connsiteX427" fmla="*/ 1448845 w 4794266"/>
              <a:gd name="connsiteY427" fmla="*/ 1858774 h 6862288"/>
              <a:gd name="connsiteX428" fmla="*/ 3246161 w 4794266"/>
              <a:gd name="connsiteY428" fmla="*/ 1858774 h 6862288"/>
              <a:gd name="connsiteX429" fmla="*/ 3203871 w 4794266"/>
              <a:gd name="connsiteY429" fmla="*/ 1943196 h 6862288"/>
              <a:gd name="connsiteX430" fmla="*/ 1403031 w 4794266"/>
              <a:gd name="connsiteY430" fmla="*/ 1943196 h 6862288"/>
              <a:gd name="connsiteX431" fmla="*/ 1392458 w 4794266"/>
              <a:gd name="connsiteY431" fmla="*/ 1943196 h 6862288"/>
              <a:gd name="connsiteX432" fmla="*/ 1304354 w 4794266"/>
              <a:gd name="connsiteY432" fmla="*/ 1943196 h 6862288"/>
              <a:gd name="connsiteX433" fmla="*/ 2282766 w 4794266"/>
              <a:gd name="connsiteY433" fmla="*/ 0 h 6862288"/>
              <a:gd name="connsiteX434" fmla="*/ 2085184 w 4794266"/>
              <a:gd name="connsiteY434" fmla="*/ 0 h 6862288"/>
              <a:gd name="connsiteX435" fmla="*/ 2180489 w 4794266"/>
              <a:gd name="connsiteY435" fmla="*/ 0 h 6862288"/>
              <a:gd name="connsiteX436" fmla="*/ 921627 w 4794266"/>
              <a:gd name="connsiteY436" fmla="*/ 2503438 h 6862288"/>
              <a:gd name="connsiteX437" fmla="*/ 0 w 4794266"/>
              <a:gd name="connsiteY437" fmla="*/ 2503438 h 6862288"/>
              <a:gd name="connsiteX438" fmla="*/ 0 w 4794266"/>
              <a:gd name="connsiteY438" fmla="*/ 2418757 h 6862288"/>
              <a:gd name="connsiteX439" fmla="*/ 868685 w 4794266"/>
              <a:gd name="connsiteY439" fmla="*/ 2418757 h 6862288"/>
              <a:gd name="connsiteX440" fmla="*/ 2085184 w 4794266"/>
              <a:gd name="connsiteY440" fmla="*/ 0 h 6862288"/>
              <a:gd name="connsiteX441" fmla="*/ 1883218 w 4794266"/>
              <a:gd name="connsiteY441" fmla="*/ 0 h 6862288"/>
              <a:gd name="connsiteX442" fmla="*/ 1978547 w 4794266"/>
              <a:gd name="connsiteY442" fmla="*/ 0 h 6862288"/>
              <a:gd name="connsiteX443" fmla="*/ 813769 w 4794266"/>
              <a:gd name="connsiteY443" fmla="*/ 2332241 h 6862288"/>
              <a:gd name="connsiteX444" fmla="*/ 0 w 4794266"/>
              <a:gd name="connsiteY444" fmla="*/ 2332241 h 6862288"/>
              <a:gd name="connsiteX445" fmla="*/ 0 w 4794266"/>
              <a:gd name="connsiteY445" fmla="*/ 2247501 h 6862288"/>
              <a:gd name="connsiteX446" fmla="*/ 753901 w 4794266"/>
              <a:gd name="connsiteY446" fmla="*/ 2247501 h 6862288"/>
              <a:gd name="connsiteX447" fmla="*/ 753901 w 4794266"/>
              <a:gd name="connsiteY447" fmla="*/ 2251031 h 6862288"/>
              <a:gd name="connsiteX448" fmla="*/ 1883218 w 4794266"/>
              <a:gd name="connsiteY448" fmla="*/ 0 h 6862288"/>
              <a:gd name="connsiteX449" fmla="*/ 1676567 w 4794266"/>
              <a:gd name="connsiteY449" fmla="*/ 0 h 6862288"/>
              <a:gd name="connsiteX450" fmla="*/ 1775670 w 4794266"/>
              <a:gd name="connsiteY450" fmla="*/ 0 h 6862288"/>
              <a:gd name="connsiteX451" fmla="*/ 1085842 w 4794266"/>
              <a:gd name="connsiteY451" fmla="*/ 1367346 h 6862288"/>
              <a:gd name="connsiteX452" fmla="*/ 1039779 w 4794266"/>
              <a:gd name="connsiteY452" fmla="*/ 1264773 h 6862288"/>
              <a:gd name="connsiteX453" fmla="*/ 1676567 w 4794266"/>
              <a:gd name="connsiteY453" fmla="*/ 0 h 6862288"/>
              <a:gd name="connsiteX454" fmla="*/ 1479705 w 4794266"/>
              <a:gd name="connsiteY454" fmla="*/ 0 h 6862288"/>
              <a:gd name="connsiteX455" fmla="*/ 1574216 w 4794266"/>
              <a:gd name="connsiteY455" fmla="*/ 0 h 6862288"/>
              <a:gd name="connsiteX456" fmla="*/ 995314 w 4794266"/>
              <a:gd name="connsiteY456" fmla="*/ 1165036 h 6862288"/>
              <a:gd name="connsiteX457" fmla="*/ 946402 w 4794266"/>
              <a:gd name="connsiteY457" fmla="*/ 1069591 h 6862288"/>
              <a:gd name="connsiteX458" fmla="*/ 1479705 w 4794266"/>
              <a:gd name="connsiteY458" fmla="*/ 0 h 6862288"/>
              <a:gd name="connsiteX459" fmla="*/ 1270221 w 4794266"/>
              <a:gd name="connsiteY459" fmla="*/ 0 h 6862288"/>
              <a:gd name="connsiteX460" fmla="*/ 1371191 w 4794266"/>
              <a:gd name="connsiteY460" fmla="*/ 0 h 6862288"/>
              <a:gd name="connsiteX461" fmla="*/ 886459 w 4794266"/>
              <a:gd name="connsiteY461" fmla="*/ 962730 h 6862288"/>
              <a:gd name="connsiteX462" fmla="*/ 837468 w 4794266"/>
              <a:gd name="connsiteY462" fmla="*/ 867670 h 6862288"/>
              <a:gd name="connsiteX463" fmla="*/ 1270221 w 4794266"/>
              <a:gd name="connsiteY463" fmla="*/ 0 h 6862288"/>
              <a:gd name="connsiteX464" fmla="*/ 1086586 w 4794266"/>
              <a:gd name="connsiteY464" fmla="*/ 0 h 6862288"/>
              <a:gd name="connsiteX465" fmla="*/ 1183878 w 4794266"/>
              <a:gd name="connsiteY465" fmla="*/ 0 h 6862288"/>
              <a:gd name="connsiteX466" fmla="*/ 797450 w 4794266"/>
              <a:gd name="connsiteY466" fmla="*/ 760440 h 6862288"/>
              <a:gd name="connsiteX467" fmla="*/ 744092 w 4794266"/>
              <a:gd name="connsiteY467" fmla="*/ 658939 h 6862288"/>
              <a:gd name="connsiteX468" fmla="*/ 1086586 w 4794266"/>
              <a:gd name="connsiteY468" fmla="*/ 0 h 6862288"/>
              <a:gd name="connsiteX469" fmla="*/ 882903 w 4794266"/>
              <a:gd name="connsiteY469" fmla="*/ 0 h 6862288"/>
              <a:gd name="connsiteX470" fmla="*/ 983094 w 4794266"/>
              <a:gd name="connsiteY470" fmla="*/ 0 h 6862288"/>
              <a:gd name="connsiteX471" fmla="*/ 699348 w 4794266"/>
              <a:gd name="connsiteY471" fmla="*/ 573640 h 6862288"/>
              <a:gd name="connsiteX472" fmla="*/ 657662 w 4794266"/>
              <a:gd name="connsiteY472" fmla="*/ 488488 h 6862288"/>
              <a:gd name="connsiteX473" fmla="*/ 650715 w 4794266"/>
              <a:gd name="connsiteY473" fmla="*/ 474296 h 6862288"/>
              <a:gd name="connsiteX474" fmla="*/ 882903 w 4794266"/>
              <a:gd name="connsiteY474" fmla="*/ 0 h 6862288"/>
              <a:gd name="connsiteX475" fmla="*/ 677572 w 4794266"/>
              <a:gd name="connsiteY475" fmla="*/ 0 h 6862288"/>
              <a:gd name="connsiteX476" fmla="*/ 778686 w 4794266"/>
              <a:gd name="connsiteY476" fmla="*/ 0 h 6862288"/>
              <a:gd name="connsiteX477" fmla="*/ 588085 w 4794266"/>
              <a:gd name="connsiteY477" fmla="*/ 371319 h 6862288"/>
              <a:gd name="connsiteX478" fmla="*/ 545333 w 4794266"/>
              <a:gd name="connsiteY478" fmla="*/ 279088 h 6862288"/>
              <a:gd name="connsiteX479" fmla="*/ 541771 w 4794266"/>
              <a:gd name="connsiteY479" fmla="*/ 275541 h 6862288"/>
              <a:gd name="connsiteX480" fmla="*/ 677572 w 4794266"/>
              <a:gd name="connsiteY480" fmla="*/ 0 h 6862288"/>
              <a:gd name="connsiteX481" fmla="*/ 483066 w 4794266"/>
              <a:gd name="connsiteY481" fmla="*/ 0 h 6862288"/>
              <a:gd name="connsiteX482" fmla="*/ 579239 w 4794266"/>
              <a:gd name="connsiteY482" fmla="*/ 0 h 6862288"/>
              <a:gd name="connsiteX483" fmla="*/ 496812 w 4794266"/>
              <a:gd name="connsiteY483" fmla="*/ 169055 h 6862288"/>
              <a:gd name="connsiteX484" fmla="*/ 448395 w 4794266"/>
              <a:gd name="connsiteY484" fmla="*/ 67508 h 6862288"/>
              <a:gd name="connsiteX485" fmla="*/ 483066 w 4794266"/>
              <a:gd name="connsiteY485" fmla="*/ 0 h 6862288"/>
              <a:gd name="connsiteX486" fmla="*/ 281623 w 4794266"/>
              <a:gd name="connsiteY486" fmla="*/ 0 h 6862288"/>
              <a:gd name="connsiteX487" fmla="*/ 380286 w 4794266"/>
              <a:gd name="connsiteY487" fmla="*/ 0 h 6862288"/>
              <a:gd name="connsiteX488" fmla="*/ 347483 w 4794266"/>
              <a:gd name="connsiteY488" fmla="*/ 69038 h 6862288"/>
              <a:gd name="connsiteX489" fmla="*/ 1036285 w 4794266"/>
              <a:gd name="connsiteY489" fmla="*/ 1460728 h 6862288"/>
              <a:gd name="connsiteX490" fmla="*/ 941880 w 4794266"/>
              <a:gd name="connsiteY490" fmla="*/ 1460728 h 6862288"/>
              <a:gd name="connsiteX491" fmla="*/ 246086 w 4794266"/>
              <a:gd name="connsiteY491" fmla="*/ 69038 h 6862288"/>
              <a:gd name="connsiteX492" fmla="*/ 281623 w 4794266"/>
              <a:gd name="connsiteY492" fmla="*/ 0 h 6862288"/>
              <a:gd name="connsiteX493" fmla="*/ 79031 w 4794266"/>
              <a:gd name="connsiteY493" fmla="*/ 0 h 6862288"/>
              <a:gd name="connsiteX494" fmla="*/ 173569 w 4794266"/>
              <a:gd name="connsiteY494" fmla="*/ 0 h 6862288"/>
              <a:gd name="connsiteX495" fmla="*/ 0 w 4794266"/>
              <a:gd name="connsiteY495" fmla="*/ 349055 h 6862288"/>
              <a:gd name="connsiteX496" fmla="*/ 0 w 4794266"/>
              <a:gd name="connsiteY496" fmla="*/ 155555 h 6862288"/>
              <a:gd name="connsiteX497" fmla="*/ 79031 w 4794266"/>
              <a:gd name="connsiteY497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12915 w 4794266"/>
              <a:gd name="connsiteY199" fmla="*/ 4728890 h 6862288"/>
              <a:gd name="connsiteX200" fmla="*/ 2398846 w 4794266"/>
              <a:gd name="connsiteY200" fmla="*/ 4728890 h 6862288"/>
              <a:gd name="connsiteX201" fmla="*/ 2395559 w 4794266"/>
              <a:gd name="connsiteY201" fmla="*/ 4728890 h 6862288"/>
              <a:gd name="connsiteX202" fmla="*/ 1308307 w 4794266"/>
              <a:gd name="connsiteY202" fmla="*/ 6862288 h 6862288"/>
              <a:gd name="connsiteX203" fmla="*/ 1205888 w 4794266"/>
              <a:gd name="connsiteY203" fmla="*/ 6862288 h 6862288"/>
              <a:gd name="connsiteX204" fmla="*/ 1206546 w 4794266"/>
              <a:gd name="connsiteY204" fmla="*/ 6860998 h 6862288"/>
              <a:gd name="connsiteX205" fmla="*/ 1127055 w 4794266"/>
              <a:gd name="connsiteY205" fmla="*/ 6860998 h 6862288"/>
              <a:gd name="connsiteX206" fmla="*/ 1081302 w 4794266"/>
              <a:gd name="connsiteY206" fmla="*/ 6769162 h 6862288"/>
              <a:gd name="connsiteX207" fmla="*/ 226066 w 4794266"/>
              <a:gd name="connsiteY207" fmla="*/ 5059594 h 6862288"/>
              <a:gd name="connsiteX208" fmla="*/ 183832 w 4794266"/>
              <a:gd name="connsiteY208" fmla="*/ 4974822 h 6862288"/>
              <a:gd name="connsiteX209" fmla="*/ 1880226 w 4794266"/>
              <a:gd name="connsiteY209" fmla="*/ 4974822 h 6862288"/>
              <a:gd name="connsiteX210" fmla="*/ 1834473 w 4794266"/>
              <a:gd name="connsiteY210" fmla="*/ 5059594 h 6862288"/>
              <a:gd name="connsiteX211" fmla="*/ 324611 w 4794266"/>
              <a:gd name="connsiteY211" fmla="*/ 5059594 h 6862288"/>
              <a:gd name="connsiteX212" fmla="*/ 1134094 w 4794266"/>
              <a:gd name="connsiteY212" fmla="*/ 6673793 h 6862288"/>
              <a:gd name="connsiteX213" fmla="*/ 1376939 w 4794266"/>
              <a:gd name="connsiteY213" fmla="*/ 6182822 h 6862288"/>
              <a:gd name="connsiteX214" fmla="*/ 2073798 w 4794266"/>
              <a:gd name="connsiteY214" fmla="*/ 4794681 h 6862288"/>
              <a:gd name="connsiteX215" fmla="*/ 2172342 w 4794266"/>
              <a:gd name="connsiteY215" fmla="*/ 4794681 h 6862288"/>
              <a:gd name="connsiteX216" fmla="*/ 1415653 w 4794266"/>
              <a:gd name="connsiteY216" fmla="*/ 6306448 h 6862288"/>
              <a:gd name="connsiteX217" fmla="*/ 1179847 w 4794266"/>
              <a:gd name="connsiteY217" fmla="*/ 6769162 h 6862288"/>
              <a:gd name="connsiteX218" fmla="*/ 1217546 w 4794266"/>
              <a:gd name="connsiteY218" fmla="*/ 6839426 h 6862288"/>
              <a:gd name="connsiteX219" fmla="*/ 2569126 w 4794266"/>
              <a:gd name="connsiteY219" fmla="*/ 4189024 h 6862288"/>
              <a:gd name="connsiteX220" fmla="*/ 2570556 w 4794266"/>
              <a:gd name="connsiteY220" fmla="*/ 4191982 h 6862288"/>
              <a:gd name="connsiteX221" fmla="*/ 3387196 w 4794266"/>
              <a:gd name="connsiteY221" fmla="*/ 2569217 h 6862288"/>
              <a:gd name="connsiteX222" fmla="*/ 1393478 w 4794266"/>
              <a:gd name="connsiteY222" fmla="*/ 2553652 h 6862288"/>
              <a:gd name="connsiteX223" fmla="*/ 2903768 w 4794266"/>
              <a:gd name="connsiteY223" fmla="*/ 2553652 h 6862288"/>
              <a:gd name="connsiteX224" fmla="*/ 2857787 w 4794266"/>
              <a:gd name="connsiteY224" fmla="*/ 2643437 h 6862288"/>
              <a:gd name="connsiteX225" fmla="*/ 1351035 w 4794266"/>
              <a:gd name="connsiteY225" fmla="*/ 2643437 h 6862288"/>
              <a:gd name="connsiteX226" fmla="*/ 1393478 w 4794266"/>
              <a:gd name="connsiteY226" fmla="*/ 2553652 h 6862288"/>
              <a:gd name="connsiteX227" fmla="*/ 1471298 w 4794266"/>
              <a:gd name="connsiteY227" fmla="*/ 2382466 h 6862288"/>
              <a:gd name="connsiteX228" fmla="*/ 2981587 w 4794266"/>
              <a:gd name="connsiteY228" fmla="*/ 2382466 h 6862288"/>
              <a:gd name="connsiteX229" fmla="*/ 2939143 w 4794266"/>
              <a:gd name="connsiteY229" fmla="*/ 2472251 h 6862288"/>
              <a:gd name="connsiteX230" fmla="*/ 1428853 w 4794266"/>
              <a:gd name="connsiteY230" fmla="*/ 2472251 h 6862288"/>
              <a:gd name="connsiteX231" fmla="*/ 1471298 w 4794266"/>
              <a:gd name="connsiteY231" fmla="*/ 2382466 h 6862288"/>
              <a:gd name="connsiteX232" fmla="*/ 1364286 w 4794266"/>
              <a:gd name="connsiteY232" fmla="*/ 2211271 h 6862288"/>
              <a:gd name="connsiteX233" fmla="*/ 3074965 w 4794266"/>
              <a:gd name="connsiteY233" fmla="*/ 2211271 h 6862288"/>
              <a:gd name="connsiteX234" fmla="*/ 3029017 w 4794266"/>
              <a:gd name="connsiteY234" fmla="*/ 2299248 h 6862288"/>
              <a:gd name="connsiteX235" fmla="*/ 1420838 w 4794266"/>
              <a:gd name="connsiteY235" fmla="*/ 2299248 h 6862288"/>
              <a:gd name="connsiteX236" fmla="*/ 204981 w 4794266"/>
              <a:gd name="connsiteY236" fmla="*/ 4713353 h 6862288"/>
              <a:gd name="connsiteX237" fmla="*/ 106016 w 4794266"/>
              <a:gd name="connsiteY237" fmla="*/ 4713353 h 6862288"/>
              <a:gd name="connsiteX238" fmla="*/ 1364286 w 4794266"/>
              <a:gd name="connsiteY238" fmla="*/ 2211271 h 6862288"/>
              <a:gd name="connsiteX239" fmla="*/ 0 w 4794266"/>
              <a:gd name="connsiteY239" fmla="*/ 2071210 h 6862288"/>
              <a:gd name="connsiteX240" fmla="*/ 740567 w 4794266"/>
              <a:gd name="connsiteY240" fmla="*/ 2071210 h 6862288"/>
              <a:gd name="connsiteX241" fmla="*/ 698268 w 4794266"/>
              <a:gd name="connsiteY241" fmla="*/ 2160994 h 6862288"/>
              <a:gd name="connsiteX242" fmla="*/ 0 w 4794266"/>
              <a:gd name="connsiteY242" fmla="*/ 2160994 h 6862288"/>
              <a:gd name="connsiteX243" fmla="*/ 0 w 4794266"/>
              <a:gd name="connsiteY243" fmla="*/ 2071210 h 6862288"/>
              <a:gd name="connsiteX244" fmla="*/ 1263349 w 4794266"/>
              <a:gd name="connsiteY244" fmla="*/ 2040088 h 6862288"/>
              <a:gd name="connsiteX245" fmla="*/ 3168348 w 4794266"/>
              <a:gd name="connsiteY245" fmla="*/ 2040088 h 6862288"/>
              <a:gd name="connsiteX246" fmla="*/ 3118959 w 4794266"/>
              <a:gd name="connsiteY246" fmla="*/ 2124996 h 6862288"/>
              <a:gd name="connsiteX247" fmla="*/ 1319793 w 4794266"/>
              <a:gd name="connsiteY247" fmla="*/ 2124996 h 6862288"/>
              <a:gd name="connsiteX248" fmla="*/ 14514 w 4794266"/>
              <a:gd name="connsiteY248" fmla="*/ 4728892 h 6862288"/>
              <a:gd name="connsiteX249" fmla="*/ 0 w 4794266"/>
              <a:gd name="connsiteY249" fmla="*/ 4728892 h 6862288"/>
              <a:gd name="connsiteX250" fmla="*/ 0 w 4794266"/>
              <a:gd name="connsiteY250" fmla="*/ 4557406 h 6862288"/>
              <a:gd name="connsiteX251" fmla="*/ 1263349 w 4794266"/>
              <a:gd name="connsiteY251" fmla="*/ 2040088 h 6862288"/>
              <a:gd name="connsiteX252" fmla="*/ 3495719 w 4794266"/>
              <a:gd name="connsiteY252" fmla="*/ 1977841 h 6862288"/>
              <a:gd name="connsiteX253" fmla="*/ 3541835 w 4794266"/>
              <a:gd name="connsiteY253" fmla="*/ 2080385 h 6862288"/>
              <a:gd name="connsiteX254" fmla="*/ 2197370 w 4794266"/>
              <a:gd name="connsiteY254" fmla="*/ 4728895 h 6862288"/>
              <a:gd name="connsiteX255" fmla="*/ 2098043 w 4794266"/>
              <a:gd name="connsiteY255" fmla="*/ 4728895 h 6862288"/>
              <a:gd name="connsiteX256" fmla="*/ 3495719 w 4794266"/>
              <a:gd name="connsiteY256" fmla="*/ 1977841 h 6862288"/>
              <a:gd name="connsiteX257" fmla="*/ 0 w 4794266"/>
              <a:gd name="connsiteY257" fmla="*/ 1900015 h 6862288"/>
              <a:gd name="connsiteX258" fmla="*/ 833922 w 4794266"/>
              <a:gd name="connsiteY258" fmla="*/ 1900015 h 6862288"/>
              <a:gd name="connsiteX259" fmla="*/ 791380 w 4794266"/>
              <a:gd name="connsiteY259" fmla="*/ 1989799 h 6862288"/>
              <a:gd name="connsiteX260" fmla="*/ 0 w 4794266"/>
              <a:gd name="connsiteY260" fmla="*/ 1989799 h 6862288"/>
              <a:gd name="connsiteX261" fmla="*/ 0 w 4794266"/>
              <a:gd name="connsiteY261" fmla="*/ 1900015 h 6862288"/>
              <a:gd name="connsiteX262" fmla="*/ 0 w 4794266"/>
              <a:gd name="connsiteY262" fmla="*/ 1728829 h 6862288"/>
              <a:gd name="connsiteX263" fmla="*/ 911757 w 4794266"/>
              <a:gd name="connsiteY263" fmla="*/ 1728829 h 6862288"/>
              <a:gd name="connsiteX264" fmla="*/ 869523 w 4794266"/>
              <a:gd name="connsiteY264" fmla="*/ 1818614 h 6862288"/>
              <a:gd name="connsiteX265" fmla="*/ 0 w 4794266"/>
              <a:gd name="connsiteY265" fmla="*/ 1818614 h 6862288"/>
              <a:gd name="connsiteX266" fmla="*/ 0 w 4794266"/>
              <a:gd name="connsiteY266" fmla="*/ 1728829 h 6862288"/>
              <a:gd name="connsiteX267" fmla="*/ 3236271 w 4794266"/>
              <a:gd name="connsiteY267" fmla="*/ 1682140 h 6862288"/>
              <a:gd name="connsiteX268" fmla="*/ 3292621 w 4794266"/>
              <a:gd name="connsiteY268" fmla="*/ 1787327 h 6862288"/>
              <a:gd name="connsiteX269" fmla="*/ 3187434 w 4794266"/>
              <a:gd name="connsiteY269" fmla="*/ 1787327 h 6862288"/>
              <a:gd name="connsiteX270" fmla="*/ 3236271 w 4794266"/>
              <a:gd name="connsiteY270" fmla="*/ 1682140 h 6862288"/>
              <a:gd name="connsiteX271" fmla="*/ 0 w 4794266"/>
              <a:gd name="connsiteY271" fmla="*/ 1542076 h 6862288"/>
              <a:gd name="connsiteX272" fmla="*/ 1005127 w 4794266"/>
              <a:gd name="connsiteY272" fmla="*/ 1542076 h 6862288"/>
              <a:gd name="connsiteX273" fmla="*/ 959295 w 4794266"/>
              <a:gd name="connsiteY273" fmla="*/ 1631861 h 6862288"/>
              <a:gd name="connsiteX274" fmla="*/ 0 w 4794266"/>
              <a:gd name="connsiteY274" fmla="*/ 1631861 h 6862288"/>
              <a:gd name="connsiteX275" fmla="*/ 0 w 4794266"/>
              <a:gd name="connsiteY275" fmla="*/ 1542076 h 6862288"/>
              <a:gd name="connsiteX276" fmla="*/ 3132571 w 4794266"/>
              <a:gd name="connsiteY276" fmla="*/ 1479829 h 6862288"/>
              <a:gd name="connsiteX277" fmla="*/ 3184006 w 4794266"/>
              <a:gd name="connsiteY277" fmla="*/ 1573753 h 6862288"/>
              <a:gd name="connsiteX278" fmla="*/ 3084565 w 4794266"/>
              <a:gd name="connsiteY278" fmla="*/ 1772037 h 6862288"/>
              <a:gd name="connsiteX279" fmla="*/ 2985124 w 4794266"/>
              <a:gd name="connsiteY279" fmla="*/ 1772037 h 6862288"/>
              <a:gd name="connsiteX280" fmla="*/ 3132571 w 4794266"/>
              <a:gd name="connsiteY280" fmla="*/ 1479829 h 6862288"/>
              <a:gd name="connsiteX281" fmla="*/ 3389755 w 4794266"/>
              <a:gd name="connsiteY281" fmla="*/ 1386453 h 6862288"/>
              <a:gd name="connsiteX282" fmla="*/ 3479540 w 4794266"/>
              <a:gd name="connsiteY282" fmla="*/ 1386453 h 6862288"/>
              <a:gd name="connsiteX283" fmla="*/ 3436443 w 4794266"/>
              <a:gd name="connsiteY283" fmla="*/ 1476239 h 6862288"/>
              <a:gd name="connsiteX284" fmla="*/ 3389755 w 4794266"/>
              <a:gd name="connsiteY284" fmla="*/ 1386453 h 6862288"/>
              <a:gd name="connsiteX285" fmla="*/ 0 w 4794266"/>
              <a:gd name="connsiteY285" fmla="*/ 1378844 h 6862288"/>
              <a:gd name="connsiteX286" fmla="*/ 40400 w 4794266"/>
              <a:gd name="connsiteY286" fmla="*/ 1460702 h 6862288"/>
              <a:gd name="connsiteX287" fmla="*/ 0 w 4794266"/>
              <a:gd name="connsiteY287" fmla="*/ 1460702 h 6862288"/>
              <a:gd name="connsiteX288" fmla="*/ 0 w 4794266"/>
              <a:gd name="connsiteY288" fmla="*/ 1378844 h 6862288"/>
              <a:gd name="connsiteX289" fmla="*/ 3041878 w 4794266"/>
              <a:gd name="connsiteY289" fmla="*/ 1277509 h 6862288"/>
              <a:gd name="connsiteX290" fmla="*/ 3087101 w 4794266"/>
              <a:gd name="connsiteY290" fmla="*/ 1365185 h 6862288"/>
              <a:gd name="connsiteX291" fmla="*/ 3090579 w 4794266"/>
              <a:gd name="connsiteY291" fmla="*/ 1375707 h 6862288"/>
              <a:gd name="connsiteX292" fmla="*/ 2892295 w 4794266"/>
              <a:gd name="connsiteY292" fmla="*/ 1772009 h 6862288"/>
              <a:gd name="connsiteX293" fmla="*/ 2798371 w 4794266"/>
              <a:gd name="connsiteY293" fmla="*/ 1772009 h 6862288"/>
              <a:gd name="connsiteX294" fmla="*/ 3041878 w 4794266"/>
              <a:gd name="connsiteY294" fmla="*/ 1277509 h 6862288"/>
              <a:gd name="connsiteX295" fmla="*/ 3311937 w 4794266"/>
              <a:gd name="connsiteY295" fmla="*/ 1215257 h 6862288"/>
              <a:gd name="connsiteX296" fmla="*/ 3572933 w 4794266"/>
              <a:gd name="connsiteY296" fmla="*/ 1215257 h 6862288"/>
              <a:gd name="connsiteX297" fmla="*/ 3530029 w 4794266"/>
              <a:gd name="connsiteY297" fmla="*/ 1305042 h 6862288"/>
              <a:gd name="connsiteX298" fmla="*/ 3354840 w 4794266"/>
              <a:gd name="connsiteY298" fmla="*/ 1305042 h 6862288"/>
              <a:gd name="connsiteX299" fmla="*/ 3311937 w 4794266"/>
              <a:gd name="connsiteY299" fmla="*/ 1215257 h 6862288"/>
              <a:gd name="connsiteX300" fmla="*/ 2950989 w 4794266"/>
              <a:gd name="connsiteY300" fmla="*/ 1075199 h 6862288"/>
              <a:gd name="connsiteX301" fmla="*/ 2993582 w 4794266"/>
              <a:gd name="connsiteY301" fmla="*/ 1160086 h 6862288"/>
              <a:gd name="connsiteX302" fmla="*/ 2997131 w 4794266"/>
              <a:gd name="connsiteY302" fmla="*/ 1174233 h 6862288"/>
              <a:gd name="connsiteX303" fmla="*/ 2698982 w 4794266"/>
              <a:gd name="connsiteY303" fmla="*/ 1771979 h 6862288"/>
              <a:gd name="connsiteX304" fmla="*/ 2596050 w 4794266"/>
              <a:gd name="connsiteY304" fmla="*/ 1771979 h 6862288"/>
              <a:gd name="connsiteX305" fmla="*/ 2950989 w 4794266"/>
              <a:gd name="connsiteY305" fmla="*/ 1075199 h 6862288"/>
              <a:gd name="connsiteX306" fmla="*/ 3218559 w 4794266"/>
              <a:gd name="connsiteY306" fmla="*/ 1044073 h 6862288"/>
              <a:gd name="connsiteX307" fmla="*/ 3650802 w 4794266"/>
              <a:gd name="connsiteY307" fmla="*/ 1044073 h 6862288"/>
              <a:gd name="connsiteX308" fmla="*/ 3608632 w 4794266"/>
              <a:gd name="connsiteY308" fmla="*/ 1133858 h 6862288"/>
              <a:gd name="connsiteX309" fmla="*/ 3264243 w 4794266"/>
              <a:gd name="connsiteY309" fmla="*/ 1133858 h 6862288"/>
              <a:gd name="connsiteX310" fmla="*/ 3218559 w 4794266"/>
              <a:gd name="connsiteY310" fmla="*/ 1044073 h 6862288"/>
              <a:gd name="connsiteX311" fmla="*/ 0 w 4794266"/>
              <a:gd name="connsiteY311" fmla="*/ 969072 h 6862288"/>
              <a:gd name="connsiteX312" fmla="*/ 242609 w 4794266"/>
              <a:gd name="connsiteY312" fmla="*/ 1445195 h 6862288"/>
              <a:gd name="connsiteX313" fmla="*/ 141781 w 4794266"/>
              <a:gd name="connsiteY313" fmla="*/ 1445195 h 6862288"/>
              <a:gd name="connsiteX314" fmla="*/ 0 w 4794266"/>
              <a:gd name="connsiteY314" fmla="*/ 1165963 h 6862288"/>
              <a:gd name="connsiteX315" fmla="*/ 0 w 4794266"/>
              <a:gd name="connsiteY315" fmla="*/ 969072 h 6862288"/>
              <a:gd name="connsiteX316" fmla="*/ 2839507 w 4794266"/>
              <a:gd name="connsiteY316" fmla="*/ 888446 h 6862288"/>
              <a:gd name="connsiteX317" fmla="*/ 2888263 w 4794266"/>
              <a:gd name="connsiteY317" fmla="*/ 984396 h 6862288"/>
              <a:gd name="connsiteX318" fmla="*/ 2494733 w 4794266"/>
              <a:gd name="connsiteY318" fmla="*/ 1787533 h 6862288"/>
              <a:gd name="connsiteX319" fmla="*/ 2393739 w 4794266"/>
              <a:gd name="connsiteY319" fmla="*/ 1787533 h 6862288"/>
              <a:gd name="connsiteX320" fmla="*/ 2839507 w 4794266"/>
              <a:gd name="connsiteY320" fmla="*/ 888446 h 6862288"/>
              <a:gd name="connsiteX321" fmla="*/ 3125183 w 4794266"/>
              <a:gd name="connsiteY321" fmla="*/ 872877 h 6862288"/>
              <a:gd name="connsiteX322" fmla="*/ 3744155 w 4794266"/>
              <a:gd name="connsiteY322" fmla="*/ 872877 h 6862288"/>
              <a:gd name="connsiteX323" fmla="*/ 3701711 w 4794266"/>
              <a:gd name="connsiteY323" fmla="*/ 962518 h 6862288"/>
              <a:gd name="connsiteX324" fmla="*/ 3171164 w 4794266"/>
              <a:gd name="connsiteY324" fmla="*/ 962518 h 6862288"/>
              <a:gd name="connsiteX325" fmla="*/ 3125183 w 4794266"/>
              <a:gd name="connsiteY325" fmla="*/ 872877 h 6862288"/>
              <a:gd name="connsiteX326" fmla="*/ 3047375 w 4794266"/>
              <a:gd name="connsiteY326" fmla="*/ 701692 h 6862288"/>
              <a:gd name="connsiteX327" fmla="*/ 3837527 w 4794266"/>
              <a:gd name="connsiteY327" fmla="*/ 701692 h 6862288"/>
              <a:gd name="connsiteX328" fmla="*/ 3795008 w 4794266"/>
              <a:gd name="connsiteY328" fmla="*/ 791333 h 6862288"/>
              <a:gd name="connsiteX329" fmla="*/ 3089894 w 4794266"/>
              <a:gd name="connsiteY329" fmla="*/ 791333 h 6862288"/>
              <a:gd name="connsiteX330" fmla="*/ 3047375 w 4794266"/>
              <a:gd name="connsiteY330" fmla="*/ 701692 h 6862288"/>
              <a:gd name="connsiteX331" fmla="*/ 2741909 w 4794266"/>
              <a:gd name="connsiteY331" fmla="*/ 670568 h 6862288"/>
              <a:gd name="connsiteX332" fmla="*/ 2794841 w 4794266"/>
              <a:gd name="connsiteY332" fmla="*/ 773272 h 6862288"/>
              <a:gd name="connsiteX333" fmla="*/ 2286696 w 4794266"/>
              <a:gd name="connsiteY333" fmla="*/ 1771977 h 6862288"/>
              <a:gd name="connsiteX334" fmla="*/ 2191419 w 4794266"/>
              <a:gd name="connsiteY334" fmla="*/ 1771977 h 6862288"/>
              <a:gd name="connsiteX335" fmla="*/ 2741909 w 4794266"/>
              <a:gd name="connsiteY335" fmla="*/ 670568 h 6862288"/>
              <a:gd name="connsiteX336" fmla="*/ 0 w 4794266"/>
              <a:gd name="connsiteY336" fmla="*/ 587906 h 6862288"/>
              <a:gd name="connsiteX337" fmla="*/ 429355 w 4794266"/>
              <a:gd name="connsiteY337" fmla="*/ 1460707 h 6862288"/>
              <a:gd name="connsiteX338" fmla="*/ 335326 w 4794266"/>
              <a:gd name="connsiteY338" fmla="*/ 1460707 h 6862288"/>
              <a:gd name="connsiteX339" fmla="*/ 0 w 4794266"/>
              <a:gd name="connsiteY339" fmla="*/ 791234 h 6862288"/>
              <a:gd name="connsiteX340" fmla="*/ 0 w 4794266"/>
              <a:gd name="connsiteY340" fmla="*/ 587906 h 6862288"/>
              <a:gd name="connsiteX341" fmla="*/ 2953999 w 4794266"/>
              <a:gd name="connsiteY341" fmla="*/ 514940 h 6862288"/>
              <a:gd name="connsiteX342" fmla="*/ 3915367 w 4794266"/>
              <a:gd name="connsiteY342" fmla="*/ 514940 h 6862288"/>
              <a:gd name="connsiteX343" fmla="*/ 3873109 w 4794266"/>
              <a:gd name="connsiteY343" fmla="*/ 604580 h 6862288"/>
              <a:gd name="connsiteX344" fmla="*/ 2999778 w 4794266"/>
              <a:gd name="connsiteY344" fmla="*/ 604580 h 6862288"/>
              <a:gd name="connsiteX345" fmla="*/ 2953999 w 4794266"/>
              <a:gd name="connsiteY345" fmla="*/ 514940 h 6862288"/>
              <a:gd name="connsiteX346" fmla="*/ 2633401 w 4794266"/>
              <a:gd name="connsiteY346" fmla="*/ 483816 h 6862288"/>
              <a:gd name="connsiteX347" fmla="*/ 2685925 w 4794266"/>
              <a:gd name="connsiteY347" fmla="*/ 582365 h 6862288"/>
              <a:gd name="connsiteX348" fmla="*/ 2090661 w 4794266"/>
              <a:gd name="connsiteY348" fmla="*/ 1771998 h 6862288"/>
              <a:gd name="connsiteX349" fmla="*/ 1989115 w 4794266"/>
              <a:gd name="connsiteY349" fmla="*/ 1771998 h 6862288"/>
              <a:gd name="connsiteX350" fmla="*/ 2633401 w 4794266"/>
              <a:gd name="connsiteY350" fmla="*/ 483816 h 6862288"/>
              <a:gd name="connsiteX351" fmla="*/ 89908 w 4794266"/>
              <a:gd name="connsiteY351" fmla="*/ 359310 h 6862288"/>
              <a:gd name="connsiteX352" fmla="*/ 647166 w 4794266"/>
              <a:gd name="connsiteY352" fmla="*/ 1445187 h 6862288"/>
              <a:gd name="connsiteX353" fmla="*/ 544233 w 4794266"/>
              <a:gd name="connsiteY353" fmla="*/ 1445187 h 6862288"/>
              <a:gd name="connsiteX354" fmla="*/ 43765 w 4794266"/>
              <a:gd name="connsiteY354" fmla="*/ 454193 h 6862288"/>
              <a:gd name="connsiteX355" fmla="*/ 50864 w 4794266"/>
              <a:gd name="connsiteY355" fmla="*/ 436622 h 6862288"/>
              <a:gd name="connsiteX356" fmla="*/ 89908 w 4794266"/>
              <a:gd name="connsiteY356" fmla="*/ 359310 h 6862288"/>
              <a:gd name="connsiteX357" fmla="*/ 2876180 w 4794266"/>
              <a:gd name="connsiteY357" fmla="*/ 343745 h 6862288"/>
              <a:gd name="connsiteX358" fmla="*/ 4008747 w 4794266"/>
              <a:gd name="connsiteY358" fmla="*/ 343745 h 6862288"/>
              <a:gd name="connsiteX359" fmla="*/ 3963022 w 4794266"/>
              <a:gd name="connsiteY359" fmla="*/ 433529 h 6862288"/>
              <a:gd name="connsiteX360" fmla="*/ 2918387 w 4794266"/>
              <a:gd name="connsiteY360" fmla="*/ 433529 h 6862288"/>
              <a:gd name="connsiteX361" fmla="*/ 2876180 w 4794266"/>
              <a:gd name="connsiteY361" fmla="*/ 343745 h 6862288"/>
              <a:gd name="connsiteX362" fmla="*/ 2531542 w 4794266"/>
              <a:gd name="connsiteY362" fmla="*/ 281495 h 6862288"/>
              <a:gd name="connsiteX363" fmla="*/ 2576996 w 4794266"/>
              <a:gd name="connsiteY363" fmla="*/ 380390 h 6862288"/>
              <a:gd name="connsiteX364" fmla="*/ 1888193 w 4794266"/>
              <a:gd name="connsiteY364" fmla="*/ 1771985 h 6862288"/>
              <a:gd name="connsiteX365" fmla="*/ 1786794 w 4794266"/>
              <a:gd name="connsiteY365" fmla="*/ 1771985 h 6862288"/>
              <a:gd name="connsiteX366" fmla="*/ 2531542 w 4794266"/>
              <a:gd name="connsiteY366" fmla="*/ 281495 h 6862288"/>
              <a:gd name="connsiteX367" fmla="*/ 2782803 w 4794266"/>
              <a:gd name="connsiteY367" fmla="*/ 172561 h 6862288"/>
              <a:gd name="connsiteX368" fmla="*/ 4102104 w 4794266"/>
              <a:gd name="connsiteY368" fmla="*/ 172561 h 6862288"/>
              <a:gd name="connsiteX369" fmla="*/ 4059660 w 4794266"/>
              <a:gd name="connsiteY369" fmla="*/ 262345 h 6862288"/>
              <a:gd name="connsiteX370" fmla="*/ 2825247 w 4794266"/>
              <a:gd name="connsiteY370" fmla="*/ 262345 h 6862288"/>
              <a:gd name="connsiteX371" fmla="*/ 2782803 w 4794266"/>
              <a:gd name="connsiteY371" fmla="*/ 172561 h 6862288"/>
              <a:gd name="connsiteX372" fmla="*/ 186164 w 4794266"/>
              <a:gd name="connsiteY372" fmla="*/ 172558 h 6862288"/>
              <a:gd name="connsiteX373" fmla="*/ 833967 w 4794266"/>
              <a:gd name="connsiteY373" fmla="*/ 1460741 h 6862288"/>
              <a:gd name="connsiteX374" fmla="*/ 735921 w 4794266"/>
              <a:gd name="connsiteY374" fmla="*/ 1460741 h 6862288"/>
              <a:gd name="connsiteX375" fmla="*/ 137141 w 4794266"/>
              <a:gd name="connsiteY375" fmla="*/ 271108 h 6862288"/>
              <a:gd name="connsiteX376" fmla="*/ 151148 w 4794266"/>
              <a:gd name="connsiteY376" fmla="*/ 246470 h 6862288"/>
              <a:gd name="connsiteX377" fmla="*/ 186164 w 4794266"/>
              <a:gd name="connsiteY377" fmla="*/ 172558 h 6862288"/>
              <a:gd name="connsiteX378" fmla="*/ 2434228 w 4794266"/>
              <a:gd name="connsiteY378" fmla="*/ 94743 h 6862288"/>
              <a:gd name="connsiteX379" fmla="*/ 2483591 w 4794266"/>
              <a:gd name="connsiteY379" fmla="*/ 190361 h 6862288"/>
              <a:gd name="connsiteX380" fmla="*/ 1683210 w 4794266"/>
              <a:gd name="connsiteY380" fmla="*/ 1787545 h 6862288"/>
              <a:gd name="connsiteX381" fmla="*/ 1584484 w 4794266"/>
              <a:gd name="connsiteY381" fmla="*/ 1787545 h 6862288"/>
              <a:gd name="connsiteX382" fmla="*/ 2434228 w 4794266"/>
              <a:gd name="connsiteY382" fmla="*/ 94743 h 6862288"/>
              <a:gd name="connsiteX383" fmla="*/ 4682467 w 4794266"/>
              <a:gd name="connsiteY383" fmla="*/ 0 h 6862288"/>
              <a:gd name="connsiteX384" fmla="*/ 4685835 w 4794266"/>
              <a:gd name="connsiteY384" fmla="*/ 0 h 6862288"/>
              <a:gd name="connsiteX385" fmla="*/ 3971455 w 4794266"/>
              <a:gd name="connsiteY385" fmla="*/ 1413615 h 6862288"/>
              <a:gd name="connsiteX386" fmla="*/ 4691881 w 4794266"/>
              <a:gd name="connsiteY386" fmla="*/ 0 h 6862288"/>
              <a:gd name="connsiteX387" fmla="*/ 4794266 w 4794266"/>
              <a:gd name="connsiteY387" fmla="*/ 0 h 6862288"/>
              <a:gd name="connsiteX388" fmla="*/ 3485882 w 4794266"/>
              <a:gd name="connsiteY388" fmla="*/ 2565697 h 6862288"/>
              <a:gd name="connsiteX389" fmla="*/ 3438634 w 4794266"/>
              <a:gd name="connsiteY389" fmla="*/ 2467962 h 6862288"/>
              <a:gd name="connsiteX390" fmla="*/ 3436438 w 4794266"/>
              <a:gd name="connsiteY390" fmla="*/ 2472308 h 6862288"/>
              <a:gd name="connsiteX391" fmla="*/ 3438631 w 4794266"/>
              <a:gd name="connsiteY391" fmla="*/ 2467957 h 6862288"/>
              <a:gd name="connsiteX392" fmla="*/ 3436438 w 4794266"/>
              <a:gd name="connsiteY392" fmla="*/ 2463422 h 6862288"/>
              <a:gd name="connsiteX393" fmla="*/ 3841129 w 4794266"/>
              <a:gd name="connsiteY393" fmla="*/ 1669341 h 6862288"/>
              <a:gd name="connsiteX394" fmla="*/ 4682467 w 4794266"/>
              <a:gd name="connsiteY394" fmla="*/ 0 h 6862288"/>
              <a:gd name="connsiteX395" fmla="*/ 4484198 w 4794266"/>
              <a:gd name="connsiteY395" fmla="*/ 0 h 6862288"/>
              <a:gd name="connsiteX396" fmla="*/ 4588266 w 4794266"/>
              <a:gd name="connsiteY396" fmla="*/ 0 h 6862288"/>
              <a:gd name="connsiteX397" fmla="*/ 3580336 w 4794266"/>
              <a:gd name="connsiteY397" fmla="*/ 1982087 h 6862288"/>
              <a:gd name="connsiteX398" fmla="*/ 3530766 w 4794266"/>
              <a:gd name="connsiteY398" fmla="*/ 1886815 h 6862288"/>
              <a:gd name="connsiteX399" fmla="*/ 4484198 w 4794266"/>
              <a:gd name="connsiteY399" fmla="*/ 0 h 6862288"/>
              <a:gd name="connsiteX400" fmla="*/ 2499096 w 4794266"/>
              <a:gd name="connsiteY400" fmla="*/ 0 h 6862288"/>
              <a:gd name="connsiteX401" fmla="*/ 2598201 w 4794266"/>
              <a:gd name="connsiteY401" fmla="*/ 0 h 6862288"/>
              <a:gd name="connsiteX402" fmla="*/ 3203991 w 4794266"/>
              <a:gd name="connsiteY402" fmla="*/ 1191538 h 6862288"/>
              <a:gd name="connsiteX403" fmla="*/ 3451229 w 4794266"/>
              <a:gd name="connsiteY403" fmla="*/ 1678703 h 6862288"/>
              <a:gd name="connsiteX404" fmla="*/ 4252986 w 4794266"/>
              <a:gd name="connsiteY404" fmla="*/ 83062 h 6862288"/>
              <a:gd name="connsiteX405" fmla="*/ 2748367 w 4794266"/>
              <a:gd name="connsiteY405" fmla="*/ 83062 h 6862288"/>
              <a:gd name="connsiteX406" fmla="*/ 2703352 w 4794266"/>
              <a:gd name="connsiteY406" fmla="*/ 0 h 6862288"/>
              <a:gd name="connsiteX407" fmla="*/ 4396965 w 4794266"/>
              <a:gd name="connsiteY407" fmla="*/ 0 h 6862288"/>
              <a:gd name="connsiteX408" fmla="*/ 4355413 w 4794266"/>
              <a:gd name="connsiteY408" fmla="*/ 83062 h 6862288"/>
              <a:gd name="connsiteX409" fmla="*/ 3497144 w 4794266"/>
              <a:gd name="connsiteY409" fmla="*/ 1777549 h 6862288"/>
              <a:gd name="connsiteX410" fmla="*/ 3451229 w 4794266"/>
              <a:gd name="connsiteY410" fmla="*/ 1876393 h 6862288"/>
              <a:gd name="connsiteX411" fmla="*/ 1981937 w 4794266"/>
              <a:gd name="connsiteY411" fmla="*/ 4795845 h 6862288"/>
              <a:gd name="connsiteX412" fmla="*/ 1939552 w 4794266"/>
              <a:gd name="connsiteY412" fmla="*/ 4884099 h 6862288"/>
              <a:gd name="connsiteX413" fmla="*/ 1932489 w 4794266"/>
              <a:gd name="connsiteY413" fmla="*/ 4884099 h 6862288"/>
              <a:gd name="connsiteX414" fmla="*/ 1837126 w 4794266"/>
              <a:gd name="connsiteY414" fmla="*/ 4884099 h 6862288"/>
              <a:gd name="connsiteX415" fmla="*/ 39353 w 4794266"/>
              <a:gd name="connsiteY415" fmla="*/ 4884099 h 6862288"/>
              <a:gd name="connsiteX416" fmla="*/ 1031836 w 4794266"/>
              <a:gd name="connsiteY416" fmla="*/ 6861000 h 6862288"/>
              <a:gd name="connsiteX417" fmla="*/ 936473 w 4794266"/>
              <a:gd name="connsiteY417" fmla="*/ 6861000 h 6862288"/>
              <a:gd name="connsiteX418" fmla="*/ 0 w 4794266"/>
              <a:gd name="connsiteY418" fmla="*/ 5005253 h 6862288"/>
              <a:gd name="connsiteX419" fmla="*/ 0 w 4794266"/>
              <a:gd name="connsiteY419" fmla="*/ 4795845 h 6862288"/>
              <a:gd name="connsiteX420" fmla="*/ 1879509 w 4794266"/>
              <a:gd name="connsiteY420" fmla="*/ 4795845 h 6862288"/>
              <a:gd name="connsiteX421" fmla="*/ 3401781 w 4794266"/>
              <a:gd name="connsiteY421" fmla="*/ 1777549 h 6862288"/>
              <a:gd name="connsiteX422" fmla="*/ 3165139 w 4794266"/>
              <a:gd name="connsiteY422" fmla="*/ 1315095 h 6862288"/>
              <a:gd name="connsiteX423" fmla="*/ 2499096 w 4794266"/>
              <a:gd name="connsiteY423" fmla="*/ 0 h 6862288"/>
              <a:gd name="connsiteX424" fmla="*/ 2282766 w 4794266"/>
              <a:gd name="connsiteY424" fmla="*/ 0 h 6862288"/>
              <a:gd name="connsiteX425" fmla="*/ 2383457 w 4794266"/>
              <a:gd name="connsiteY425" fmla="*/ 0 h 6862288"/>
              <a:gd name="connsiteX426" fmla="*/ 1448845 w 4794266"/>
              <a:gd name="connsiteY426" fmla="*/ 1858774 h 6862288"/>
              <a:gd name="connsiteX427" fmla="*/ 3246161 w 4794266"/>
              <a:gd name="connsiteY427" fmla="*/ 1858774 h 6862288"/>
              <a:gd name="connsiteX428" fmla="*/ 3203871 w 4794266"/>
              <a:gd name="connsiteY428" fmla="*/ 1943196 h 6862288"/>
              <a:gd name="connsiteX429" fmla="*/ 1403031 w 4794266"/>
              <a:gd name="connsiteY429" fmla="*/ 1943196 h 6862288"/>
              <a:gd name="connsiteX430" fmla="*/ 1392458 w 4794266"/>
              <a:gd name="connsiteY430" fmla="*/ 1943196 h 6862288"/>
              <a:gd name="connsiteX431" fmla="*/ 1304354 w 4794266"/>
              <a:gd name="connsiteY431" fmla="*/ 1943196 h 6862288"/>
              <a:gd name="connsiteX432" fmla="*/ 2282766 w 4794266"/>
              <a:gd name="connsiteY432" fmla="*/ 0 h 6862288"/>
              <a:gd name="connsiteX433" fmla="*/ 2085184 w 4794266"/>
              <a:gd name="connsiteY433" fmla="*/ 0 h 6862288"/>
              <a:gd name="connsiteX434" fmla="*/ 2180489 w 4794266"/>
              <a:gd name="connsiteY434" fmla="*/ 0 h 6862288"/>
              <a:gd name="connsiteX435" fmla="*/ 921627 w 4794266"/>
              <a:gd name="connsiteY435" fmla="*/ 2503438 h 6862288"/>
              <a:gd name="connsiteX436" fmla="*/ 0 w 4794266"/>
              <a:gd name="connsiteY436" fmla="*/ 2503438 h 6862288"/>
              <a:gd name="connsiteX437" fmla="*/ 0 w 4794266"/>
              <a:gd name="connsiteY437" fmla="*/ 2418757 h 6862288"/>
              <a:gd name="connsiteX438" fmla="*/ 868685 w 4794266"/>
              <a:gd name="connsiteY438" fmla="*/ 2418757 h 6862288"/>
              <a:gd name="connsiteX439" fmla="*/ 2085184 w 4794266"/>
              <a:gd name="connsiteY439" fmla="*/ 0 h 6862288"/>
              <a:gd name="connsiteX440" fmla="*/ 1883218 w 4794266"/>
              <a:gd name="connsiteY440" fmla="*/ 0 h 6862288"/>
              <a:gd name="connsiteX441" fmla="*/ 1978547 w 4794266"/>
              <a:gd name="connsiteY441" fmla="*/ 0 h 6862288"/>
              <a:gd name="connsiteX442" fmla="*/ 813769 w 4794266"/>
              <a:gd name="connsiteY442" fmla="*/ 2332241 h 6862288"/>
              <a:gd name="connsiteX443" fmla="*/ 0 w 4794266"/>
              <a:gd name="connsiteY443" fmla="*/ 2332241 h 6862288"/>
              <a:gd name="connsiteX444" fmla="*/ 0 w 4794266"/>
              <a:gd name="connsiteY444" fmla="*/ 2247501 h 6862288"/>
              <a:gd name="connsiteX445" fmla="*/ 753901 w 4794266"/>
              <a:gd name="connsiteY445" fmla="*/ 2247501 h 6862288"/>
              <a:gd name="connsiteX446" fmla="*/ 753901 w 4794266"/>
              <a:gd name="connsiteY446" fmla="*/ 2251031 h 6862288"/>
              <a:gd name="connsiteX447" fmla="*/ 1883218 w 4794266"/>
              <a:gd name="connsiteY447" fmla="*/ 0 h 6862288"/>
              <a:gd name="connsiteX448" fmla="*/ 1676567 w 4794266"/>
              <a:gd name="connsiteY448" fmla="*/ 0 h 6862288"/>
              <a:gd name="connsiteX449" fmla="*/ 1775670 w 4794266"/>
              <a:gd name="connsiteY449" fmla="*/ 0 h 6862288"/>
              <a:gd name="connsiteX450" fmla="*/ 1085842 w 4794266"/>
              <a:gd name="connsiteY450" fmla="*/ 1367346 h 6862288"/>
              <a:gd name="connsiteX451" fmla="*/ 1039779 w 4794266"/>
              <a:gd name="connsiteY451" fmla="*/ 1264773 h 6862288"/>
              <a:gd name="connsiteX452" fmla="*/ 1676567 w 4794266"/>
              <a:gd name="connsiteY452" fmla="*/ 0 h 6862288"/>
              <a:gd name="connsiteX453" fmla="*/ 1479705 w 4794266"/>
              <a:gd name="connsiteY453" fmla="*/ 0 h 6862288"/>
              <a:gd name="connsiteX454" fmla="*/ 1574216 w 4794266"/>
              <a:gd name="connsiteY454" fmla="*/ 0 h 6862288"/>
              <a:gd name="connsiteX455" fmla="*/ 995314 w 4794266"/>
              <a:gd name="connsiteY455" fmla="*/ 1165036 h 6862288"/>
              <a:gd name="connsiteX456" fmla="*/ 946402 w 4794266"/>
              <a:gd name="connsiteY456" fmla="*/ 1069591 h 6862288"/>
              <a:gd name="connsiteX457" fmla="*/ 1479705 w 4794266"/>
              <a:gd name="connsiteY457" fmla="*/ 0 h 6862288"/>
              <a:gd name="connsiteX458" fmla="*/ 1270221 w 4794266"/>
              <a:gd name="connsiteY458" fmla="*/ 0 h 6862288"/>
              <a:gd name="connsiteX459" fmla="*/ 1371191 w 4794266"/>
              <a:gd name="connsiteY459" fmla="*/ 0 h 6862288"/>
              <a:gd name="connsiteX460" fmla="*/ 886459 w 4794266"/>
              <a:gd name="connsiteY460" fmla="*/ 962730 h 6862288"/>
              <a:gd name="connsiteX461" fmla="*/ 837468 w 4794266"/>
              <a:gd name="connsiteY461" fmla="*/ 867670 h 6862288"/>
              <a:gd name="connsiteX462" fmla="*/ 1270221 w 4794266"/>
              <a:gd name="connsiteY462" fmla="*/ 0 h 6862288"/>
              <a:gd name="connsiteX463" fmla="*/ 1086586 w 4794266"/>
              <a:gd name="connsiteY463" fmla="*/ 0 h 6862288"/>
              <a:gd name="connsiteX464" fmla="*/ 1183878 w 4794266"/>
              <a:gd name="connsiteY464" fmla="*/ 0 h 6862288"/>
              <a:gd name="connsiteX465" fmla="*/ 797450 w 4794266"/>
              <a:gd name="connsiteY465" fmla="*/ 760440 h 6862288"/>
              <a:gd name="connsiteX466" fmla="*/ 744092 w 4794266"/>
              <a:gd name="connsiteY466" fmla="*/ 658939 h 6862288"/>
              <a:gd name="connsiteX467" fmla="*/ 1086586 w 4794266"/>
              <a:gd name="connsiteY467" fmla="*/ 0 h 6862288"/>
              <a:gd name="connsiteX468" fmla="*/ 882903 w 4794266"/>
              <a:gd name="connsiteY468" fmla="*/ 0 h 6862288"/>
              <a:gd name="connsiteX469" fmla="*/ 983094 w 4794266"/>
              <a:gd name="connsiteY469" fmla="*/ 0 h 6862288"/>
              <a:gd name="connsiteX470" fmla="*/ 699348 w 4794266"/>
              <a:gd name="connsiteY470" fmla="*/ 573640 h 6862288"/>
              <a:gd name="connsiteX471" fmla="*/ 657662 w 4794266"/>
              <a:gd name="connsiteY471" fmla="*/ 488488 h 6862288"/>
              <a:gd name="connsiteX472" fmla="*/ 650715 w 4794266"/>
              <a:gd name="connsiteY472" fmla="*/ 474296 h 6862288"/>
              <a:gd name="connsiteX473" fmla="*/ 882903 w 4794266"/>
              <a:gd name="connsiteY473" fmla="*/ 0 h 6862288"/>
              <a:gd name="connsiteX474" fmla="*/ 677572 w 4794266"/>
              <a:gd name="connsiteY474" fmla="*/ 0 h 6862288"/>
              <a:gd name="connsiteX475" fmla="*/ 778686 w 4794266"/>
              <a:gd name="connsiteY475" fmla="*/ 0 h 6862288"/>
              <a:gd name="connsiteX476" fmla="*/ 588085 w 4794266"/>
              <a:gd name="connsiteY476" fmla="*/ 371319 h 6862288"/>
              <a:gd name="connsiteX477" fmla="*/ 545333 w 4794266"/>
              <a:gd name="connsiteY477" fmla="*/ 279088 h 6862288"/>
              <a:gd name="connsiteX478" fmla="*/ 541771 w 4794266"/>
              <a:gd name="connsiteY478" fmla="*/ 275541 h 6862288"/>
              <a:gd name="connsiteX479" fmla="*/ 677572 w 4794266"/>
              <a:gd name="connsiteY479" fmla="*/ 0 h 6862288"/>
              <a:gd name="connsiteX480" fmla="*/ 483066 w 4794266"/>
              <a:gd name="connsiteY480" fmla="*/ 0 h 6862288"/>
              <a:gd name="connsiteX481" fmla="*/ 579239 w 4794266"/>
              <a:gd name="connsiteY481" fmla="*/ 0 h 6862288"/>
              <a:gd name="connsiteX482" fmla="*/ 496812 w 4794266"/>
              <a:gd name="connsiteY482" fmla="*/ 169055 h 6862288"/>
              <a:gd name="connsiteX483" fmla="*/ 448395 w 4794266"/>
              <a:gd name="connsiteY483" fmla="*/ 67508 h 6862288"/>
              <a:gd name="connsiteX484" fmla="*/ 483066 w 4794266"/>
              <a:gd name="connsiteY484" fmla="*/ 0 h 6862288"/>
              <a:gd name="connsiteX485" fmla="*/ 281623 w 4794266"/>
              <a:gd name="connsiteY485" fmla="*/ 0 h 6862288"/>
              <a:gd name="connsiteX486" fmla="*/ 380286 w 4794266"/>
              <a:gd name="connsiteY486" fmla="*/ 0 h 6862288"/>
              <a:gd name="connsiteX487" fmla="*/ 347483 w 4794266"/>
              <a:gd name="connsiteY487" fmla="*/ 69038 h 6862288"/>
              <a:gd name="connsiteX488" fmla="*/ 1036285 w 4794266"/>
              <a:gd name="connsiteY488" fmla="*/ 1460728 h 6862288"/>
              <a:gd name="connsiteX489" fmla="*/ 941880 w 4794266"/>
              <a:gd name="connsiteY489" fmla="*/ 1460728 h 6862288"/>
              <a:gd name="connsiteX490" fmla="*/ 246086 w 4794266"/>
              <a:gd name="connsiteY490" fmla="*/ 69038 h 6862288"/>
              <a:gd name="connsiteX491" fmla="*/ 281623 w 4794266"/>
              <a:gd name="connsiteY491" fmla="*/ 0 h 6862288"/>
              <a:gd name="connsiteX492" fmla="*/ 79031 w 4794266"/>
              <a:gd name="connsiteY492" fmla="*/ 0 h 6862288"/>
              <a:gd name="connsiteX493" fmla="*/ 173569 w 4794266"/>
              <a:gd name="connsiteY493" fmla="*/ 0 h 6862288"/>
              <a:gd name="connsiteX494" fmla="*/ 0 w 4794266"/>
              <a:gd name="connsiteY494" fmla="*/ 349055 h 6862288"/>
              <a:gd name="connsiteX495" fmla="*/ 0 w 4794266"/>
              <a:gd name="connsiteY495" fmla="*/ 155555 h 6862288"/>
              <a:gd name="connsiteX496" fmla="*/ 79031 w 4794266"/>
              <a:gd name="connsiteY496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12915 w 4794266"/>
              <a:gd name="connsiteY199" fmla="*/ 4728890 h 6862288"/>
              <a:gd name="connsiteX200" fmla="*/ 2398846 w 4794266"/>
              <a:gd name="connsiteY200" fmla="*/ 4728890 h 6862288"/>
              <a:gd name="connsiteX201" fmla="*/ 1308307 w 4794266"/>
              <a:gd name="connsiteY201" fmla="*/ 6862288 h 6862288"/>
              <a:gd name="connsiteX202" fmla="*/ 1205888 w 4794266"/>
              <a:gd name="connsiteY202" fmla="*/ 6862288 h 6862288"/>
              <a:gd name="connsiteX203" fmla="*/ 1206546 w 4794266"/>
              <a:gd name="connsiteY203" fmla="*/ 6860998 h 6862288"/>
              <a:gd name="connsiteX204" fmla="*/ 1127055 w 4794266"/>
              <a:gd name="connsiteY204" fmla="*/ 6860998 h 6862288"/>
              <a:gd name="connsiteX205" fmla="*/ 1081302 w 4794266"/>
              <a:gd name="connsiteY205" fmla="*/ 6769162 h 6862288"/>
              <a:gd name="connsiteX206" fmla="*/ 226066 w 4794266"/>
              <a:gd name="connsiteY206" fmla="*/ 5059594 h 6862288"/>
              <a:gd name="connsiteX207" fmla="*/ 183832 w 4794266"/>
              <a:gd name="connsiteY207" fmla="*/ 4974822 h 6862288"/>
              <a:gd name="connsiteX208" fmla="*/ 1880226 w 4794266"/>
              <a:gd name="connsiteY208" fmla="*/ 4974822 h 6862288"/>
              <a:gd name="connsiteX209" fmla="*/ 1834473 w 4794266"/>
              <a:gd name="connsiteY209" fmla="*/ 5059594 h 6862288"/>
              <a:gd name="connsiteX210" fmla="*/ 324611 w 4794266"/>
              <a:gd name="connsiteY210" fmla="*/ 5059594 h 6862288"/>
              <a:gd name="connsiteX211" fmla="*/ 1134094 w 4794266"/>
              <a:gd name="connsiteY211" fmla="*/ 6673793 h 6862288"/>
              <a:gd name="connsiteX212" fmla="*/ 1376939 w 4794266"/>
              <a:gd name="connsiteY212" fmla="*/ 6182822 h 6862288"/>
              <a:gd name="connsiteX213" fmla="*/ 2073798 w 4794266"/>
              <a:gd name="connsiteY213" fmla="*/ 4794681 h 6862288"/>
              <a:gd name="connsiteX214" fmla="*/ 2172342 w 4794266"/>
              <a:gd name="connsiteY214" fmla="*/ 4794681 h 6862288"/>
              <a:gd name="connsiteX215" fmla="*/ 1415653 w 4794266"/>
              <a:gd name="connsiteY215" fmla="*/ 6306448 h 6862288"/>
              <a:gd name="connsiteX216" fmla="*/ 1179847 w 4794266"/>
              <a:gd name="connsiteY216" fmla="*/ 6769162 h 6862288"/>
              <a:gd name="connsiteX217" fmla="*/ 1217546 w 4794266"/>
              <a:gd name="connsiteY217" fmla="*/ 6839426 h 6862288"/>
              <a:gd name="connsiteX218" fmla="*/ 2569126 w 4794266"/>
              <a:gd name="connsiteY218" fmla="*/ 4189024 h 6862288"/>
              <a:gd name="connsiteX219" fmla="*/ 2570556 w 4794266"/>
              <a:gd name="connsiteY219" fmla="*/ 4191982 h 6862288"/>
              <a:gd name="connsiteX220" fmla="*/ 3387196 w 4794266"/>
              <a:gd name="connsiteY220" fmla="*/ 2569217 h 6862288"/>
              <a:gd name="connsiteX221" fmla="*/ 1393478 w 4794266"/>
              <a:gd name="connsiteY221" fmla="*/ 2553652 h 6862288"/>
              <a:gd name="connsiteX222" fmla="*/ 2903768 w 4794266"/>
              <a:gd name="connsiteY222" fmla="*/ 2553652 h 6862288"/>
              <a:gd name="connsiteX223" fmla="*/ 2857787 w 4794266"/>
              <a:gd name="connsiteY223" fmla="*/ 2643437 h 6862288"/>
              <a:gd name="connsiteX224" fmla="*/ 1351035 w 4794266"/>
              <a:gd name="connsiteY224" fmla="*/ 2643437 h 6862288"/>
              <a:gd name="connsiteX225" fmla="*/ 1393478 w 4794266"/>
              <a:gd name="connsiteY225" fmla="*/ 2553652 h 6862288"/>
              <a:gd name="connsiteX226" fmla="*/ 1471298 w 4794266"/>
              <a:gd name="connsiteY226" fmla="*/ 2382466 h 6862288"/>
              <a:gd name="connsiteX227" fmla="*/ 2981587 w 4794266"/>
              <a:gd name="connsiteY227" fmla="*/ 2382466 h 6862288"/>
              <a:gd name="connsiteX228" fmla="*/ 2939143 w 4794266"/>
              <a:gd name="connsiteY228" fmla="*/ 2472251 h 6862288"/>
              <a:gd name="connsiteX229" fmla="*/ 1428853 w 4794266"/>
              <a:gd name="connsiteY229" fmla="*/ 2472251 h 6862288"/>
              <a:gd name="connsiteX230" fmla="*/ 1471298 w 4794266"/>
              <a:gd name="connsiteY230" fmla="*/ 2382466 h 6862288"/>
              <a:gd name="connsiteX231" fmla="*/ 1364286 w 4794266"/>
              <a:gd name="connsiteY231" fmla="*/ 2211271 h 6862288"/>
              <a:gd name="connsiteX232" fmla="*/ 3074965 w 4794266"/>
              <a:gd name="connsiteY232" fmla="*/ 2211271 h 6862288"/>
              <a:gd name="connsiteX233" fmla="*/ 3029017 w 4794266"/>
              <a:gd name="connsiteY233" fmla="*/ 2299248 h 6862288"/>
              <a:gd name="connsiteX234" fmla="*/ 1420838 w 4794266"/>
              <a:gd name="connsiteY234" fmla="*/ 2299248 h 6862288"/>
              <a:gd name="connsiteX235" fmla="*/ 204981 w 4794266"/>
              <a:gd name="connsiteY235" fmla="*/ 4713353 h 6862288"/>
              <a:gd name="connsiteX236" fmla="*/ 106016 w 4794266"/>
              <a:gd name="connsiteY236" fmla="*/ 4713353 h 6862288"/>
              <a:gd name="connsiteX237" fmla="*/ 1364286 w 4794266"/>
              <a:gd name="connsiteY237" fmla="*/ 2211271 h 6862288"/>
              <a:gd name="connsiteX238" fmla="*/ 0 w 4794266"/>
              <a:gd name="connsiteY238" fmla="*/ 2071210 h 6862288"/>
              <a:gd name="connsiteX239" fmla="*/ 740567 w 4794266"/>
              <a:gd name="connsiteY239" fmla="*/ 2071210 h 6862288"/>
              <a:gd name="connsiteX240" fmla="*/ 698268 w 4794266"/>
              <a:gd name="connsiteY240" fmla="*/ 2160994 h 6862288"/>
              <a:gd name="connsiteX241" fmla="*/ 0 w 4794266"/>
              <a:gd name="connsiteY241" fmla="*/ 2160994 h 6862288"/>
              <a:gd name="connsiteX242" fmla="*/ 0 w 4794266"/>
              <a:gd name="connsiteY242" fmla="*/ 2071210 h 6862288"/>
              <a:gd name="connsiteX243" fmla="*/ 1263349 w 4794266"/>
              <a:gd name="connsiteY243" fmla="*/ 2040088 h 6862288"/>
              <a:gd name="connsiteX244" fmla="*/ 3168348 w 4794266"/>
              <a:gd name="connsiteY244" fmla="*/ 2040088 h 6862288"/>
              <a:gd name="connsiteX245" fmla="*/ 3118959 w 4794266"/>
              <a:gd name="connsiteY245" fmla="*/ 2124996 h 6862288"/>
              <a:gd name="connsiteX246" fmla="*/ 1319793 w 4794266"/>
              <a:gd name="connsiteY246" fmla="*/ 2124996 h 6862288"/>
              <a:gd name="connsiteX247" fmla="*/ 14514 w 4794266"/>
              <a:gd name="connsiteY247" fmla="*/ 4728892 h 6862288"/>
              <a:gd name="connsiteX248" fmla="*/ 0 w 4794266"/>
              <a:gd name="connsiteY248" fmla="*/ 4728892 h 6862288"/>
              <a:gd name="connsiteX249" fmla="*/ 0 w 4794266"/>
              <a:gd name="connsiteY249" fmla="*/ 4557406 h 6862288"/>
              <a:gd name="connsiteX250" fmla="*/ 1263349 w 4794266"/>
              <a:gd name="connsiteY250" fmla="*/ 2040088 h 6862288"/>
              <a:gd name="connsiteX251" fmla="*/ 3495719 w 4794266"/>
              <a:gd name="connsiteY251" fmla="*/ 1977841 h 6862288"/>
              <a:gd name="connsiteX252" fmla="*/ 3541835 w 4794266"/>
              <a:gd name="connsiteY252" fmla="*/ 2080385 h 6862288"/>
              <a:gd name="connsiteX253" fmla="*/ 2197370 w 4794266"/>
              <a:gd name="connsiteY253" fmla="*/ 4728895 h 6862288"/>
              <a:gd name="connsiteX254" fmla="*/ 2098043 w 4794266"/>
              <a:gd name="connsiteY254" fmla="*/ 4728895 h 6862288"/>
              <a:gd name="connsiteX255" fmla="*/ 3495719 w 4794266"/>
              <a:gd name="connsiteY255" fmla="*/ 1977841 h 6862288"/>
              <a:gd name="connsiteX256" fmla="*/ 0 w 4794266"/>
              <a:gd name="connsiteY256" fmla="*/ 1900015 h 6862288"/>
              <a:gd name="connsiteX257" fmla="*/ 833922 w 4794266"/>
              <a:gd name="connsiteY257" fmla="*/ 1900015 h 6862288"/>
              <a:gd name="connsiteX258" fmla="*/ 791380 w 4794266"/>
              <a:gd name="connsiteY258" fmla="*/ 1989799 h 6862288"/>
              <a:gd name="connsiteX259" fmla="*/ 0 w 4794266"/>
              <a:gd name="connsiteY259" fmla="*/ 1989799 h 6862288"/>
              <a:gd name="connsiteX260" fmla="*/ 0 w 4794266"/>
              <a:gd name="connsiteY260" fmla="*/ 1900015 h 6862288"/>
              <a:gd name="connsiteX261" fmla="*/ 0 w 4794266"/>
              <a:gd name="connsiteY261" fmla="*/ 1728829 h 6862288"/>
              <a:gd name="connsiteX262" fmla="*/ 911757 w 4794266"/>
              <a:gd name="connsiteY262" fmla="*/ 1728829 h 6862288"/>
              <a:gd name="connsiteX263" fmla="*/ 869523 w 4794266"/>
              <a:gd name="connsiteY263" fmla="*/ 1818614 h 6862288"/>
              <a:gd name="connsiteX264" fmla="*/ 0 w 4794266"/>
              <a:gd name="connsiteY264" fmla="*/ 1818614 h 6862288"/>
              <a:gd name="connsiteX265" fmla="*/ 0 w 4794266"/>
              <a:gd name="connsiteY265" fmla="*/ 1728829 h 6862288"/>
              <a:gd name="connsiteX266" fmla="*/ 3236271 w 4794266"/>
              <a:gd name="connsiteY266" fmla="*/ 1682140 h 6862288"/>
              <a:gd name="connsiteX267" fmla="*/ 3292621 w 4794266"/>
              <a:gd name="connsiteY267" fmla="*/ 1787327 h 6862288"/>
              <a:gd name="connsiteX268" fmla="*/ 3187434 w 4794266"/>
              <a:gd name="connsiteY268" fmla="*/ 1787327 h 6862288"/>
              <a:gd name="connsiteX269" fmla="*/ 3236271 w 4794266"/>
              <a:gd name="connsiteY269" fmla="*/ 1682140 h 6862288"/>
              <a:gd name="connsiteX270" fmla="*/ 0 w 4794266"/>
              <a:gd name="connsiteY270" fmla="*/ 1542076 h 6862288"/>
              <a:gd name="connsiteX271" fmla="*/ 1005127 w 4794266"/>
              <a:gd name="connsiteY271" fmla="*/ 1542076 h 6862288"/>
              <a:gd name="connsiteX272" fmla="*/ 959295 w 4794266"/>
              <a:gd name="connsiteY272" fmla="*/ 1631861 h 6862288"/>
              <a:gd name="connsiteX273" fmla="*/ 0 w 4794266"/>
              <a:gd name="connsiteY273" fmla="*/ 1631861 h 6862288"/>
              <a:gd name="connsiteX274" fmla="*/ 0 w 4794266"/>
              <a:gd name="connsiteY274" fmla="*/ 1542076 h 6862288"/>
              <a:gd name="connsiteX275" fmla="*/ 3132571 w 4794266"/>
              <a:gd name="connsiteY275" fmla="*/ 1479829 h 6862288"/>
              <a:gd name="connsiteX276" fmla="*/ 3184006 w 4794266"/>
              <a:gd name="connsiteY276" fmla="*/ 1573753 h 6862288"/>
              <a:gd name="connsiteX277" fmla="*/ 3084565 w 4794266"/>
              <a:gd name="connsiteY277" fmla="*/ 1772037 h 6862288"/>
              <a:gd name="connsiteX278" fmla="*/ 2985124 w 4794266"/>
              <a:gd name="connsiteY278" fmla="*/ 1772037 h 6862288"/>
              <a:gd name="connsiteX279" fmla="*/ 3132571 w 4794266"/>
              <a:gd name="connsiteY279" fmla="*/ 1479829 h 6862288"/>
              <a:gd name="connsiteX280" fmla="*/ 3389755 w 4794266"/>
              <a:gd name="connsiteY280" fmla="*/ 1386453 h 6862288"/>
              <a:gd name="connsiteX281" fmla="*/ 3479540 w 4794266"/>
              <a:gd name="connsiteY281" fmla="*/ 1386453 h 6862288"/>
              <a:gd name="connsiteX282" fmla="*/ 3436443 w 4794266"/>
              <a:gd name="connsiteY282" fmla="*/ 1476239 h 6862288"/>
              <a:gd name="connsiteX283" fmla="*/ 3389755 w 4794266"/>
              <a:gd name="connsiteY283" fmla="*/ 1386453 h 6862288"/>
              <a:gd name="connsiteX284" fmla="*/ 0 w 4794266"/>
              <a:gd name="connsiteY284" fmla="*/ 1378844 h 6862288"/>
              <a:gd name="connsiteX285" fmla="*/ 40400 w 4794266"/>
              <a:gd name="connsiteY285" fmla="*/ 1460702 h 6862288"/>
              <a:gd name="connsiteX286" fmla="*/ 0 w 4794266"/>
              <a:gd name="connsiteY286" fmla="*/ 1460702 h 6862288"/>
              <a:gd name="connsiteX287" fmla="*/ 0 w 4794266"/>
              <a:gd name="connsiteY287" fmla="*/ 1378844 h 6862288"/>
              <a:gd name="connsiteX288" fmla="*/ 3041878 w 4794266"/>
              <a:gd name="connsiteY288" fmla="*/ 1277509 h 6862288"/>
              <a:gd name="connsiteX289" fmla="*/ 3087101 w 4794266"/>
              <a:gd name="connsiteY289" fmla="*/ 1365185 h 6862288"/>
              <a:gd name="connsiteX290" fmla="*/ 3090579 w 4794266"/>
              <a:gd name="connsiteY290" fmla="*/ 1375707 h 6862288"/>
              <a:gd name="connsiteX291" fmla="*/ 2892295 w 4794266"/>
              <a:gd name="connsiteY291" fmla="*/ 1772009 h 6862288"/>
              <a:gd name="connsiteX292" fmla="*/ 2798371 w 4794266"/>
              <a:gd name="connsiteY292" fmla="*/ 1772009 h 6862288"/>
              <a:gd name="connsiteX293" fmla="*/ 3041878 w 4794266"/>
              <a:gd name="connsiteY293" fmla="*/ 1277509 h 6862288"/>
              <a:gd name="connsiteX294" fmla="*/ 3311937 w 4794266"/>
              <a:gd name="connsiteY294" fmla="*/ 1215257 h 6862288"/>
              <a:gd name="connsiteX295" fmla="*/ 3572933 w 4794266"/>
              <a:gd name="connsiteY295" fmla="*/ 1215257 h 6862288"/>
              <a:gd name="connsiteX296" fmla="*/ 3530029 w 4794266"/>
              <a:gd name="connsiteY296" fmla="*/ 1305042 h 6862288"/>
              <a:gd name="connsiteX297" fmla="*/ 3354840 w 4794266"/>
              <a:gd name="connsiteY297" fmla="*/ 1305042 h 6862288"/>
              <a:gd name="connsiteX298" fmla="*/ 3311937 w 4794266"/>
              <a:gd name="connsiteY298" fmla="*/ 1215257 h 6862288"/>
              <a:gd name="connsiteX299" fmla="*/ 2950989 w 4794266"/>
              <a:gd name="connsiteY299" fmla="*/ 1075199 h 6862288"/>
              <a:gd name="connsiteX300" fmla="*/ 2993582 w 4794266"/>
              <a:gd name="connsiteY300" fmla="*/ 1160086 h 6862288"/>
              <a:gd name="connsiteX301" fmla="*/ 2997131 w 4794266"/>
              <a:gd name="connsiteY301" fmla="*/ 1174233 h 6862288"/>
              <a:gd name="connsiteX302" fmla="*/ 2698982 w 4794266"/>
              <a:gd name="connsiteY302" fmla="*/ 1771979 h 6862288"/>
              <a:gd name="connsiteX303" fmla="*/ 2596050 w 4794266"/>
              <a:gd name="connsiteY303" fmla="*/ 1771979 h 6862288"/>
              <a:gd name="connsiteX304" fmla="*/ 2950989 w 4794266"/>
              <a:gd name="connsiteY304" fmla="*/ 1075199 h 6862288"/>
              <a:gd name="connsiteX305" fmla="*/ 3218559 w 4794266"/>
              <a:gd name="connsiteY305" fmla="*/ 1044073 h 6862288"/>
              <a:gd name="connsiteX306" fmla="*/ 3650802 w 4794266"/>
              <a:gd name="connsiteY306" fmla="*/ 1044073 h 6862288"/>
              <a:gd name="connsiteX307" fmla="*/ 3608632 w 4794266"/>
              <a:gd name="connsiteY307" fmla="*/ 1133858 h 6862288"/>
              <a:gd name="connsiteX308" fmla="*/ 3264243 w 4794266"/>
              <a:gd name="connsiteY308" fmla="*/ 1133858 h 6862288"/>
              <a:gd name="connsiteX309" fmla="*/ 3218559 w 4794266"/>
              <a:gd name="connsiteY309" fmla="*/ 1044073 h 6862288"/>
              <a:gd name="connsiteX310" fmla="*/ 0 w 4794266"/>
              <a:gd name="connsiteY310" fmla="*/ 969072 h 6862288"/>
              <a:gd name="connsiteX311" fmla="*/ 242609 w 4794266"/>
              <a:gd name="connsiteY311" fmla="*/ 1445195 h 6862288"/>
              <a:gd name="connsiteX312" fmla="*/ 141781 w 4794266"/>
              <a:gd name="connsiteY312" fmla="*/ 1445195 h 6862288"/>
              <a:gd name="connsiteX313" fmla="*/ 0 w 4794266"/>
              <a:gd name="connsiteY313" fmla="*/ 1165963 h 6862288"/>
              <a:gd name="connsiteX314" fmla="*/ 0 w 4794266"/>
              <a:gd name="connsiteY314" fmla="*/ 969072 h 6862288"/>
              <a:gd name="connsiteX315" fmla="*/ 2839507 w 4794266"/>
              <a:gd name="connsiteY315" fmla="*/ 888446 h 6862288"/>
              <a:gd name="connsiteX316" fmla="*/ 2888263 w 4794266"/>
              <a:gd name="connsiteY316" fmla="*/ 984396 h 6862288"/>
              <a:gd name="connsiteX317" fmla="*/ 2494733 w 4794266"/>
              <a:gd name="connsiteY317" fmla="*/ 1787533 h 6862288"/>
              <a:gd name="connsiteX318" fmla="*/ 2393739 w 4794266"/>
              <a:gd name="connsiteY318" fmla="*/ 1787533 h 6862288"/>
              <a:gd name="connsiteX319" fmla="*/ 2839507 w 4794266"/>
              <a:gd name="connsiteY319" fmla="*/ 888446 h 6862288"/>
              <a:gd name="connsiteX320" fmla="*/ 3125183 w 4794266"/>
              <a:gd name="connsiteY320" fmla="*/ 872877 h 6862288"/>
              <a:gd name="connsiteX321" fmla="*/ 3744155 w 4794266"/>
              <a:gd name="connsiteY321" fmla="*/ 872877 h 6862288"/>
              <a:gd name="connsiteX322" fmla="*/ 3701711 w 4794266"/>
              <a:gd name="connsiteY322" fmla="*/ 962518 h 6862288"/>
              <a:gd name="connsiteX323" fmla="*/ 3171164 w 4794266"/>
              <a:gd name="connsiteY323" fmla="*/ 962518 h 6862288"/>
              <a:gd name="connsiteX324" fmla="*/ 3125183 w 4794266"/>
              <a:gd name="connsiteY324" fmla="*/ 872877 h 6862288"/>
              <a:gd name="connsiteX325" fmla="*/ 3047375 w 4794266"/>
              <a:gd name="connsiteY325" fmla="*/ 701692 h 6862288"/>
              <a:gd name="connsiteX326" fmla="*/ 3837527 w 4794266"/>
              <a:gd name="connsiteY326" fmla="*/ 701692 h 6862288"/>
              <a:gd name="connsiteX327" fmla="*/ 3795008 w 4794266"/>
              <a:gd name="connsiteY327" fmla="*/ 791333 h 6862288"/>
              <a:gd name="connsiteX328" fmla="*/ 3089894 w 4794266"/>
              <a:gd name="connsiteY328" fmla="*/ 791333 h 6862288"/>
              <a:gd name="connsiteX329" fmla="*/ 3047375 w 4794266"/>
              <a:gd name="connsiteY329" fmla="*/ 701692 h 6862288"/>
              <a:gd name="connsiteX330" fmla="*/ 2741909 w 4794266"/>
              <a:gd name="connsiteY330" fmla="*/ 670568 h 6862288"/>
              <a:gd name="connsiteX331" fmla="*/ 2794841 w 4794266"/>
              <a:gd name="connsiteY331" fmla="*/ 773272 h 6862288"/>
              <a:gd name="connsiteX332" fmla="*/ 2286696 w 4794266"/>
              <a:gd name="connsiteY332" fmla="*/ 1771977 h 6862288"/>
              <a:gd name="connsiteX333" fmla="*/ 2191419 w 4794266"/>
              <a:gd name="connsiteY333" fmla="*/ 1771977 h 6862288"/>
              <a:gd name="connsiteX334" fmla="*/ 2741909 w 4794266"/>
              <a:gd name="connsiteY334" fmla="*/ 670568 h 6862288"/>
              <a:gd name="connsiteX335" fmla="*/ 0 w 4794266"/>
              <a:gd name="connsiteY335" fmla="*/ 587906 h 6862288"/>
              <a:gd name="connsiteX336" fmla="*/ 429355 w 4794266"/>
              <a:gd name="connsiteY336" fmla="*/ 1460707 h 6862288"/>
              <a:gd name="connsiteX337" fmla="*/ 335326 w 4794266"/>
              <a:gd name="connsiteY337" fmla="*/ 1460707 h 6862288"/>
              <a:gd name="connsiteX338" fmla="*/ 0 w 4794266"/>
              <a:gd name="connsiteY338" fmla="*/ 791234 h 6862288"/>
              <a:gd name="connsiteX339" fmla="*/ 0 w 4794266"/>
              <a:gd name="connsiteY339" fmla="*/ 587906 h 6862288"/>
              <a:gd name="connsiteX340" fmla="*/ 2953999 w 4794266"/>
              <a:gd name="connsiteY340" fmla="*/ 514940 h 6862288"/>
              <a:gd name="connsiteX341" fmla="*/ 3915367 w 4794266"/>
              <a:gd name="connsiteY341" fmla="*/ 514940 h 6862288"/>
              <a:gd name="connsiteX342" fmla="*/ 3873109 w 4794266"/>
              <a:gd name="connsiteY342" fmla="*/ 604580 h 6862288"/>
              <a:gd name="connsiteX343" fmla="*/ 2999778 w 4794266"/>
              <a:gd name="connsiteY343" fmla="*/ 604580 h 6862288"/>
              <a:gd name="connsiteX344" fmla="*/ 2953999 w 4794266"/>
              <a:gd name="connsiteY344" fmla="*/ 514940 h 6862288"/>
              <a:gd name="connsiteX345" fmla="*/ 2633401 w 4794266"/>
              <a:gd name="connsiteY345" fmla="*/ 483816 h 6862288"/>
              <a:gd name="connsiteX346" fmla="*/ 2685925 w 4794266"/>
              <a:gd name="connsiteY346" fmla="*/ 582365 h 6862288"/>
              <a:gd name="connsiteX347" fmla="*/ 2090661 w 4794266"/>
              <a:gd name="connsiteY347" fmla="*/ 1771998 h 6862288"/>
              <a:gd name="connsiteX348" fmla="*/ 1989115 w 4794266"/>
              <a:gd name="connsiteY348" fmla="*/ 1771998 h 6862288"/>
              <a:gd name="connsiteX349" fmla="*/ 2633401 w 4794266"/>
              <a:gd name="connsiteY349" fmla="*/ 483816 h 6862288"/>
              <a:gd name="connsiteX350" fmla="*/ 89908 w 4794266"/>
              <a:gd name="connsiteY350" fmla="*/ 359310 h 6862288"/>
              <a:gd name="connsiteX351" fmla="*/ 647166 w 4794266"/>
              <a:gd name="connsiteY351" fmla="*/ 1445187 h 6862288"/>
              <a:gd name="connsiteX352" fmla="*/ 544233 w 4794266"/>
              <a:gd name="connsiteY352" fmla="*/ 1445187 h 6862288"/>
              <a:gd name="connsiteX353" fmla="*/ 43765 w 4794266"/>
              <a:gd name="connsiteY353" fmla="*/ 454193 h 6862288"/>
              <a:gd name="connsiteX354" fmla="*/ 50864 w 4794266"/>
              <a:gd name="connsiteY354" fmla="*/ 436622 h 6862288"/>
              <a:gd name="connsiteX355" fmla="*/ 89908 w 4794266"/>
              <a:gd name="connsiteY355" fmla="*/ 359310 h 6862288"/>
              <a:gd name="connsiteX356" fmla="*/ 2876180 w 4794266"/>
              <a:gd name="connsiteY356" fmla="*/ 343745 h 6862288"/>
              <a:gd name="connsiteX357" fmla="*/ 4008747 w 4794266"/>
              <a:gd name="connsiteY357" fmla="*/ 343745 h 6862288"/>
              <a:gd name="connsiteX358" fmla="*/ 3963022 w 4794266"/>
              <a:gd name="connsiteY358" fmla="*/ 433529 h 6862288"/>
              <a:gd name="connsiteX359" fmla="*/ 2918387 w 4794266"/>
              <a:gd name="connsiteY359" fmla="*/ 433529 h 6862288"/>
              <a:gd name="connsiteX360" fmla="*/ 2876180 w 4794266"/>
              <a:gd name="connsiteY360" fmla="*/ 343745 h 6862288"/>
              <a:gd name="connsiteX361" fmla="*/ 2531542 w 4794266"/>
              <a:gd name="connsiteY361" fmla="*/ 281495 h 6862288"/>
              <a:gd name="connsiteX362" fmla="*/ 2576996 w 4794266"/>
              <a:gd name="connsiteY362" fmla="*/ 380390 h 6862288"/>
              <a:gd name="connsiteX363" fmla="*/ 1888193 w 4794266"/>
              <a:gd name="connsiteY363" fmla="*/ 1771985 h 6862288"/>
              <a:gd name="connsiteX364" fmla="*/ 1786794 w 4794266"/>
              <a:gd name="connsiteY364" fmla="*/ 1771985 h 6862288"/>
              <a:gd name="connsiteX365" fmla="*/ 2531542 w 4794266"/>
              <a:gd name="connsiteY365" fmla="*/ 281495 h 6862288"/>
              <a:gd name="connsiteX366" fmla="*/ 2782803 w 4794266"/>
              <a:gd name="connsiteY366" fmla="*/ 172561 h 6862288"/>
              <a:gd name="connsiteX367" fmla="*/ 4102104 w 4794266"/>
              <a:gd name="connsiteY367" fmla="*/ 172561 h 6862288"/>
              <a:gd name="connsiteX368" fmla="*/ 4059660 w 4794266"/>
              <a:gd name="connsiteY368" fmla="*/ 262345 h 6862288"/>
              <a:gd name="connsiteX369" fmla="*/ 2825247 w 4794266"/>
              <a:gd name="connsiteY369" fmla="*/ 262345 h 6862288"/>
              <a:gd name="connsiteX370" fmla="*/ 2782803 w 4794266"/>
              <a:gd name="connsiteY370" fmla="*/ 172561 h 6862288"/>
              <a:gd name="connsiteX371" fmla="*/ 186164 w 4794266"/>
              <a:gd name="connsiteY371" fmla="*/ 172558 h 6862288"/>
              <a:gd name="connsiteX372" fmla="*/ 833967 w 4794266"/>
              <a:gd name="connsiteY372" fmla="*/ 1460741 h 6862288"/>
              <a:gd name="connsiteX373" fmla="*/ 735921 w 4794266"/>
              <a:gd name="connsiteY373" fmla="*/ 1460741 h 6862288"/>
              <a:gd name="connsiteX374" fmla="*/ 137141 w 4794266"/>
              <a:gd name="connsiteY374" fmla="*/ 271108 h 6862288"/>
              <a:gd name="connsiteX375" fmla="*/ 151148 w 4794266"/>
              <a:gd name="connsiteY375" fmla="*/ 246470 h 6862288"/>
              <a:gd name="connsiteX376" fmla="*/ 186164 w 4794266"/>
              <a:gd name="connsiteY376" fmla="*/ 172558 h 6862288"/>
              <a:gd name="connsiteX377" fmla="*/ 2434228 w 4794266"/>
              <a:gd name="connsiteY377" fmla="*/ 94743 h 6862288"/>
              <a:gd name="connsiteX378" fmla="*/ 2483591 w 4794266"/>
              <a:gd name="connsiteY378" fmla="*/ 190361 h 6862288"/>
              <a:gd name="connsiteX379" fmla="*/ 1683210 w 4794266"/>
              <a:gd name="connsiteY379" fmla="*/ 1787545 h 6862288"/>
              <a:gd name="connsiteX380" fmla="*/ 1584484 w 4794266"/>
              <a:gd name="connsiteY380" fmla="*/ 1787545 h 6862288"/>
              <a:gd name="connsiteX381" fmla="*/ 2434228 w 4794266"/>
              <a:gd name="connsiteY381" fmla="*/ 94743 h 6862288"/>
              <a:gd name="connsiteX382" fmla="*/ 4682467 w 4794266"/>
              <a:gd name="connsiteY382" fmla="*/ 0 h 6862288"/>
              <a:gd name="connsiteX383" fmla="*/ 4685835 w 4794266"/>
              <a:gd name="connsiteY383" fmla="*/ 0 h 6862288"/>
              <a:gd name="connsiteX384" fmla="*/ 3971455 w 4794266"/>
              <a:gd name="connsiteY384" fmla="*/ 1413615 h 6862288"/>
              <a:gd name="connsiteX385" fmla="*/ 4691881 w 4794266"/>
              <a:gd name="connsiteY385" fmla="*/ 0 h 6862288"/>
              <a:gd name="connsiteX386" fmla="*/ 4794266 w 4794266"/>
              <a:gd name="connsiteY386" fmla="*/ 0 h 6862288"/>
              <a:gd name="connsiteX387" fmla="*/ 3485882 w 4794266"/>
              <a:gd name="connsiteY387" fmla="*/ 2565697 h 6862288"/>
              <a:gd name="connsiteX388" fmla="*/ 3438634 w 4794266"/>
              <a:gd name="connsiteY388" fmla="*/ 2467962 h 6862288"/>
              <a:gd name="connsiteX389" fmla="*/ 3436438 w 4794266"/>
              <a:gd name="connsiteY389" fmla="*/ 2472308 h 6862288"/>
              <a:gd name="connsiteX390" fmla="*/ 3438631 w 4794266"/>
              <a:gd name="connsiteY390" fmla="*/ 2467957 h 6862288"/>
              <a:gd name="connsiteX391" fmla="*/ 3436438 w 4794266"/>
              <a:gd name="connsiteY391" fmla="*/ 2463422 h 6862288"/>
              <a:gd name="connsiteX392" fmla="*/ 3841129 w 4794266"/>
              <a:gd name="connsiteY392" fmla="*/ 1669341 h 6862288"/>
              <a:gd name="connsiteX393" fmla="*/ 4682467 w 4794266"/>
              <a:gd name="connsiteY393" fmla="*/ 0 h 6862288"/>
              <a:gd name="connsiteX394" fmla="*/ 4484198 w 4794266"/>
              <a:gd name="connsiteY394" fmla="*/ 0 h 6862288"/>
              <a:gd name="connsiteX395" fmla="*/ 4588266 w 4794266"/>
              <a:gd name="connsiteY395" fmla="*/ 0 h 6862288"/>
              <a:gd name="connsiteX396" fmla="*/ 3580336 w 4794266"/>
              <a:gd name="connsiteY396" fmla="*/ 1982087 h 6862288"/>
              <a:gd name="connsiteX397" fmla="*/ 3530766 w 4794266"/>
              <a:gd name="connsiteY397" fmla="*/ 1886815 h 6862288"/>
              <a:gd name="connsiteX398" fmla="*/ 4484198 w 4794266"/>
              <a:gd name="connsiteY398" fmla="*/ 0 h 6862288"/>
              <a:gd name="connsiteX399" fmla="*/ 2499096 w 4794266"/>
              <a:gd name="connsiteY399" fmla="*/ 0 h 6862288"/>
              <a:gd name="connsiteX400" fmla="*/ 2598201 w 4794266"/>
              <a:gd name="connsiteY400" fmla="*/ 0 h 6862288"/>
              <a:gd name="connsiteX401" fmla="*/ 3203991 w 4794266"/>
              <a:gd name="connsiteY401" fmla="*/ 1191538 h 6862288"/>
              <a:gd name="connsiteX402" fmla="*/ 3451229 w 4794266"/>
              <a:gd name="connsiteY402" fmla="*/ 1678703 h 6862288"/>
              <a:gd name="connsiteX403" fmla="*/ 4252986 w 4794266"/>
              <a:gd name="connsiteY403" fmla="*/ 83062 h 6862288"/>
              <a:gd name="connsiteX404" fmla="*/ 2748367 w 4794266"/>
              <a:gd name="connsiteY404" fmla="*/ 83062 h 6862288"/>
              <a:gd name="connsiteX405" fmla="*/ 2703352 w 4794266"/>
              <a:gd name="connsiteY405" fmla="*/ 0 h 6862288"/>
              <a:gd name="connsiteX406" fmla="*/ 4396965 w 4794266"/>
              <a:gd name="connsiteY406" fmla="*/ 0 h 6862288"/>
              <a:gd name="connsiteX407" fmla="*/ 4355413 w 4794266"/>
              <a:gd name="connsiteY407" fmla="*/ 83062 h 6862288"/>
              <a:gd name="connsiteX408" fmla="*/ 3497144 w 4794266"/>
              <a:gd name="connsiteY408" fmla="*/ 1777549 h 6862288"/>
              <a:gd name="connsiteX409" fmla="*/ 3451229 w 4794266"/>
              <a:gd name="connsiteY409" fmla="*/ 1876393 h 6862288"/>
              <a:gd name="connsiteX410" fmla="*/ 1981937 w 4794266"/>
              <a:gd name="connsiteY410" fmla="*/ 4795845 h 6862288"/>
              <a:gd name="connsiteX411" fmla="*/ 1939552 w 4794266"/>
              <a:gd name="connsiteY411" fmla="*/ 4884099 h 6862288"/>
              <a:gd name="connsiteX412" fmla="*/ 1932489 w 4794266"/>
              <a:gd name="connsiteY412" fmla="*/ 4884099 h 6862288"/>
              <a:gd name="connsiteX413" fmla="*/ 1837126 w 4794266"/>
              <a:gd name="connsiteY413" fmla="*/ 4884099 h 6862288"/>
              <a:gd name="connsiteX414" fmla="*/ 39353 w 4794266"/>
              <a:gd name="connsiteY414" fmla="*/ 4884099 h 6862288"/>
              <a:gd name="connsiteX415" fmla="*/ 1031836 w 4794266"/>
              <a:gd name="connsiteY415" fmla="*/ 6861000 h 6862288"/>
              <a:gd name="connsiteX416" fmla="*/ 936473 w 4794266"/>
              <a:gd name="connsiteY416" fmla="*/ 6861000 h 6862288"/>
              <a:gd name="connsiteX417" fmla="*/ 0 w 4794266"/>
              <a:gd name="connsiteY417" fmla="*/ 5005253 h 6862288"/>
              <a:gd name="connsiteX418" fmla="*/ 0 w 4794266"/>
              <a:gd name="connsiteY418" fmla="*/ 4795845 h 6862288"/>
              <a:gd name="connsiteX419" fmla="*/ 1879509 w 4794266"/>
              <a:gd name="connsiteY419" fmla="*/ 4795845 h 6862288"/>
              <a:gd name="connsiteX420" fmla="*/ 3401781 w 4794266"/>
              <a:gd name="connsiteY420" fmla="*/ 1777549 h 6862288"/>
              <a:gd name="connsiteX421" fmla="*/ 3165139 w 4794266"/>
              <a:gd name="connsiteY421" fmla="*/ 1315095 h 6862288"/>
              <a:gd name="connsiteX422" fmla="*/ 2499096 w 4794266"/>
              <a:gd name="connsiteY422" fmla="*/ 0 h 6862288"/>
              <a:gd name="connsiteX423" fmla="*/ 2282766 w 4794266"/>
              <a:gd name="connsiteY423" fmla="*/ 0 h 6862288"/>
              <a:gd name="connsiteX424" fmla="*/ 2383457 w 4794266"/>
              <a:gd name="connsiteY424" fmla="*/ 0 h 6862288"/>
              <a:gd name="connsiteX425" fmla="*/ 1448845 w 4794266"/>
              <a:gd name="connsiteY425" fmla="*/ 1858774 h 6862288"/>
              <a:gd name="connsiteX426" fmla="*/ 3246161 w 4794266"/>
              <a:gd name="connsiteY426" fmla="*/ 1858774 h 6862288"/>
              <a:gd name="connsiteX427" fmla="*/ 3203871 w 4794266"/>
              <a:gd name="connsiteY427" fmla="*/ 1943196 h 6862288"/>
              <a:gd name="connsiteX428" fmla="*/ 1403031 w 4794266"/>
              <a:gd name="connsiteY428" fmla="*/ 1943196 h 6862288"/>
              <a:gd name="connsiteX429" fmla="*/ 1392458 w 4794266"/>
              <a:gd name="connsiteY429" fmla="*/ 1943196 h 6862288"/>
              <a:gd name="connsiteX430" fmla="*/ 1304354 w 4794266"/>
              <a:gd name="connsiteY430" fmla="*/ 1943196 h 6862288"/>
              <a:gd name="connsiteX431" fmla="*/ 2282766 w 4794266"/>
              <a:gd name="connsiteY431" fmla="*/ 0 h 6862288"/>
              <a:gd name="connsiteX432" fmla="*/ 2085184 w 4794266"/>
              <a:gd name="connsiteY432" fmla="*/ 0 h 6862288"/>
              <a:gd name="connsiteX433" fmla="*/ 2180489 w 4794266"/>
              <a:gd name="connsiteY433" fmla="*/ 0 h 6862288"/>
              <a:gd name="connsiteX434" fmla="*/ 921627 w 4794266"/>
              <a:gd name="connsiteY434" fmla="*/ 2503438 h 6862288"/>
              <a:gd name="connsiteX435" fmla="*/ 0 w 4794266"/>
              <a:gd name="connsiteY435" fmla="*/ 2503438 h 6862288"/>
              <a:gd name="connsiteX436" fmla="*/ 0 w 4794266"/>
              <a:gd name="connsiteY436" fmla="*/ 2418757 h 6862288"/>
              <a:gd name="connsiteX437" fmla="*/ 868685 w 4794266"/>
              <a:gd name="connsiteY437" fmla="*/ 2418757 h 6862288"/>
              <a:gd name="connsiteX438" fmla="*/ 2085184 w 4794266"/>
              <a:gd name="connsiteY438" fmla="*/ 0 h 6862288"/>
              <a:gd name="connsiteX439" fmla="*/ 1883218 w 4794266"/>
              <a:gd name="connsiteY439" fmla="*/ 0 h 6862288"/>
              <a:gd name="connsiteX440" fmla="*/ 1978547 w 4794266"/>
              <a:gd name="connsiteY440" fmla="*/ 0 h 6862288"/>
              <a:gd name="connsiteX441" fmla="*/ 813769 w 4794266"/>
              <a:gd name="connsiteY441" fmla="*/ 2332241 h 6862288"/>
              <a:gd name="connsiteX442" fmla="*/ 0 w 4794266"/>
              <a:gd name="connsiteY442" fmla="*/ 2332241 h 6862288"/>
              <a:gd name="connsiteX443" fmla="*/ 0 w 4794266"/>
              <a:gd name="connsiteY443" fmla="*/ 2247501 h 6862288"/>
              <a:gd name="connsiteX444" fmla="*/ 753901 w 4794266"/>
              <a:gd name="connsiteY444" fmla="*/ 2247501 h 6862288"/>
              <a:gd name="connsiteX445" fmla="*/ 753901 w 4794266"/>
              <a:gd name="connsiteY445" fmla="*/ 2251031 h 6862288"/>
              <a:gd name="connsiteX446" fmla="*/ 1883218 w 4794266"/>
              <a:gd name="connsiteY446" fmla="*/ 0 h 6862288"/>
              <a:gd name="connsiteX447" fmla="*/ 1676567 w 4794266"/>
              <a:gd name="connsiteY447" fmla="*/ 0 h 6862288"/>
              <a:gd name="connsiteX448" fmla="*/ 1775670 w 4794266"/>
              <a:gd name="connsiteY448" fmla="*/ 0 h 6862288"/>
              <a:gd name="connsiteX449" fmla="*/ 1085842 w 4794266"/>
              <a:gd name="connsiteY449" fmla="*/ 1367346 h 6862288"/>
              <a:gd name="connsiteX450" fmla="*/ 1039779 w 4794266"/>
              <a:gd name="connsiteY450" fmla="*/ 1264773 h 6862288"/>
              <a:gd name="connsiteX451" fmla="*/ 1676567 w 4794266"/>
              <a:gd name="connsiteY451" fmla="*/ 0 h 6862288"/>
              <a:gd name="connsiteX452" fmla="*/ 1479705 w 4794266"/>
              <a:gd name="connsiteY452" fmla="*/ 0 h 6862288"/>
              <a:gd name="connsiteX453" fmla="*/ 1574216 w 4794266"/>
              <a:gd name="connsiteY453" fmla="*/ 0 h 6862288"/>
              <a:gd name="connsiteX454" fmla="*/ 995314 w 4794266"/>
              <a:gd name="connsiteY454" fmla="*/ 1165036 h 6862288"/>
              <a:gd name="connsiteX455" fmla="*/ 946402 w 4794266"/>
              <a:gd name="connsiteY455" fmla="*/ 1069591 h 6862288"/>
              <a:gd name="connsiteX456" fmla="*/ 1479705 w 4794266"/>
              <a:gd name="connsiteY456" fmla="*/ 0 h 6862288"/>
              <a:gd name="connsiteX457" fmla="*/ 1270221 w 4794266"/>
              <a:gd name="connsiteY457" fmla="*/ 0 h 6862288"/>
              <a:gd name="connsiteX458" fmla="*/ 1371191 w 4794266"/>
              <a:gd name="connsiteY458" fmla="*/ 0 h 6862288"/>
              <a:gd name="connsiteX459" fmla="*/ 886459 w 4794266"/>
              <a:gd name="connsiteY459" fmla="*/ 962730 h 6862288"/>
              <a:gd name="connsiteX460" fmla="*/ 837468 w 4794266"/>
              <a:gd name="connsiteY460" fmla="*/ 867670 h 6862288"/>
              <a:gd name="connsiteX461" fmla="*/ 1270221 w 4794266"/>
              <a:gd name="connsiteY461" fmla="*/ 0 h 6862288"/>
              <a:gd name="connsiteX462" fmla="*/ 1086586 w 4794266"/>
              <a:gd name="connsiteY462" fmla="*/ 0 h 6862288"/>
              <a:gd name="connsiteX463" fmla="*/ 1183878 w 4794266"/>
              <a:gd name="connsiteY463" fmla="*/ 0 h 6862288"/>
              <a:gd name="connsiteX464" fmla="*/ 797450 w 4794266"/>
              <a:gd name="connsiteY464" fmla="*/ 760440 h 6862288"/>
              <a:gd name="connsiteX465" fmla="*/ 744092 w 4794266"/>
              <a:gd name="connsiteY465" fmla="*/ 658939 h 6862288"/>
              <a:gd name="connsiteX466" fmla="*/ 1086586 w 4794266"/>
              <a:gd name="connsiteY466" fmla="*/ 0 h 6862288"/>
              <a:gd name="connsiteX467" fmla="*/ 882903 w 4794266"/>
              <a:gd name="connsiteY467" fmla="*/ 0 h 6862288"/>
              <a:gd name="connsiteX468" fmla="*/ 983094 w 4794266"/>
              <a:gd name="connsiteY468" fmla="*/ 0 h 6862288"/>
              <a:gd name="connsiteX469" fmla="*/ 699348 w 4794266"/>
              <a:gd name="connsiteY469" fmla="*/ 573640 h 6862288"/>
              <a:gd name="connsiteX470" fmla="*/ 657662 w 4794266"/>
              <a:gd name="connsiteY470" fmla="*/ 488488 h 6862288"/>
              <a:gd name="connsiteX471" fmla="*/ 650715 w 4794266"/>
              <a:gd name="connsiteY471" fmla="*/ 474296 h 6862288"/>
              <a:gd name="connsiteX472" fmla="*/ 882903 w 4794266"/>
              <a:gd name="connsiteY472" fmla="*/ 0 h 6862288"/>
              <a:gd name="connsiteX473" fmla="*/ 677572 w 4794266"/>
              <a:gd name="connsiteY473" fmla="*/ 0 h 6862288"/>
              <a:gd name="connsiteX474" fmla="*/ 778686 w 4794266"/>
              <a:gd name="connsiteY474" fmla="*/ 0 h 6862288"/>
              <a:gd name="connsiteX475" fmla="*/ 588085 w 4794266"/>
              <a:gd name="connsiteY475" fmla="*/ 371319 h 6862288"/>
              <a:gd name="connsiteX476" fmla="*/ 545333 w 4794266"/>
              <a:gd name="connsiteY476" fmla="*/ 279088 h 6862288"/>
              <a:gd name="connsiteX477" fmla="*/ 541771 w 4794266"/>
              <a:gd name="connsiteY477" fmla="*/ 275541 h 6862288"/>
              <a:gd name="connsiteX478" fmla="*/ 677572 w 4794266"/>
              <a:gd name="connsiteY478" fmla="*/ 0 h 6862288"/>
              <a:gd name="connsiteX479" fmla="*/ 483066 w 4794266"/>
              <a:gd name="connsiteY479" fmla="*/ 0 h 6862288"/>
              <a:gd name="connsiteX480" fmla="*/ 579239 w 4794266"/>
              <a:gd name="connsiteY480" fmla="*/ 0 h 6862288"/>
              <a:gd name="connsiteX481" fmla="*/ 496812 w 4794266"/>
              <a:gd name="connsiteY481" fmla="*/ 169055 h 6862288"/>
              <a:gd name="connsiteX482" fmla="*/ 448395 w 4794266"/>
              <a:gd name="connsiteY482" fmla="*/ 67508 h 6862288"/>
              <a:gd name="connsiteX483" fmla="*/ 483066 w 4794266"/>
              <a:gd name="connsiteY483" fmla="*/ 0 h 6862288"/>
              <a:gd name="connsiteX484" fmla="*/ 281623 w 4794266"/>
              <a:gd name="connsiteY484" fmla="*/ 0 h 6862288"/>
              <a:gd name="connsiteX485" fmla="*/ 380286 w 4794266"/>
              <a:gd name="connsiteY485" fmla="*/ 0 h 6862288"/>
              <a:gd name="connsiteX486" fmla="*/ 347483 w 4794266"/>
              <a:gd name="connsiteY486" fmla="*/ 69038 h 6862288"/>
              <a:gd name="connsiteX487" fmla="*/ 1036285 w 4794266"/>
              <a:gd name="connsiteY487" fmla="*/ 1460728 h 6862288"/>
              <a:gd name="connsiteX488" fmla="*/ 941880 w 4794266"/>
              <a:gd name="connsiteY488" fmla="*/ 1460728 h 6862288"/>
              <a:gd name="connsiteX489" fmla="*/ 246086 w 4794266"/>
              <a:gd name="connsiteY489" fmla="*/ 69038 h 6862288"/>
              <a:gd name="connsiteX490" fmla="*/ 281623 w 4794266"/>
              <a:gd name="connsiteY490" fmla="*/ 0 h 6862288"/>
              <a:gd name="connsiteX491" fmla="*/ 79031 w 4794266"/>
              <a:gd name="connsiteY491" fmla="*/ 0 h 6862288"/>
              <a:gd name="connsiteX492" fmla="*/ 173569 w 4794266"/>
              <a:gd name="connsiteY492" fmla="*/ 0 h 6862288"/>
              <a:gd name="connsiteX493" fmla="*/ 0 w 4794266"/>
              <a:gd name="connsiteY493" fmla="*/ 349055 h 6862288"/>
              <a:gd name="connsiteX494" fmla="*/ 0 w 4794266"/>
              <a:gd name="connsiteY494" fmla="*/ 155555 h 6862288"/>
              <a:gd name="connsiteX495" fmla="*/ 79031 w 4794266"/>
              <a:gd name="connsiteY495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12915 w 4794266"/>
              <a:gd name="connsiteY199" fmla="*/ 4728890 h 6862288"/>
              <a:gd name="connsiteX200" fmla="*/ 1308307 w 4794266"/>
              <a:gd name="connsiteY200" fmla="*/ 6862288 h 6862288"/>
              <a:gd name="connsiteX201" fmla="*/ 1205888 w 4794266"/>
              <a:gd name="connsiteY201" fmla="*/ 6862288 h 6862288"/>
              <a:gd name="connsiteX202" fmla="*/ 1206546 w 4794266"/>
              <a:gd name="connsiteY202" fmla="*/ 6860998 h 6862288"/>
              <a:gd name="connsiteX203" fmla="*/ 1127055 w 4794266"/>
              <a:gd name="connsiteY203" fmla="*/ 6860998 h 6862288"/>
              <a:gd name="connsiteX204" fmla="*/ 1081302 w 4794266"/>
              <a:gd name="connsiteY204" fmla="*/ 6769162 h 6862288"/>
              <a:gd name="connsiteX205" fmla="*/ 226066 w 4794266"/>
              <a:gd name="connsiteY205" fmla="*/ 5059594 h 6862288"/>
              <a:gd name="connsiteX206" fmla="*/ 183832 w 4794266"/>
              <a:gd name="connsiteY206" fmla="*/ 4974822 h 6862288"/>
              <a:gd name="connsiteX207" fmla="*/ 1880226 w 4794266"/>
              <a:gd name="connsiteY207" fmla="*/ 4974822 h 6862288"/>
              <a:gd name="connsiteX208" fmla="*/ 1834473 w 4794266"/>
              <a:gd name="connsiteY208" fmla="*/ 5059594 h 6862288"/>
              <a:gd name="connsiteX209" fmla="*/ 324611 w 4794266"/>
              <a:gd name="connsiteY209" fmla="*/ 5059594 h 6862288"/>
              <a:gd name="connsiteX210" fmla="*/ 1134094 w 4794266"/>
              <a:gd name="connsiteY210" fmla="*/ 6673793 h 6862288"/>
              <a:gd name="connsiteX211" fmla="*/ 1376939 w 4794266"/>
              <a:gd name="connsiteY211" fmla="*/ 6182822 h 6862288"/>
              <a:gd name="connsiteX212" fmla="*/ 2073798 w 4794266"/>
              <a:gd name="connsiteY212" fmla="*/ 4794681 h 6862288"/>
              <a:gd name="connsiteX213" fmla="*/ 2172342 w 4794266"/>
              <a:gd name="connsiteY213" fmla="*/ 4794681 h 6862288"/>
              <a:gd name="connsiteX214" fmla="*/ 1415653 w 4794266"/>
              <a:gd name="connsiteY214" fmla="*/ 6306448 h 6862288"/>
              <a:gd name="connsiteX215" fmla="*/ 1179847 w 4794266"/>
              <a:gd name="connsiteY215" fmla="*/ 6769162 h 6862288"/>
              <a:gd name="connsiteX216" fmla="*/ 1217546 w 4794266"/>
              <a:gd name="connsiteY216" fmla="*/ 6839426 h 6862288"/>
              <a:gd name="connsiteX217" fmla="*/ 2569126 w 4794266"/>
              <a:gd name="connsiteY217" fmla="*/ 4189024 h 6862288"/>
              <a:gd name="connsiteX218" fmla="*/ 2570556 w 4794266"/>
              <a:gd name="connsiteY218" fmla="*/ 4191982 h 6862288"/>
              <a:gd name="connsiteX219" fmla="*/ 3387196 w 4794266"/>
              <a:gd name="connsiteY219" fmla="*/ 2569217 h 6862288"/>
              <a:gd name="connsiteX220" fmla="*/ 1393478 w 4794266"/>
              <a:gd name="connsiteY220" fmla="*/ 2553652 h 6862288"/>
              <a:gd name="connsiteX221" fmla="*/ 2903768 w 4794266"/>
              <a:gd name="connsiteY221" fmla="*/ 2553652 h 6862288"/>
              <a:gd name="connsiteX222" fmla="*/ 2857787 w 4794266"/>
              <a:gd name="connsiteY222" fmla="*/ 2643437 h 6862288"/>
              <a:gd name="connsiteX223" fmla="*/ 1351035 w 4794266"/>
              <a:gd name="connsiteY223" fmla="*/ 2643437 h 6862288"/>
              <a:gd name="connsiteX224" fmla="*/ 1393478 w 4794266"/>
              <a:gd name="connsiteY224" fmla="*/ 2553652 h 6862288"/>
              <a:gd name="connsiteX225" fmla="*/ 1471298 w 4794266"/>
              <a:gd name="connsiteY225" fmla="*/ 2382466 h 6862288"/>
              <a:gd name="connsiteX226" fmla="*/ 2981587 w 4794266"/>
              <a:gd name="connsiteY226" fmla="*/ 2382466 h 6862288"/>
              <a:gd name="connsiteX227" fmla="*/ 2939143 w 4794266"/>
              <a:gd name="connsiteY227" fmla="*/ 2472251 h 6862288"/>
              <a:gd name="connsiteX228" fmla="*/ 1428853 w 4794266"/>
              <a:gd name="connsiteY228" fmla="*/ 2472251 h 6862288"/>
              <a:gd name="connsiteX229" fmla="*/ 1471298 w 4794266"/>
              <a:gd name="connsiteY229" fmla="*/ 2382466 h 6862288"/>
              <a:gd name="connsiteX230" fmla="*/ 1364286 w 4794266"/>
              <a:gd name="connsiteY230" fmla="*/ 2211271 h 6862288"/>
              <a:gd name="connsiteX231" fmla="*/ 3074965 w 4794266"/>
              <a:gd name="connsiteY231" fmla="*/ 2211271 h 6862288"/>
              <a:gd name="connsiteX232" fmla="*/ 3029017 w 4794266"/>
              <a:gd name="connsiteY232" fmla="*/ 2299248 h 6862288"/>
              <a:gd name="connsiteX233" fmla="*/ 1420838 w 4794266"/>
              <a:gd name="connsiteY233" fmla="*/ 2299248 h 6862288"/>
              <a:gd name="connsiteX234" fmla="*/ 204981 w 4794266"/>
              <a:gd name="connsiteY234" fmla="*/ 4713353 h 6862288"/>
              <a:gd name="connsiteX235" fmla="*/ 106016 w 4794266"/>
              <a:gd name="connsiteY235" fmla="*/ 4713353 h 6862288"/>
              <a:gd name="connsiteX236" fmla="*/ 1364286 w 4794266"/>
              <a:gd name="connsiteY236" fmla="*/ 2211271 h 6862288"/>
              <a:gd name="connsiteX237" fmla="*/ 0 w 4794266"/>
              <a:gd name="connsiteY237" fmla="*/ 2071210 h 6862288"/>
              <a:gd name="connsiteX238" fmla="*/ 740567 w 4794266"/>
              <a:gd name="connsiteY238" fmla="*/ 2071210 h 6862288"/>
              <a:gd name="connsiteX239" fmla="*/ 698268 w 4794266"/>
              <a:gd name="connsiteY239" fmla="*/ 2160994 h 6862288"/>
              <a:gd name="connsiteX240" fmla="*/ 0 w 4794266"/>
              <a:gd name="connsiteY240" fmla="*/ 2160994 h 6862288"/>
              <a:gd name="connsiteX241" fmla="*/ 0 w 4794266"/>
              <a:gd name="connsiteY241" fmla="*/ 2071210 h 6862288"/>
              <a:gd name="connsiteX242" fmla="*/ 1263349 w 4794266"/>
              <a:gd name="connsiteY242" fmla="*/ 2040088 h 6862288"/>
              <a:gd name="connsiteX243" fmla="*/ 3168348 w 4794266"/>
              <a:gd name="connsiteY243" fmla="*/ 2040088 h 6862288"/>
              <a:gd name="connsiteX244" fmla="*/ 3118959 w 4794266"/>
              <a:gd name="connsiteY244" fmla="*/ 2124996 h 6862288"/>
              <a:gd name="connsiteX245" fmla="*/ 1319793 w 4794266"/>
              <a:gd name="connsiteY245" fmla="*/ 2124996 h 6862288"/>
              <a:gd name="connsiteX246" fmla="*/ 14514 w 4794266"/>
              <a:gd name="connsiteY246" fmla="*/ 4728892 h 6862288"/>
              <a:gd name="connsiteX247" fmla="*/ 0 w 4794266"/>
              <a:gd name="connsiteY247" fmla="*/ 4728892 h 6862288"/>
              <a:gd name="connsiteX248" fmla="*/ 0 w 4794266"/>
              <a:gd name="connsiteY248" fmla="*/ 4557406 h 6862288"/>
              <a:gd name="connsiteX249" fmla="*/ 1263349 w 4794266"/>
              <a:gd name="connsiteY249" fmla="*/ 2040088 h 6862288"/>
              <a:gd name="connsiteX250" fmla="*/ 3495719 w 4794266"/>
              <a:gd name="connsiteY250" fmla="*/ 1977841 h 6862288"/>
              <a:gd name="connsiteX251" fmla="*/ 3541835 w 4794266"/>
              <a:gd name="connsiteY251" fmla="*/ 2080385 h 6862288"/>
              <a:gd name="connsiteX252" fmla="*/ 2197370 w 4794266"/>
              <a:gd name="connsiteY252" fmla="*/ 4728895 h 6862288"/>
              <a:gd name="connsiteX253" fmla="*/ 2098043 w 4794266"/>
              <a:gd name="connsiteY253" fmla="*/ 4728895 h 6862288"/>
              <a:gd name="connsiteX254" fmla="*/ 3495719 w 4794266"/>
              <a:gd name="connsiteY254" fmla="*/ 1977841 h 6862288"/>
              <a:gd name="connsiteX255" fmla="*/ 0 w 4794266"/>
              <a:gd name="connsiteY255" fmla="*/ 1900015 h 6862288"/>
              <a:gd name="connsiteX256" fmla="*/ 833922 w 4794266"/>
              <a:gd name="connsiteY256" fmla="*/ 1900015 h 6862288"/>
              <a:gd name="connsiteX257" fmla="*/ 791380 w 4794266"/>
              <a:gd name="connsiteY257" fmla="*/ 1989799 h 6862288"/>
              <a:gd name="connsiteX258" fmla="*/ 0 w 4794266"/>
              <a:gd name="connsiteY258" fmla="*/ 1989799 h 6862288"/>
              <a:gd name="connsiteX259" fmla="*/ 0 w 4794266"/>
              <a:gd name="connsiteY259" fmla="*/ 1900015 h 6862288"/>
              <a:gd name="connsiteX260" fmla="*/ 0 w 4794266"/>
              <a:gd name="connsiteY260" fmla="*/ 1728829 h 6862288"/>
              <a:gd name="connsiteX261" fmla="*/ 911757 w 4794266"/>
              <a:gd name="connsiteY261" fmla="*/ 1728829 h 6862288"/>
              <a:gd name="connsiteX262" fmla="*/ 869523 w 4794266"/>
              <a:gd name="connsiteY262" fmla="*/ 1818614 h 6862288"/>
              <a:gd name="connsiteX263" fmla="*/ 0 w 4794266"/>
              <a:gd name="connsiteY263" fmla="*/ 1818614 h 6862288"/>
              <a:gd name="connsiteX264" fmla="*/ 0 w 4794266"/>
              <a:gd name="connsiteY264" fmla="*/ 1728829 h 6862288"/>
              <a:gd name="connsiteX265" fmla="*/ 3236271 w 4794266"/>
              <a:gd name="connsiteY265" fmla="*/ 1682140 h 6862288"/>
              <a:gd name="connsiteX266" fmla="*/ 3292621 w 4794266"/>
              <a:gd name="connsiteY266" fmla="*/ 1787327 h 6862288"/>
              <a:gd name="connsiteX267" fmla="*/ 3187434 w 4794266"/>
              <a:gd name="connsiteY267" fmla="*/ 1787327 h 6862288"/>
              <a:gd name="connsiteX268" fmla="*/ 3236271 w 4794266"/>
              <a:gd name="connsiteY268" fmla="*/ 1682140 h 6862288"/>
              <a:gd name="connsiteX269" fmla="*/ 0 w 4794266"/>
              <a:gd name="connsiteY269" fmla="*/ 1542076 h 6862288"/>
              <a:gd name="connsiteX270" fmla="*/ 1005127 w 4794266"/>
              <a:gd name="connsiteY270" fmla="*/ 1542076 h 6862288"/>
              <a:gd name="connsiteX271" fmla="*/ 959295 w 4794266"/>
              <a:gd name="connsiteY271" fmla="*/ 1631861 h 6862288"/>
              <a:gd name="connsiteX272" fmla="*/ 0 w 4794266"/>
              <a:gd name="connsiteY272" fmla="*/ 1631861 h 6862288"/>
              <a:gd name="connsiteX273" fmla="*/ 0 w 4794266"/>
              <a:gd name="connsiteY273" fmla="*/ 1542076 h 6862288"/>
              <a:gd name="connsiteX274" fmla="*/ 3132571 w 4794266"/>
              <a:gd name="connsiteY274" fmla="*/ 1479829 h 6862288"/>
              <a:gd name="connsiteX275" fmla="*/ 3184006 w 4794266"/>
              <a:gd name="connsiteY275" fmla="*/ 1573753 h 6862288"/>
              <a:gd name="connsiteX276" fmla="*/ 3084565 w 4794266"/>
              <a:gd name="connsiteY276" fmla="*/ 1772037 h 6862288"/>
              <a:gd name="connsiteX277" fmla="*/ 2985124 w 4794266"/>
              <a:gd name="connsiteY277" fmla="*/ 1772037 h 6862288"/>
              <a:gd name="connsiteX278" fmla="*/ 3132571 w 4794266"/>
              <a:gd name="connsiteY278" fmla="*/ 1479829 h 6862288"/>
              <a:gd name="connsiteX279" fmla="*/ 3389755 w 4794266"/>
              <a:gd name="connsiteY279" fmla="*/ 1386453 h 6862288"/>
              <a:gd name="connsiteX280" fmla="*/ 3479540 w 4794266"/>
              <a:gd name="connsiteY280" fmla="*/ 1386453 h 6862288"/>
              <a:gd name="connsiteX281" fmla="*/ 3436443 w 4794266"/>
              <a:gd name="connsiteY281" fmla="*/ 1476239 h 6862288"/>
              <a:gd name="connsiteX282" fmla="*/ 3389755 w 4794266"/>
              <a:gd name="connsiteY282" fmla="*/ 1386453 h 6862288"/>
              <a:gd name="connsiteX283" fmla="*/ 0 w 4794266"/>
              <a:gd name="connsiteY283" fmla="*/ 1378844 h 6862288"/>
              <a:gd name="connsiteX284" fmla="*/ 40400 w 4794266"/>
              <a:gd name="connsiteY284" fmla="*/ 1460702 h 6862288"/>
              <a:gd name="connsiteX285" fmla="*/ 0 w 4794266"/>
              <a:gd name="connsiteY285" fmla="*/ 1460702 h 6862288"/>
              <a:gd name="connsiteX286" fmla="*/ 0 w 4794266"/>
              <a:gd name="connsiteY286" fmla="*/ 1378844 h 6862288"/>
              <a:gd name="connsiteX287" fmla="*/ 3041878 w 4794266"/>
              <a:gd name="connsiteY287" fmla="*/ 1277509 h 6862288"/>
              <a:gd name="connsiteX288" fmla="*/ 3087101 w 4794266"/>
              <a:gd name="connsiteY288" fmla="*/ 1365185 h 6862288"/>
              <a:gd name="connsiteX289" fmla="*/ 3090579 w 4794266"/>
              <a:gd name="connsiteY289" fmla="*/ 1375707 h 6862288"/>
              <a:gd name="connsiteX290" fmla="*/ 2892295 w 4794266"/>
              <a:gd name="connsiteY290" fmla="*/ 1772009 h 6862288"/>
              <a:gd name="connsiteX291" fmla="*/ 2798371 w 4794266"/>
              <a:gd name="connsiteY291" fmla="*/ 1772009 h 6862288"/>
              <a:gd name="connsiteX292" fmla="*/ 3041878 w 4794266"/>
              <a:gd name="connsiteY292" fmla="*/ 1277509 h 6862288"/>
              <a:gd name="connsiteX293" fmla="*/ 3311937 w 4794266"/>
              <a:gd name="connsiteY293" fmla="*/ 1215257 h 6862288"/>
              <a:gd name="connsiteX294" fmla="*/ 3572933 w 4794266"/>
              <a:gd name="connsiteY294" fmla="*/ 1215257 h 6862288"/>
              <a:gd name="connsiteX295" fmla="*/ 3530029 w 4794266"/>
              <a:gd name="connsiteY295" fmla="*/ 1305042 h 6862288"/>
              <a:gd name="connsiteX296" fmla="*/ 3354840 w 4794266"/>
              <a:gd name="connsiteY296" fmla="*/ 1305042 h 6862288"/>
              <a:gd name="connsiteX297" fmla="*/ 3311937 w 4794266"/>
              <a:gd name="connsiteY297" fmla="*/ 1215257 h 6862288"/>
              <a:gd name="connsiteX298" fmla="*/ 2950989 w 4794266"/>
              <a:gd name="connsiteY298" fmla="*/ 1075199 h 6862288"/>
              <a:gd name="connsiteX299" fmla="*/ 2993582 w 4794266"/>
              <a:gd name="connsiteY299" fmla="*/ 1160086 h 6862288"/>
              <a:gd name="connsiteX300" fmla="*/ 2997131 w 4794266"/>
              <a:gd name="connsiteY300" fmla="*/ 1174233 h 6862288"/>
              <a:gd name="connsiteX301" fmla="*/ 2698982 w 4794266"/>
              <a:gd name="connsiteY301" fmla="*/ 1771979 h 6862288"/>
              <a:gd name="connsiteX302" fmla="*/ 2596050 w 4794266"/>
              <a:gd name="connsiteY302" fmla="*/ 1771979 h 6862288"/>
              <a:gd name="connsiteX303" fmla="*/ 2950989 w 4794266"/>
              <a:gd name="connsiteY303" fmla="*/ 1075199 h 6862288"/>
              <a:gd name="connsiteX304" fmla="*/ 3218559 w 4794266"/>
              <a:gd name="connsiteY304" fmla="*/ 1044073 h 6862288"/>
              <a:gd name="connsiteX305" fmla="*/ 3650802 w 4794266"/>
              <a:gd name="connsiteY305" fmla="*/ 1044073 h 6862288"/>
              <a:gd name="connsiteX306" fmla="*/ 3608632 w 4794266"/>
              <a:gd name="connsiteY306" fmla="*/ 1133858 h 6862288"/>
              <a:gd name="connsiteX307" fmla="*/ 3264243 w 4794266"/>
              <a:gd name="connsiteY307" fmla="*/ 1133858 h 6862288"/>
              <a:gd name="connsiteX308" fmla="*/ 3218559 w 4794266"/>
              <a:gd name="connsiteY308" fmla="*/ 1044073 h 6862288"/>
              <a:gd name="connsiteX309" fmla="*/ 0 w 4794266"/>
              <a:gd name="connsiteY309" fmla="*/ 969072 h 6862288"/>
              <a:gd name="connsiteX310" fmla="*/ 242609 w 4794266"/>
              <a:gd name="connsiteY310" fmla="*/ 1445195 h 6862288"/>
              <a:gd name="connsiteX311" fmla="*/ 141781 w 4794266"/>
              <a:gd name="connsiteY311" fmla="*/ 1445195 h 6862288"/>
              <a:gd name="connsiteX312" fmla="*/ 0 w 4794266"/>
              <a:gd name="connsiteY312" fmla="*/ 1165963 h 6862288"/>
              <a:gd name="connsiteX313" fmla="*/ 0 w 4794266"/>
              <a:gd name="connsiteY313" fmla="*/ 969072 h 6862288"/>
              <a:gd name="connsiteX314" fmla="*/ 2839507 w 4794266"/>
              <a:gd name="connsiteY314" fmla="*/ 888446 h 6862288"/>
              <a:gd name="connsiteX315" fmla="*/ 2888263 w 4794266"/>
              <a:gd name="connsiteY315" fmla="*/ 984396 h 6862288"/>
              <a:gd name="connsiteX316" fmla="*/ 2494733 w 4794266"/>
              <a:gd name="connsiteY316" fmla="*/ 1787533 h 6862288"/>
              <a:gd name="connsiteX317" fmla="*/ 2393739 w 4794266"/>
              <a:gd name="connsiteY317" fmla="*/ 1787533 h 6862288"/>
              <a:gd name="connsiteX318" fmla="*/ 2839507 w 4794266"/>
              <a:gd name="connsiteY318" fmla="*/ 888446 h 6862288"/>
              <a:gd name="connsiteX319" fmla="*/ 3125183 w 4794266"/>
              <a:gd name="connsiteY319" fmla="*/ 872877 h 6862288"/>
              <a:gd name="connsiteX320" fmla="*/ 3744155 w 4794266"/>
              <a:gd name="connsiteY320" fmla="*/ 872877 h 6862288"/>
              <a:gd name="connsiteX321" fmla="*/ 3701711 w 4794266"/>
              <a:gd name="connsiteY321" fmla="*/ 962518 h 6862288"/>
              <a:gd name="connsiteX322" fmla="*/ 3171164 w 4794266"/>
              <a:gd name="connsiteY322" fmla="*/ 962518 h 6862288"/>
              <a:gd name="connsiteX323" fmla="*/ 3125183 w 4794266"/>
              <a:gd name="connsiteY323" fmla="*/ 872877 h 6862288"/>
              <a:gd name="connsiteX324" fmla="*/ 3047375 w 4794266"/>
              <a:gd name="connsiteY324" fmla="*/ 701692 h 6862288"/>
              <a:gd name="connsiteX325" fmla="*/ 3837527 w 4794266"/>
              <a:gd name="connsiteY325" fmla="*/ 701692 h 6862288"/>
              <a:gd name="connsiteX326" fmla="*/ 3795008 w 4794266"/>
              <a:gd name="connsiteY326" fmla="*/ 791333 h 6862288"/>
              <a:gd name="connsiteX327" fmla="*/ 3089894 w 4794266"/>
              <a:gd name="connsiteY327" fmla="*/ 791333 h 6862288"/>
              <a:gd name="connsiteX328" fmla="*/ 3047375 w 4794266"/>
              <a:gd name="connsiteY328" fmla="*/ 701692 h 6862288"/>
              <a:gd name="connsiteX329" fmla="*/ 2741909 w 4794266"/>
              <a:gd name="connsiteY329" fmla="*/ 670568 h 6862288"/>
              <a:gd name="connsiteX330" fmla="*/ 2794841 w 4794266"/>
              <a:gd name="connsiteY330" fmla="*/ 773272 h 6862288"/>
              <a:gd name="connsiteX331" fmla="*/ 2286696 w 4794266"/>
              <a:gd name="connsiteY331" fmla="*/ 1771977 h 6862288"/>
              <a:gd name="connsiteX332" fmla="*/ 2191419 w 4794266"/>
              <a:gd name="connsiteY332" fmla="*/ 1771977 h 6862288"/>
              <a:gd name="connsiteX333" fmla="*/ 2741909 w 4794266"/>
              <a:gd name="connsiteY333" fmla="*/ 670568 h 6862288"/>
              <a:gd name="connsiteX334" fmla="*/ 0 w 4794266"/>
              <a:gd name="connsiteY334" fmla="*/ 587906 h 6862288"/>
              <a:gd name="connsiteX335" fmla="*/ 429355 w 4794266"/>
              <a:gd name="connsiteY335" fmla="*/ 1460707 h 6862288"/>
              <a:gd name="connsiteX336" fmla="*/ 335326 w 4794266"/>
              <a:gd name="connsiteY336" fmla="*/ 1460707 h 6862288"/>
              <a:gd name="connsiteX337" fmla="*/ 0 w 4794266"/>
              <a:gd name="connsiteY337" fmla="*/ 791234 h 6862288"/>
              <a:gd name="connsiteX338" fmla="*/ 0 w 4794266"/>
              <a:gd name="connsiteY338" fmla="*/ 587906 h 6862288"/>
              <a:gd name="connsiteX339" fmla="*/ 2953999 w 4794266"/>
              <a:gd name="connsiteY339" fmla="*/ 514940 h 6862288"/>
              <a:gd name="connsiteX340" fmla="*/ 3915367 w 4794266"/>
              <a:gd name="connsiteY340" fmla="*/ 514940 h 6862288"/>
              <a:gd name="connsiteX341" fmla="*/ 3873109 w 4794266"/>
              <a:gd name="connsiteY341" fmla="*/ 604580 h 6862288"/>
              <a:gd name="connsiteX342" fmla="*/ 2999778 w 4794266"/>
              <a:gd name="connsiteY342" fmla="*/ 604580 h 6862288"/>
              <a:gd name="connsiteX343" fmla="*/ 2953999 w 4794266"/>
              <a:gd name="connsiteY343" fmla="*/ 514940 h 6862288"/>
              <a:gd name="connsiteX344" fmla="*/ 2633401 w 4794266"/>
              <a:gd name="connsiteY344" fmla="*/ 483816 h 6862288"/>
              <a:gd name="connsiteX345" fmla="*/ 2685925 w 4794266"/>
              <a:gd name="connsiteY345" fmla="*/ 582365 h 6862288"/>
              <a:gd name="connsiteX346" fmla="*/ 2090661 w 4794266"/>
              <a:gd name="connsiteY346" fmla="*/ 1771998 h 6862288"/>
              <a:gd name="connsiteX347" fmla="*/ 1989115 w 4794266"/>
              <a:gd name="connsiteY347" fmla="*/ 1771998 h 6862288"/>
              <a:gd name="connsiteX348" fmla="*/ 2633401 w 4794266"/>
              <a:gd name="connsiteY348" fmla="*/ 483816 h 6862288"/>
              <a:gd name="connsiteX349" fmla="*/ 89908 w 4794266"/>
              <a:gd name="connsiteY349" fmla="*/ 359310 h 6862288"/>
              <a:gd name="connsiteX350" fmla="*/ 647166 w 4794266"/>
              <a:gd name="connsiteY350" fmla="*/ 1445187 h 6862288"/>
              <a:gd name="connsiteX351" fmla="*/ 544233 w 4794266"/>
              <a:gd name="connsiteY351" fmla="*/ 1445187 h 6862288"/>
              <a:gd name="connsiteX352" fmla="*/ 43765 w 4794266"/>
              <a:gd name="connsiteY352" fmla="*/ 454193 h 6862288"/>
              <a:gd name="connsiteX353" fmla="*/ 50864 w 4794266"/>
              <a:gd name="connsiteY353" fmla="*/ 436622 h 6862288"/>
              <a:gd name="connsiteX354" fmla="*/ 89908 w 4794266"/>
              <a:gd name="connsiteY354" fmla="*/ 359310 h 6862288"/>
              <a:gd name="connsiteX355" fmla="*/ 2876180 w 4794266"/>
              <a:gd name="connsiteY355" fmla="*/ 343745 h 6862288"/>
              <a:gd name="connsiteX356" fmla="*/ 4008747 w 4794266"/>
              <a:gd name="connsiteY356" fmla="*/ 343745 h 6862288"/>
              <a:gd name="connsiteX357" fmla="*/ 3963022 w 4794266"/>
              <a:gd name="connsiteY357" fmla="*/ 433529 h 6862288"/>
              <a:gd name="connsiteX358" fmla="*/ 2918387 w 4794266"/>
              <a:gd name="connsiteY358" fmla="*/ 433529 h 6862288"/>
              <a:gd name="connsiteX359" fmla="*/ 2876180 w 4794266"/>
              <a:gd name="connsiteY359" fmla="*/ 343745 h 6862288"/>
              <a:gd name="connsiteX360" fmla="*/ 2531542 w 4794266"/>
              <a:gd name="connsiteY360" fmla="*/ 281495 h 6862288"/>
              <a:gd name="connsiteX361" fmla="*/ 2576996 w 4794266"/>
              <a:gd name="connsiteY361" fmla="*/ 380390 h 6862288"/>
              <a:gd name="connsiteX362" fmla="*/ 1888193 w 4794266"/>
              <a:gd name="connsiteY362" fmla="*/ 1771985 h 6862288"/>
              <a:gd name="connsiteX363" fmla="*/ 1786794 w 4794266"/>
              <a:gd name="connsiteY363" fmla="*/ 1771985 h 6862288"/>
              <a:gd name="connsiteX364" fmla="*/ 2531542 w 4794266"/>
              <a:gd name="connsiteY364" fmla="*/ 281495 h 6862288"/>
              <a:gd name="connsiteX365" fmla="*/ 2782803 w 4794266"/>
              <a:gd name="connsiteY365" fmla="*/ 172561 h 6862288"/>
              <a:gd name="connsiteX366" fmla="*/ 4102104 w 4794266"/>
              <a:gd name="connsiteY366" fmla="*/ 172561 h 6862288"/>
              <a:gd name="connsiteX367" fmla="*/ 4059660 w 4794266"/>
              <a:gd name="connsiteY367" fmla="*/ 262345 h 6862288"/>
              <a:gd name="connsiteX368" fmla="*/ 2825247 w 4794266"/>
              <a:gd name="connsiteY368" fmla="*/ 262345 h 6862288"/>
              <a:gd name="connsiteX369" fmla="*/ 2782803 w 4794266"/>
              <a:gd name="connsiteY369" fmla="*/ 172561 h 6862288"/>
              <a:gd name="connsiteX370" fmla="*/ 186164 w 4794266"/>
              <a:gd name="connsiteY370" fmla="*/ 172558 h 6862288"/>
              <a:gd name="connsiteX371" fmla="*/ 833967 w 4794266"/>
              <a:gd name="connsiteY371" fmla="*/ 1460741 h 6862288"/>
              <a:gd name="connsiteX372" fmla="*/ 735921 w 4794266"/>
              <a:gd name="connsiteY372" fmla="*/ 1460741 h 6862288"/>
              <a:gd name="connsiteX373" fmla="*/ 137141 w 4794266"/>
              <a:gd name="connsiteY373" fmla="*/ 271108 h 6862288"/>
              <a:gd name="connsiteX374" fmla="*/ 151148 w 4794266"/>
              <a:gd name="connsiteY374" fmla="*/ 246470 h 6862288"/>
              <a:gd name="connsiteX375" fmla="*/ 186164 w 4794266"/>
              <a:gd name="connsiteY375" fmla="*/ 172558 h 6862288"/>
              <a:gd name="connsiteX376" fmla="*/ 2434228 w 4794266"/>
              <a:gd name="connsiteY376" fmla="*/ 94743 h 6862288"/>
              <a:gd name="connsiteX377" fmla="*/ 2483591 w 4794266"/>
              <a:gd name="connsiteY377" fmla="*/ 190361 h 6862288"/>
              <a:gd name="connsiteX378" fmla="*/ 1683210 w 4794266"/>
              <a:gd name="connsiteY378" fmla="*/ 1787545 h 6862288"/>
              <a:gd name="connsiteX379" fmla="*/ 1584484 w 4794266"/>
              <a:gd name="connsiteY379" fmla="*/ 1787545 h 6862288"/>
              <a:gd name="connsiteX380" fmla="*/ 2434228 w 4794266"/>
              <a:gd name="connsiteY380" fmla="*/ 94743 h 6862288"/>
              <a:gd name="connsiteX381" fmla="*/ 4682467 w 4794266"/>
              <a:gd name="connsiteY381" fmla="*/ 0 h 6862288"/>
              <a:gd name="connsiteX382" fmla="*/ 4685835 w 4794266"/>
              <a:gd name="connsiteY382" fmla="*/ 0 h 6862288"/>
              <a:gd name="connsiteX383" fmla="*/ 3971455 w 4794266"/>
              <a:gd name="connsiteY383" fmla="*/ 1413615 h 6862288"/>
              <a:gd name="connsiteX384" fmla="*/ 4691881 w 4794266"/>
              <a:gd name="connsiteY384" fmla="*/ 0 h 6862288"/>
              <a:gd name="connsiteX385" fmla="*/ 4794266 w 4794266"/>
              <a:gd name="connsiteY385" fmla="*/ 0 h 6862288"/>
              <a:gd name="connsiteX386" fmla="*/ 3485882 w 4794266"/>
              <a:gd name="connsiteY386" fmla="*/ 2565697 h 6862288"/>
              <a:gd name="connsiteX387" fmla="*/ 3438634 w 4794266"/>
              <a:gd name="connsiteY387" fmla="*/ 2467962 h 6862288"/>
              <a:gd name="connsiteX388" fmla="*/ 3436438 w 4794266"/>
              <a:gd name="connsiteY388" fmla="*/ 2472308 h 6862288"/>
              <a:gd name="connsiteX389" fmla="*/ 3438631 w 4794266"/>
              <a:gd name="connsiteY389" fmla="*/ 2467957 h 6862288"/>
              <a:gd name="connsiteX390" fmla="*/ 3436438 w 4794266"/>
              <a:gd name="connsiteY390" fmla="*/ 2463422 h 6862288"/>
              <a:gd name="connsiteX391" fmla="*/ 3841129 w 4794266"/>
              <a:gd name="connsiteY391" fmla="*/ 1669341 h 6862288"/>
              <a:gd name="connsiteX392" fmla="*/ 4682467 w 4794266"/>
              <a:gd name="connsiteY392" fmla="*/ 0 h 6862288"/>
              <a:gd name="connsiteX393" fmla="*/ 4484198 w 4794266"/>
              <a:gd name="connsiteY393" fmla="*/ 0 h 6862288"/>
              <a:gd name="connsiteX394" fmla="*/ 4588266 w 4794266"/>
              <a:gd name="connsiteY394" fmla="*/ 0 h 6862288"/>
              <a:gd name="connsiteX395" fmla="*/ 3580336 w 4794266"/>
              <a:gd name="connsiteY395" fmla="*/ 1982087 h 6862288"/>
              <a:gd name="connsiteX396" fmla="*/ 3530766 w 4794266"/>
              <a:gd name="connsiteY396" fmla="*/ 1886815 h 6862288"/>
              <a:gd name="connsiteX397" fmla="*/ 4484198 w 4794266"/>
              <a:gd name="connsiteY397" fmla="*/ 0 h 6862288"/>
              <a:gd name="connsiteX398" fmla="*/ 2499096 w 4794266"/>
              <a:gd name="connsiteY398" fmla="*/ 0 h 6862288"/>
              <a:gd name="connsiteX399" fmla="*/ 2598201 w 4794266"/>
              <a:gd name="connsiteY399" fmla="*/ 0 h 6862288"/>
              <a:gd name="connsiteX400" fmla="*/ 3203991 w 4794266"/>
              <a:gd name="connsiteY400" fmla="*/ 1191538 h 6862288"/>
              <a:gd name="connsiteX401" fmla="*/ 3451229 w 4794266"/>
              <a:gd name="connsiteY401" fmla="*/ 1678703 h 6862288"/>
              <a:gd name="connsiteX402" fmla="*/ 4252986 w 4794266"/>
              <a:gd name="connsiteY402" fmla="*/ 83062 h 6862288"/>
              <a:gd name="connsiteX403" fmla="*/ 2748367 w 4794266"/>
              <a:gd name="connsiteY403" fmla="*/ 83062 h 6862288"/>
              <a:gd name="connsiteX404" fmla="*/ 2703352 w 4794266"/>
              <a:gd name="connsiteY404" fmla="*/ 0 h 6862288"/>
              <a:gd name="connsiteX405" fmla="*/ 4396965 w 4794266"/>
              <a:gd name="connsiteY405" fmla="*/ 0 h 6862288"/>
              <a:gd name="connsiteX406" fmla="*/ 4355413 w 4794266"/>
              <a:gd name="connsiteY406" fmla="*/ 83062 h 6862288"/>
              <a:gd name="connsiteX407" fmla="*/ 3497144 w 4794266"/>
              <a:gd name="connsiteY407" fmla="*/ 1777549 h 6862288"/>
              <a:gd name="connsiteX408" fmla="*/ 3451229 w 4794266"/>
              <a:gd name="connsiteY408" fmla="*/ 1876393 h 6862288"/>
              <a:gd name="connsiteX409" fmla="*/ 1981937 w 4794266"/>
              <a:gd name="connsiteY409" fmla="*/ 4795845 h 6862288"/>
              <a:gd name="connsiteX410" fmla="*/ 1939552 w 4794266"/>
              <a:gd name="connsiteY410" fmla="*/ 4884099 h 6862288"/>
              <a:gd name="connsiteX411" fmla="*/ 1932489 w 4794266"/>
              <a:gd name="connsiteY411" fmla="*/ 4884099 h 6862288"/>
              <a:gd name="connsiteX412" fmla="*/ 1837126 w 4794266"/>
              <a:gd name="connsiteY412" fmla="*/ 4884099 h 6862288"/>
              <a:gd name="connsiteX413" fmla="*/ 39353 w 4794266"/>
              <a:gd name="connsiteY413" fmla="*/ 4884099 h 6862288"/>
              <a:gd name="connsiteX414" fmla="*/ 1031836 w 4794266"/>
              <a:gd name="connsiteY414" fmla="*/ 6861000 h 6862288"/>
              <a:gd name="connsiteX415" fmla="*/ 936473 w 4794266"/>
              <a:gd name="connsiteY415" fmla="*/ 6861000 h 6862288"/>
              <a:gd name="connsiteX416" fmla="*/ 0 w 4794266"/>
              <a:gd name="connsiteY416" fmla="*/ 5005253 h 6862288"/>
              <a:gd name="connsiteX417" fmla="*/ 0 w 4794266"/>
              <a:gd name="connsiteY417" fmla="*/ 4795845 h 6862288"/>
              <a:gd name="connsiteX418" fmla="*/ 1879509 w 4794266"/>
              <a:gd name="connsiteY418" fmla="*/ 4795845 h 6862288"/>
              <a:gd name="connsiteX419" fmla="*/ 3401781 w 4794266"/>
              <a:gd name="connsiteY419" fmla="*/ 1777549 h 6862288"/>
              <a:gd name="connsiteX420" fmla="*/ 3165139 w 4794266"/>
              <a:gd name="connsiteY420" fmla="*/ 1315095 h 6862288"/>
              <a:gd name="connsiteX421" fmla="*/ 2499096 w 4794266"/>
              <a:gd name="connsiteY421" fmla="*/ 0 h 6862288"/>
              <a:gd name="connsiteX422" fmla="*/ 2282766 w 4794266"/>
              <a:gd name="connsiteY422" fmla="*/ 0 h 6862288"/>
              <a:gd name="connsiteX423" fmla="*/ 2383457 w 4794266"/>
              <a:gd name="connsiteY423" fmla="*/ 0 h 6862288"/>
              <a:gd name="connsiteX424" fmla="*/ 1448845 w 4794266"/>
              <a:gd name="connsiteY424" fmla="*/ 1858774 h 6862288"/>
              <a:gd name="connsiteX425" fmla="*/ 3246161 w 4794266"/>
              <a:gd name="connsiteY425" fmla="*/ 1858774 h 6862288"/>
              <a:gd name="connsiteX426" fmla="*/ 3203871 w 4794266"/>
              <a:gd name="connsiteY426" fmla="*/ 1943196 h 6862288"/>
              <a:gd name="connsiteX427" fmla="*/ 1403031 w 4794266"/>
              <a:gd name="connsiteY427" fmla="*/ 1943196 h 6862288"/>
              <a:gd name="connsiteX428" fmla="*/ 1392458 w 4794266"/>
              <a:gd name="connsiteY428" fmla="*/ 1943196 h 6862288"/>
              <a:gd name="connsiteX429" fmla="*/ 1304354 w 4794266"/>
              <a:gd name="connsiteY429" fmla="*/ 1943196 h 6862288"/>
              <a:gd name="connsiteX430" fmla="*/ 2282766 w 4794266"/>
              <a:gd name="connsiteY430" fmla="*/ 0 h 6862288"/>
              <a:gd name="connsiteX431" fmla="*/ 2085184 w 4794266"/>
              <a:gd name="connsiteY431" fmla="*/ 0 h 6862288"/>
              <a:gd name="connsiteX432" fmla="*/ 2180489 w 4794266"/>
              <a:gd name="connsiteY432" fmla="*/ 0 h 6862288"/>
              <a:gd name="connsiteX433" fmla="*/ 921627 w 4794266"/>
              <a:gd name="connsiteY433" fmla="*/ 2503438 h 6862288"/>
              <a:gd name="connsiteX434" fmla="*/ 0 w 4794266"/>
              <a:gd name="connsiteY434" fmla="*/ 2503438 h 6862288"/>
              <a:gd name="connsiteX435" fmla="*/ 0 w 4794266"/>
              <a:gd name="connsiteY435" fmla="*/ 2418757 h 6862288"/>
              <a:gd name="connsiteX436" fmla="*/ 868685 w 4794266"/>
              <a:gd name="connsiteY436" fmla="*/ 2418757 h 6862288"/>
              <a:gd name="connsiteX437" fmla="*/ 2085184 w 4794266"/>
              <a:gd name="connsiteY437" fmla="*/ 0 h 6862288"/>
              <a:gd name="connsiteX438" fmla="*/ 1883218 w 4794266"/>
              <a:gd name="connsiteY438" fmla="*/ 0 h 6862288"/>
              <a:gd name="connsiteX439" fmla="*/ 1978547 w 4794266"/>
              <a:gd name="connsiteY439" fmla="*/ 0 h 6862288"/>
              <a:gd name="connsiteX440" fmla="*/ 813769 w 4794266"/>
              <a:gd name="connsiteY440" fmla="*/ 2332241 h 6862288"/>
              <a:gd name="connsiteX441" fmla="*/ 0 w 4794266"/>
              <a:gd name="connsiteY441" fmla="*/ 2332241 h 6862288"/>
              <a:gd name="connsiteX442" fmla="*/ 0 w 4794266"/>
              <a:gd name="connsiteY442" fmla="*/ 2247501 h 6862288"/>
              <a:gd name="connsiteX443" fmla="*/ 753901 w 4794266"/>
              <a:gd name="connsiteY443" fmla="*/ 2247501 h 6862288"/>
              <a:gd name="connsiteX444" fmla="*/ 753901 w 4794266"/>
              <a:gd name="connsiteY444" fmla="*/ 2251031 h 6862288"/>
              <a:gd name="connsiteX445" fmla="*/ 1883218 w 4794266"/>
              <a:gd name="connsiteY445" fmla="*/ 0 h 6862288"/>
              <a:gd name="connsiteX446" fmla="*/ 1676567 w 4794266"/>
              <a:gd name="connsiteY446" fmla="*/ 0 h 6862288"/>
              <a:gd name="connsiteX447" fmla="*/ 1775670 w 4794266"/>
              <a:gd name="connsiteY447" fmla="*/ 0 h 6862288"/>
              <a:gd name="connsiteX448" fmla="*/ 1085842 w 4794266"/>
              <a:gd name="connsiteY448" fmla="*/ 1367346 h 6862288"/>
              <a:gd name="connsiteX449" fmla="*/ 1039779 w 4794266"/>
              <a:gd name="connsiteY449" fmla="*/ 1264773 h 6862288"/>
              <a:gd name="connsiteX450" fmla="*/ 1676567 w 4794266"/>
              <a:gd name="connsiteY450" fmla="*/ 0 h 6862288"/>
              <a:gd name="connsiteX451" fmla="*/ 1479705 w 4794266"/>
              <a:gd name="connsiteY451" fmla="*/ 0 h 6862288"/>
              <a:gd name="connsiteX452" fmla="*/ 1574216 w 4794266"/>
              <a:gd name="connsiteY452" fmla="*/ 0 h 6862288"/>
              <a:gd name="connsiteX453" fmla="*/ 995314 w 4794266"/>
              <a:gd name="connsiteY453" fmla="*/ 1165036 h 6862288"/>
              <a:gd name="connsiteX454" fmla="*/ 946402 w 4794266"/>
              <a:gd name="connsiteY454" fmla="*/ 1069591 h 6862288"/>
              <a:gd name="connsiteX455" fmla="*/ 1479705 w 4794266"/>
              <a:gd name="connsiteY455" fmla="*/ 0 h 6862288"/>
              <a:gd name="connsiteX456" fmla="*/ 1270221 w 4794266"/>
              <a:gd name="connsiteY456" fmla="*/ 0 h 6862288"/>
              <a:gd name="connsiteX457" fmla="*/ 1371191 w 4794266"/>
              <a:gd name="connsiteY457" fmla="*/ 0 h 6862288"/>
              <a:gd name="connsiteX458" fmla="*/ 886459 w 4794266"/>
              <a:gd name="connsiteY458" fmla="*/ 962730 h 6862288"/>
              <a:gd name="connsiteX459" fmla="*/ 837468 w 4794266"/>
              <a:gd name="connsiteY459" fmla="*/ 867670 h 6862288"/>
              <a:gd name="connsiteX460" fmla="*/ 1270221 w 4794266"/>
              <a:gd name="connsiteY460" fmla="*/ 0 h 6862288"/>
              <a:gd name="connsiteX461" fmla="*/ 1086586 w 4794266"/>
              <a:gd name="connsiteY461" fmla="*/ 0 h 6862288"/>
              <a:gd name="connsiteX462" fmla="*/ 1183878 w 4794266"/>
              <a:gd name="connsiteY462" fmla="*/ 0 h 6862288"/>
              <a:gd name="connsiteX463" fmla="*/ 797450 w 4794266"/>
              <a:gd name="connsiteY463" fmla="*/ 760440 h 6862288"/>
              <a:gd name="connsiteX464" fmla="*/ 744092 w 4794266"/>
              <a:gd name="connsiteY464" fmla="*/ 658939 h 6862288"/>
              <a:gd name="connsiteX465" fmla="*/ 1086586 w 4794266"/>
              <a:gd name="connsiteY465" fmla="*/ 0 h 6862288"/>
              <a:gd name="connsiteX466" fmla="*/ 882903 w 4794266"/>
              <a:gd name="connsiteY466" fmla="*/ 0 h 6862288"/>
              <a:gd name="connsiteX467" fmla="*/ 983094 w 4794266"/>
              <a:gd name="connsiteY467" fmla="*/ 0 h 6862288"/>
              <a:gd name="connsiteX468" fmla="*/ 699348 w 4794266"/>
              <a:gd name="connsiteY468" fmla="*/ 573640 h 6862288"/>
              <a:gd name="connsiteX469" fmla="*/ 657662 w 4794266"/>
              <a:gd name="connsiteY469" fmla="*/ 488488 h 6862288"/>
              <a:gd name="connsiteX470" fmla="*/ 650715 w 4794266"/>
              <a:gd name="connsiteY470" fmla="*/ 474296 h 6862288"/>
              <a:gd name="connsiteX471" fmla="*/ 882903 w 4794266"/>
              <a:gd name="connsiteY471" fmla="*/ 0 h 6862288"/>
              <a:gd name="connsiteX472" fmla="*/ 677572 w 4794266"/>
              <a:gd name="connsiteY472" fmla="*/ 0 h 6862288"/>
              <a:gd name="connsiteX473" fmla="*/ 778686 w 4794266"/>
              <a:gd name="connsiteY473" fmla="*/ 0 h 6862288"/>
              <a:gd name="connsiteX474" fmla="*/ 588085 w 4794266"/>
              <a:gd name="connsiteY474" fmla="*/ 371319 h 6862288"/>
              <a:gd name="connsiteX475" fmla="*/ 545333 w 4794266"/>
              <a:gd name="connsiteY475" fmla="*/ 279088 h 6862288"/>
              <a:gd name="connsiteX476" fmla="*/ 541771 w 4794266"/>
              <a:gd name="connsiteY476" fmla="*/ 275541 h 6862288"/>
              <a:gd name="connsiteX477" fmla="*/ 677572 w 4794266"/>
              <a:gd name="connsiteY477" fmla="*/ 0 h 6862288"/>
              <a:gd name="connsiteX478" fmla="*/ 483066 w 4794266"/>
              <a:gd name="connsiteY478" fmla="*/ 0 h 6862288"/>
              <a:gd name="connsiteX479" fmla="*/ 579239 w 4794266"/>
              <a:gd name="connsiteY479" fmla="*/ 0 h 6862288"/>
              <a:gd name="connsiteX480" fmla="*/ 496812 w 4794266"/>
              <a:gd name="connsiteY480" fmla="*/ 169055 h 6862288"/>
              <a:gd name="connsiteX481" fmla="*/ 448395 w 4794266"/>
              <a:gd name="connsiteY481" fmla="*/ 67508 h 6862288"/>
              <a:gd name="connsiteX482" fmla="*/ 483066 w 4794266"/>
              <a:gd name="connsiteY482" fmla="*/ 0 h 6862288"/>
              <a:gd name="connsiteX483" fmla="*/ 281623 w 4794266"/>
              <a:gd name="connsiteY483" fmla="*/ 0 h 6862288"/>
              <a:gd name="connsiteX484" fmla="*/ 380286 w 4794266"/>
              <a:gd name="connsiteY484" fmla="*/ 0 h 6862288"/>
              <a:gd name="connsiteX485" fmla="*/ 347483 w 4794266"/>
              <a:gd name="connsiteY485" fmla="*/ 69038 h 6862288"/>
              <a:gd name="connsiteX486" fmla="*/ 1036285 w 4794266"/>
              <a:gd name="connsiteY486" fmla="*/ 1460728 h 6862288"/>
              <a:gd name="connsiteX487" fmla="*/ 941880 w 4794266"/>
              <a:gd name="connsiteY487" fmla="*/ 1460728 h 6862288"/>
              <a:gd name="connsiteX488" fmla="*/ 246086 w 4794266"/>
              <a:gd name="connsiteY488" fmla="*/ 69038 h 6862288"/>
              <a:gd name="connsiteX489" fmla="*/ 281623 w 4794266"/>
              <a:gd name="connsiteY489" fmla="*/ 0 h 6862288"/>
              <a:gd name="connsiteX490" fmla="*/ 79031 w 4794266"/>
              <a:gd name="connsiteY490" fmla="*/ 0 h 6862288"/>
              <a:gd name="connsiteX491" fmla="*/ 173569 w 4794266"/>
              <a:gd name="connsiteY491" fmla="*/ 0 h 6862288"/>
              <a:gd name="connsiteX492" fmla="*/ 0 w 4794266"/>
              <a:gd name="connsiteY492" fmla="*/ 349055 h 6862288"/>
              <a:gd name="connsiteX493" fmla="*/ 0 w 4794266"/>
              <a:gd name="connsiteY493" fmla="*/ 155555 h 6862288"/>
              <a:gd name="connsiteX494" fmla="*/ 79031 w 4794266"/>
              <a:gd name="connsiteY494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12915 w 4794266"/>
              <a:gd name="connsiteY198" fmla="*/ 4728890 h 6862288"/>
              <a:gd name="connsiteX199" fmla="*/ 1308307 w 4794266"/>
              <a:gd name="connsiteY199" fmla="*/ 6862288 h 6862288"/>
              <a:gd name="connsiteX200" fmla="*/ 1205888 w 4794266"/>
              <a:gd name="connsiteY200" fmla="*/ 6862288 h 6862288"/>
              <a:gd name="connsiteX201" fmla="*/ 1206546 w 4794266"/>
              <a:gd name="connsiteY201" fmla="*/ 6860998 h 6862288"/>
              <a:gd name="connsiteX202" fmla="*/ 1127055 w 4794266"/>
              <a:gd name="connsiteY202" fmla="*/ 6860998 h 6862288"/>
              <a:gd name="connsiteX203" fmla="*/ 1081302 w 4794266"/>
              <a:gd name="connsiteY203" fmla="*/ 6769162 h 6862288"/>
              <a:gd name="connsiteX204" fmla="*/ 226066 w 4794266"/>
              <a:gd name="connsiteY204" fmla="*/ 5059594 h 6862288"/>
              <a:gd name="connsiteX205" fmla="*/ 183832 w 4794266"/>
              <a:gd name="connsiteY205" fmla="*/ 4974822 h 6862288"/>
              <a:gd name="connsiteX206" fmla="*/ 1880226 w 4794266"/>
              <a:gd name="connsiteY206" fmla="*/ 4974822 h 6862288"/>
              <a:gd name="connsiteX207" fmla="*/ 1834473 w 4794266"/>
              <a:gd name="connsiteY207" fmla="*/ 5059594 h 6862288"/>
              <a:gd name="connsiteX208" fmla="*/ 324611 w 4794266"/>
              <a:gd name="connsiteY208" fmla="*/ 5059594 h 6862288"/>
              <a:gd name="connsiteX209" fmla="*/ 1134094 w 4794266"/>
              <a:gd name="connsiteY209" fmla="*/ 6673793 h 6862288"/>
              <a:gd name="connsiteX210" fmla="*/ 1376939 w 4794266"/>
              <a:gd name="connsiteY210" fmla="*/ 6182822 h 6862288"/>
              <a:gd name="connsiteX211" fmla="*/ 2073798 w 4794266"/>
              <a:gd name="connsiteY211" fmla="*/ 4794681 h 6862288"/>
              <a:gd name="connsiteX212" fmla="*/ 2172342 w 4794266"/>
              <a:gd name="connsiteY212" fmla="*/ 4794681 h 6862288"/>
              <a:gd name="connsiteX213" fmla="*/ 1415653 w 4794266"/>
              <a:gd name="connsiteY213" fmla="*/ 6306448 h 6862288"/>
              <a:gd name="connsiteX214" fmla="*/ 1179847 w 4794266"/>
              <a:gd name="connsiteY214" fmla="*/ 6769162 h 6862288"/>
              <a:gd name="connsiteX215" fmla="*/ 1217546 w 4794266"/>
              <a:gd name="connsiteY215" fmla="*/ 6839426 h 6862288"/>
              <a:gd name="connsiteX216" fmla="*/ 2569126 w 4794266"/>
              <a:gd name="connsiteY216" fmla="*/ 4189024 h 6862288"/>
              <a:gd name="connsiteX217" fmla="*/ 2570556 w 4794266"/>
              <a:gd name="connsiteY217" fmla="*/ 4191982 h 6862288"/>
              <a:gd name="connsiteX218" fmla="*/ 3387196 w 4794266"/>
              <a:gd name="connsiteY218" fmla="*/ 2569217 h 6862288"/>
              <a:gd name="connsiteX219" fmla="*/ 1393478 w 4794266"/>
              <a:gd name="connsiteY219" fmla="*/ 2553652 h 6862288"/>
              <a:gd name="connsiteX220" fmla="*/ 2903768 w 4794266"/>
              <a:gd name="connsiteY220" fmla="*/ 2553652 h 6862288"/>
              <a:gd name="connsiteX221" fmla="*/ 2857787 w 4794266"/>
              <a:gd name="connsiteY221" fmla="*/ 2643437 h 6862288"/>
              <a:gd name="connsiteX222" fmla="*/ 1351035 w 4794266"/>
              <a:gd name="connsiteY222" fmla="*/ 2643437 h 6862288"/>
              <a:gd name="connsiteX223" fmla="*/ 1393478 w 4794266"/>
              <a:gd name="connsiteY223" fmla="*/ 2553652 h 6862288"/>
              <a:gd name="connsiteX224" fmla="*/ 1471298 w 4794266"/>
              <a:gd name="connsiteY224" fmla="*/ 2382466 h 6862288"/>
              <a:gd name="connsiteX225" fmla="*/ 2981587 w 4794266"/>
              <a:gd name="connsiteY225" fmla="*/ 2382466 h 6862288"/>
              <a:gd name="connsiteX226" fmla="*/ 2939143 w 4794266"/>
              <a:gd name="connsiteY226" fmla="*/ 2472251 h 6862288"/>
              <a:gd name="connsiteX227" fmla="*/ 1428853 w 4794266"/>
              <a:gd name="connsiteY227" fmla="*/ 2472251 h 6862288"/>
              <a:gd name="connsiteX228" fmla="*/ 1471298 w 4794266"/>
              <a:gd name="connsiteY228" fmla="*/ 2382466 h 6862288"/>
              <a:gd name="connsiteX229" fmla="*/ 1364286 w 4794266"/>
              <a:gd name="connsiteY229" fmla="*/ 2211271 h 6862288"/>
              <a:gd name="connsiteX230" fmla="*/ 3074965 w 4794266"/>
              <a:gd name="connsiteY230" fmla="*/ 2211271 h 6862288"/>
              <a:gd name="connsiteX231" fmla="*/ 3029017 w 4794266"/>
              <a:gd name="connsiteY231" fmla="*/ 2299248 h 6862288"/>
              <a:gd name="connsiteX232" fmla="*/ 1420838 w 4794266"/>
              <a:gd name="connsiteY232" fmla="*/ 2299248 h 6862288"/>
              <a:gd name="connsiteX233" fmla="*/ 204981 w 4794266"/>
              <a:gd name="connsiteY233" fmla="*/ 4713353 h 6862288"/>
              <a:gd name="connsiteX234" fmla="*/ 106016 w 4794266"/>
              <a:gd name="connsiteY234" fmla="*/ 4713353 h 6862288"/>
              <a:gd name="connsiteX235" fmla="*/ 1364286 w 4794266"/>
              <a:gd name="connsiteY235" fmla="*/ 2211271 h 6862288"/>
              <a:gd name="connsiteX236" fmla="*/ 0 w 4794266"/>
              <a:gd name="connsiteY236" fmla="*/ 2071210 h 6862288"/>
              <a:gd name="connsiteX237" fmla="*/ 740567 w 4794266"/>
              <a:gd name="connsiteY237" fmla="*/ 2071210 h 6862288"/>
              <a:gd name="connsiteX238" fmla="*/ 698268 w 4794266"/>
              <a:gd name="connsiteY238" fmla="*/ 2160994 h 6862288"/>
              <a:gd name="connsiteX239" fmla="*/ 0 w 4794266"/>
              <a:gd name="connsiteY239" fmla="*/ 2160994 h 6862288"/>
              <a:gd name="connsiteX240" fmla="*/ 0 w 4794266"/>
              <a:gd name="connsiteY240" fmla="*/ 2071210 h 6862288"/>
              <a:gd name="connsiteX241" fmla="*/ 1263349 w 4794266"/>
              <a:gd name="connsiteY241" fmla="*/ 2040088 h 6862288"/>
              <a:gd name="connsiteX242" fmla="*/ 3168348 w 4794266"/>
              <a:gd name="connsiteY242" fmla="*/ 2040088 h 6862288"/>
              <a:gd name="connsiteX243" fmla="*/ 3118959 w 4794266"/>
              <a:gd name="connsiteY243" fmla="*/ 2124996 h 6862288"/>
              <a:gd name="connsiteX244" fmla="*/ 1319793 w 4794266"/>
              <a:gd name="connsiteY244" fmla="*/ 2124996 h 6862288"/>
              <a:gd name="connsiteX245" fmla="*/ 14514 w 4794266"/>
              <a:gd name="connsiteY245" fmla="*/ 4728892 h 6862288"/>
              <a:gd name="connsiteX246" fmla="*/ 0 w 4794266"/>
              <a:gd name="connsiteY246" fmla="*/ 4728892 h 6862288"/>
              <a:gd name="connsiteX247" fmla="*/ 0 w 4794266"/>
              <a:gd name="connsiteY247" fmla="*/ 4557406 h 6862288"/>
              <a:gd name="connsiteX248" fmla="*/ 1263349 w 4794266"/>
              <a:gd name="connsiteY248" fmla="*/ 2040088 h 6862288"/>
              <a:gd name="connsiteX249" fmla="*/ 3495719 w 4794266"/>
              <a:gd name="connsiteY249" fmla="*/ 1977841 h 6862288"/>
              <a:gd name="connsiteX250" fmla="*/ 3541835 w 4794266"/>
              <a:gd name="connsiteY250" fmla="*/ 2080385 h 6862288"/>
              <a:gd name="connsiteX251" fmla="*/ 2197370 w 4794266"/>
              <a:gd name="connsiteY251" fmla="*/ 4728895 h 6862288"/>
              <a:gd name="connsiteX252" fmla="*/ 2098043 w 4794266"/>
              <a:gd name="connsiteY252" fmla="*/ 4728895 h 6862288"/>
              <a:gd name="connsiteX253" fmla="*/ 3495719 w 4794266"/>
              <a:gd name="connsiteY253" fmla="*/ 1977841 h 6862288"/>
              <a:gd name="connsiteX254" fmla="*/ 0 w 4794266"/>
              <a:gd name="connsiteY254" fmla="*/ 1900015 h 6862288"/>
              <a:gd name="connsiteX255" fmla="*/ 833922 w 4794266"/>
              <a:gd name="connsiteY255" fmla="*/ 1900015 h 6862288"/>
              <a:gd name="connsiteX256" fmla="*/ 791380 w 4794266"/>
              <a:gd name="connsiteY256" fmla="*/ 1989799 h 6862288"/>
              <a:gd name="connsiteX257" fmla="*/ 0 w 4794266"/>
              <a:gd name="connsiteY257" fmla="*/ 1989799 h 6862288"/>
              <a:gd name="connsiteX258" fmla="*/ 0 w 4794266"/>
              <a:gd name="connsiteY258" fmla="*/ 1900015 h 6862288"/>
              <a:gd name="connsiteX259" fmla="*/ 0 w 4794266"/>
              <a:gd name="connsiteY259" fmla="*/ 1728829 h 6862288"/>
              <a:gd name="connsiteX260" fmla="*/ 911757 w 4794266"/>
              <a:gd name="connsiteY260" fmla="*/ 1728829 h 6862288"/>
              <a:gd name="connsiteX261" fmla="*/ 869523 w 4794266"/>
              <a:gd name="connsiteY261" fmla="*/ 1818614 h 6862288"/>
              <a:gd name="connsiteX262" fmla="*/ 0 w 4794266"/>
              <a:gd name="connsiteY262" fmla="*/ 1818614 h 6862288"/>
              <a:gd name="connsiteX263" fmla="*/ 0 w 4794266"/>
              <a:gd name="connsiteY263" fmla="*/ 1728829 h 6862288"/>
              <a:gd name="connsiteX264" fmla="*/ 3236271 w 4794266"/>
              <a:gd name="connsiteY264" fmla="*/ 1682140 h 6862288"/>
              <a:gd name="connsiteX265" fmla="*/ 3292621 w 4794266"/>
              <a:gd name="connsiteY265" fmla="*/ 1787327 h 6862288"/>
              <a:gd name="connsiteX266" fmla="*/ 3187434 w 4794266"/>
              <a:gd name="connsiteY266" fmla="*/ 1787327 h 6862288"/>
              <a:gd name="connsiteX267" fmla="*/ 3236271 w 4794266"/>
              <a:gd name="connsiteY267" fmla="*/ 1682140 h 6862288"/>
              <a:gd name="connsiteX268" fmla="*/ 0 w 4794266"/>
              <a:gd name="connsiteY268" fmla="*/ 1542076 h 6862288"/>
              <a:gd name="connsiteX269" fmla="*/ 1005127 w 4794266"/>
              <a:gd name="connsiteY269" fmla="*/ 1542076 h 6862288"/>
              <a:gd name="connsiteX270" fmla="*/ 959295 w 4794266"/>
              <a:gd name="connsiteY270" fmla="*/ 1631861 h 6862288"/>
              <a:gd name="connsiteX271" fmla="*/ 0 w 4794266"/>
              <a:gd name="connsiteY271" fmla="*/ 1631861 h 6862288"/>
              <a:gd name="connsiteX272" fmla="*/ 0 w 4794266"/>
              <a:gd name="connsiteY272" fmla="*/ 1542076 h 6862288"/>
              <a:gd name="connsiteX273" fmla="*/ 3132571 w 4794266"/>
              <a:gd name="connsiteY273" fmla="*/ 1479829 h 6862288"/>
              <a:gd name="connsiteX274" fmla="*/ 3184006 w 4794266"/>
              <a:gd name="connsiteY274" fmla="*/ 1573753 h 6862288"/>
              <a:gd name="connsiteX275" fmla="*/ 3084565 w 4794266"/>
              <a:gd name="connsiteY275" fmla="*/ 1772037 h 6862288"/>
              <a:gd name="connsiteX276" fmla="*/ 2985124 w 4794266"/>
              <a:gd name="connsiteY276" fmla="*/ 1772037 h 6862288"/>
              <a:gd name="connsiteX277" fmla="*/ 3132571 w 4794266"/>
              <a:gd name="connsiteY277" fmla="*/ 1479829 h 6862288"/>
              <a:gd name="connsiteX278" fmla="*/ 3389755 w 4794266"/>
              <a:gd name="connsiteY278" fmla="*/ 1386453 h 6862288"/>
              <a:gd name="connsiteX279" fmla="*/ 3479540 w 4794266"/>
              <a:gd name="connsiteY279" fmla="*/ 1386453 h 6862288"/>
              <a:gd name="connsiteX280" fmla="*/ 3436443 w 4794266"/>
              <a:gd name="connsiteY280" fmla="*/ 1476239 h 6862288"/>
              <a:gd name="connsiteX281" fmla="*/ 3389755 w 4794266"/>
              <a:gd name="connsiteY281" fmla="*/ 1386453 h 6862288"/>
              <a:gd name="connsiteX282" fmla="*/ 0 w 4794266"/>
              <a:gd name="connsiteY282" fmla="*/ 1378844 h 6862288"/>
              <a:gd name="connsiteX283" fmla="*/ 40400 w 4794266"/>
              <a:gd name="connsiteY283" fmla="*/ 1460702 h 6862288"/>
              <a:gd name="connsiteX284" fmla="*/ 0 w 4794266"/>
              <a:gd name="connsiteY284" fmla="*/ 1460702 h 6862288"/>
              <a:gd name="connsiteX285" fmla="*/ 0 w 4794266"/>
              <a:gd name="connsiteY285" fmla="*/ 1378844 h 6862288"/>
              <a:gd name="connsiteX286" fmla="*/ 3041878 w 4794266"/>
              <a:gd name="connsiteY286" fmla="*/ 1277509 h 6862288"/>
              <a:gd name="connsiteX287" fmla="*/ 3087101 w 4794266"/>
              <a:gd name="connsiteY287" fmla="*/ 1365185 h 6862288"/>
              <a:gd name="connsiteX288" fmla="*/ 3090579 w 4794266"/>
              <a:gd name="connsiteY288" fmla="*/ 1375707 h 6862288"/>
              <a:gd name="connsiteX289" fmla="*/ 2892295 w 4794266"/>
              <a:gd name="connsiteY289" fmla="*/ 1772009 h 6862288"/>
              <a:gd name="connsiteX290" fmla="*/ 2798371 w 4794266"/>
              <a:gd name="connsiteY290" fmla="*/ 1772009 h 6862288"/>
              <a:gd name="connsiteX291" fmla="*/ 3041878 w 4794266"/>
              <a:gd name="connsiteY291" fmla="*/ 1277509 h 6862288"/>
              <a:gd name="connsiteX292" fmla="*/ 3311937 w 4794266"/>
              <a:gd name="connsiteY292" fmla="*/ 1215257 h 6862288"/>
              <a:gd name="connsiteX293" fmla="*/ 3572933 w 4794266"/>
              <a:gd name="connsiteY293" fmla="*/ 1215257 h 6862288"/>
              <a:gd name="connsiteX294" fmla="*/ 3530029 w 4794266"/>
              <a:gd name="connsiteY294" fmla="*/ 1305042 h 6862288"/>
              <a:gd name="connsiteX295" fmla="*/ 3354840 w 4794266"/>
              <a:gd name="connsiteY295" fmla="*/ 1305042 h 6862288"/>
              <a:gd name="connsiteX296" fmla="*/ 3311937 w 4794266"/>
              <a:gd name="connsiteY296" fmla="*/ 1215257 h 6862288"/>
              <a:gd name="connsiteX297" fmla="*/ 2950989 w 4794266"/>
              <a:gd name="connsiteY297" fmla="*/ 1075199 h 6862288"/>
              <a:gd name="connsiteX298" fmla="*/ 2993582 w 4794266"/>
              <a:gd name="connsiteY298" fmla="*/ 1160086 h 6862288"/>
              <a:gd name="connsiteX299" fmla="*/ 2997131 w 4794266"/>
              <a:gd name="connsiteY299" fmla="*/ 1174233 h 6862288"/>
              <a:gd name="connsiteX300" fmla="*/ 2698982 w 4794266"/>
              <a:gd name="connsiteY300" fmla="*/ 1771979 h 6862288"/>
              <a:gd name="connsiteX301" fmla="*/ 2596050 w 4794266"/>
              <a:gd name="connsiteY301" fmla="*/ 1771979 h 6862288"/>
              <a:gd name="connsiteX302" fmla="*/ 2950989 w 4794266"/>
              <a:gd name="connsiteY302" fmla="*/ 1075199 h 6862288"/>
              <a:gd name="connsiteX303" fmla="*/ 3218559 w 4794266"/>
              <a:gd name="connsiteY303" fmla="*/ 1044073 h 6862288"/>
              <a:gd name="connsiteX304" fmla="*/ 3650802 w 4794266"/>
              <a:gd name="connsiteY304" fmla="*/ 1044073 h 6862288"/>
              <a:gd name="connsiteX305" fmla="*/ 3608632 w 4794266"/>
              <a:gd name="connsiteY305" fmla="*/ 1133858 h 6862288"/>
              <a:gd name="connsiteX306" fmla="*/ 3264243 w 4794266"/>
              <a:gd name="connsiteY306" fmla="*/ 1133858 h 6862288"/>
              <a:gd name="connsiteX307" fmla="*/ 3218559 w 4794266"/>
              <a:gd name="connsiteY307" fmla="*/ 1044073 h 6862288"/>
              <a:gd name="connsiteX308" fmla="*/ 0 w 4794266"/>
              <a:gd name="connsiteY308" fmla="*/ 969072 h 6862288"/>
              <a:gd name="connsiteX309" fmla="*/ 242609 w 4794266"/>
              <a:gd name="connsiteY309" fmla="*/ 1445195 h 6862288"/>
              <a:gd name="connsiteX310" fmla="*/ 141781 w 4794266"/>
              <a:gd name="connsiteY310" fmla="*/ 1445195 h 6862288"/>
              <a:gd name="connsiteX311" fmla="*/ 0 w 4794266"/>
              <a:gd name="connsiteY311" fmla="*/ 1165963 h 6862288"/>
              <a:gd name="connsiteX312" fmla="*/ 0 w 4794266"/>
              <a:gd name="connsiteY312" fmla="*/ 969072 h 6862288"/>
              <a:gd name="connsiteX313" fmla="*/ 2839507 w 4794266"/>
              <a:gd name="connsiteY313" fmla="*/ 888446 h 6862288"/>
              <a:gd name="connsiteX314" fmla="*/ 2888263 w 4794266"/>
              <a:gd name="connsiteY314" fmla="*/ 984396 h 6862288"/>
              <a:gd name="connsiteX315" fmla="*/ 2494733 w 4794266"/>
              <a:gd name="connsiteY315" fmla="*/ 1787533 h 6862288"/>
              <a:gd name="connsiteX316" fmla="*/ 2393739 w 4794266"/>
              <a:gd name="connsiteY316" fmla="*/ 1787533 h 6862288"/>
              <a:gd name="connsiteX317" fmla="*/ 2839507 w 4794266"/>
              <a:gd name="connsiteY317" fmla="*/ 888446 h 6862288"/>
              <a:gd name="connsiteX318" fmla="*/ 3125183 w 4794266"/>
              <a:gd name="connsiteY318" fmla="*/ 872877 h 6862288"/>
              <a:gd name="connsiteX319" fmla="*/ 3744155 w 4794266"/>
              <a:gd name="connsiteY319" fmla="*/ 872877 h 6862288"/>
              <a:gd name="connsiteX320" fmla="*/ 3701711 w 4794266"/>
              <a:gd name="connsiteY320" fmla="*/ 962518 h 6862288"/>
              <a:gd name="connsiteX321" fmla="*/ 3171164 w 4794266"/>
              <a:gd name="connsiteY321" fmla="*/ 962518 h 6862288"/>
              <a:gd name="connsiteX322" fmla="*/ 3125183 w 4794266"/>
              <a:gd name="connsiteY322" fmla="*/ 872877 h 6862288"/>
              <a:gd name="connsiteX323" fmla="*/ 3047375 w 4794266"/>
              <a:gd name="connsiteY323" fmla="*/ 701692 h 6862288"/>
              <a:gd name="connsiteX324" fmla="*/ 3837527 w 4794266"/>
              <a:gd name="connsiteY324" fmla="*/ 701692 h 6862288"/>
              <a:gd name="connsiteX325" fmla="*/ 3795008 w 4794266"/>
              <a:gd name="connsiteY325" fmla="*/ 791333 h 6862288"/>
              <a:gd name="connsiteX326" fmla="*/ 3089894 w 4794266"/>
              <a:gd name="connsiteY326" fmla="*/ 791333 h 6862288"/>
              <a:gd name="connsiteX327" fmla="*/ 3047375 w 4794266"/>
              <a:gd name="connsiteY327" fmla="*/ 701692 h 6862288"/>
              <a:gd name="connsiteX328" fmla="*/ 2741909 w 4794266"/>
              <a:gd name="connsiteY328" fmla="*/ 670568 h 6862288"/>
              <a:gd name="connsiteX329" fmla="*/ 2794841 w 4794266"/>
              <a:gd name="connsiteY329" fmla="*/ 773272 h 6862288"/>
              <a:gd name="connsiteX330" fmla="*/ 2286696 w 4794266"/>
              <a:gd name="connsiteY330" fmla="*/ 1771977 h 6862288"/>
              <a:gd name="connsiteX331" fmla="*/ 2191419 w 4794266"/>
              <a:gd name="connsiteY331" fmla="*/ 1771977 h 6862288"/>
              <a:gd name="connsiteX332" fmla="*/ 2741909 w 4794266"/>
              <a:gd name="connsiteY332" fmla="*/ 670568 h 6862288"/>
              <a:gd name="connsiteX333" fmla="*/ 0 w 4794266"/>
              <a:gd name="connsiteY333" fmla="*/ 587906 h 6862288"/>
              <a:gd name="connsiteX334" fmla="*/ 429355 w 4794266"/>
              <a:gd name="connsiteY334" fmla="*/ 1460707 h 6862288"/>
              <a:gd name="connsiteX335" fmla="*/ 335326 w 4794266"/>
              <a:gd name="connsiteY335" fmla="*/ 1460707 h 6862288"/>
              <a:gd name="connsiteX336" fmla="*/ 0 w 4794266"/>
              <a:gd name="connsiteY336" fmla="*/ 791234 h 6862288"/>
              <a:gd name="connsiteX337" fmla="*/ 0 w 4794266"/>
              <a:gd name="connsiteY337" fmla="*/ 587906 h 6862288"/>
              <a:gd name="connsiteX338" fmla="*/ 2953999 w 4794266"/>
              <a:gd name="connsiteY338" fmla="*/ 514940 h 6862288"/>
              <a:gd name="connsiteX339" fmla="*/ 3915367 w 4794266"/>
              <a:gd name="connsiteY339" fmla="*/ 514940 h 6862288"/>
              <a:gd name="connsiteX340" fmla="*/ 3873109 w 4794266"/>
              <a:gd name="connsiteY340" fmla="*/ 604580 h 6862288"/>
              <a:gd name="connsiteX341" fmla="*/ 2999778 w 4794266"/>
              <a:gd name="connsiteY341" fmla="*/ 604580 h 6862288"/>
              <a:gd name="connsiteX342" fmla="*/ 2953999 w 4794266"/>
              <a:gd name="connsiteY342" fmla="*/ 514940 h 6862288"/>
              <a:gd name="connsiteX343" fmla="*/ 2633401 w 4794266"/>
              <a:gd name="connsiteY343" fmla="*/ 483816 h 6862288"/>
              <a:gd name="connsiteX344" fmla="*/ 2685925 w 4794266"/>
              <a:gd name="connsiteY344" fmla="*/ 582365 h 6862288"/>
              <a:gd name="connsiteX345" fmla="*/ 2090661 w 4794266"/>
              <a:gd name="connsiteY345" fmla="*/ 1771998 h 6862288"/>
              <a:gd name="connsiteX346" fmla="*/ 1989115 w 4794266"/>
              <a:gd name="connsiteY346" fmla="*/ 1771998 h 6862288"/>
              <a:gd name="connsiteX347" fmla="*/ 2633401 w 4794266"/>
              <a:gd name="connsiteY347" fmla="*/ 483816 h 6862288"/>
              <a:gd name="connsiteX348" fmla="*/ 89908 w 4794266"/>
              <a:gd name="connsiteY348" fmla="*/ 359310 h 6862288"/>
              <a:gd name="connsiteX349" fmla="*/ 647166 w 4794266"/>
              <a:gd name="connsiteY349" fmla="*/ 1445187 h 6862288"/>
              <a:gd name="connsiteX350" fmla="*/ 544233 w 4794266"/>
              <a:gd name="connsiteY350" fmla="*/ 1445187 h 6862288"/>
              <a:gd name="connsiteX351" fmla="*/ 43765 w 4794266"/>
              <a:gd name="connsiteY351" fmla="*/ 454193 h 6862288"/>
              <a:gd name="connsiteX352" fmla="*/ 50864 w 4794266"/>
              <a:gd name="connsiteY352" fmla="*/ 436622 h 6862288"/>
              <a:gd name="connsiteX353" fmla="*/ 89908 w 4794266"/>
              <a:gd name="connsiteY353" fmla="*/ 359310 h 6862288"/>
              <a:gd name="connsiteX354" fmla="*/ 2876180 w 4794266"/>
              <a:gd name="connsiteY354" fmla="*/ 343745 h 6862288"/>
              <a:gd name="connsiteX355" fmla="*/ 4008747 w 4794266"/>
              <a:gd name="connsiteY355" fmla="*/ 343745 h 6862288"/>
              <a:gd name="connsiteX356" fmla="*/ 3963022 w 4794266"/>
              <a:gd name="connsiteY356" fmla="*/ 433529 h 6862288"/>
              <a:gd name="connsiteX357" fmla="*/ 2918387 w 4794266"/>
              <a:gd name="connsiteY357" fmla="*/ 433529 h 6862288"/>
              <a:gd name="connsiteX358" fmla="*/ 2876180 w 4794266"/>
              <a:gd name="connsiteY358" fmla="*/ 343745 h 6862288"/>
              <a:gd name="connsiteX359" fmla="*/ 2531542 w 4794266"/>
              <a:gd name="connsiteY359" fmla="*/ 281495 h 6862288"/>
              <a:gd name="connsiteX360" fmla="*/ 2576996 w 4794266"/>
              <a:gd name="connsiteY360" fmla="*/ 380390 h 6862288"/>
              <a:gd name="connsiteX361" fmla="*/ 1888193 w 4794266"/>
              <a:gd name="connsiteY361" fmla="*/ 1771985 h 6862288"/>
              <a:gd name="connsiteX362" fmla="*/ 1786794 w 4794266"/>
              <a:gd name="connsiteY362" fmla="*/ 1771985 h 6862288"/>
              <a:gd name="connsiteX363" fmla="*/ 2531542 w 4794266"/>
              <a:gd name="connsiteY363" fmla="*/ 281495 h 6862288"/>
              <a:gd name="connsiteX364" fmla="*/ 2782803 w 4794266"/>
              <a:gd name="connsiteY364" fmla="*/ 172561 h 6862288"/>
              <a:gd name="connsiteX365" fmla="*/ 4102104 w 4794266"/>
              <a:gd name="connsiteY365" fmla="*/ 172561 h 6862288"/>
              <a:gd name="connsiteX366" fmla="*/ 4059660 w 4794266"/>
              <a:gd name="connsiteY366" fmla="*/ 262345 h 6862288"/>
              <a:gd name="connsiteX367" fmla="*/ 2825247 w 4794266"/>
              <a:gd name="connsiteY367" fmla="*/ 262345 h 6862288"/>
              <a:gd name="connsiteX368" fmla="*/ 2782803 w 4794266"/>
              <a:gd name="connsiteY368" fmla="*/ 172561 h 6862288"/>
              <a:gd name="connsiteX369" fmla="*/ 186164 w 4794266"/>
              <a:gd name="connsiteY369" fmla="*/ 172558 h 6862288"/>
              <a:gd name="connsiteX370" fmla="*/ 833967 w 4794266"/>
              <a:gd name="connsiteY370" fmla="*/ 1460741 h 6862288"/>
              <a:gd name="connsiteX371" fmla="*/ 735921 w 4794266"/>
              <a:gd name="connsiteY371" fmla="*/ 1460741 h 6862288"/>
              <a:gd name="connsiteX372" fmla="*/ 137141 w 4794266"/>
              <a:gd name="connsiteY372" fmla="*/ 271108 h 6862288"/>
              <a:gd name="connsiteX373" fmla="*/ 151148 w 4794266"/>
              <a:gd name="connsiteY373" fmla="*/ 246470 h 6862288"/>
              <a:gd name="connsiteX374" fmla="*/ 186164 w 4794266"/>
              <a:gd name="connsiteY374" fmla="*/ 172558 h 6862288"/>
              <a:gd name="connsiteX375" fmla="*/ 2434228 w 4794266"/>
              <a:gd name="connsiteY375" fmla="*/ 94743 h 6862288"/>
              <a:gd name="connsiteX376" fmla="*/ 2483591 w 4794266"/>
              <a:gd name="connsiteY376" fmla="*/ 190361 h 6862288"/>
              <a:gd name="connsiteX377" fmla="*/ 1683210 w 4794266"/>
              <a:gd name="connsiteY377" fmla="*/ 1787545 h 6862288"/>
              <a:gd name="connsiteX378" fmla="*/ 1584484 w 4794266"/>
              <a:gd name="connsiteY378" fmla="*/ 1787545 h 6862288"/>
              <a:gd name="connsiteX379" fmla="*/ 2434228 w 4794266"/>
              <a:gd name="connsiteY379" fmla="*/ 94743 h 6862288"/>
              <a:gd name="connsiteX380" fmla="*/ 4682467 w 4794266"/>
              <a:gd name="connsiteY380" fmla="*/ 0 h 6862288"/>
              <a:gd name="connsiteX381" fmla="*/ 4685835 w 4794266"/>
              <a:gd name="connsiteY381" fmla="*/ 0 h 6862288"/>
              <a:gd name="connsiteX382" fmla="*/ 3971455 w 4794266"/>
              <a:gd name="connsiteY382" fmla="*/ 1413615 h 6862288"/>
              <a:gd name="connsiteX383" fmla="*/ 4691881 w 4794266"/>
              <a:gd name="connsiteY383" fmla="*/ 0 h 6862288"/>
              <a:gd name="connsiteX384" fmla="*/ 4794266 w 4794266"/>
              <a:gd name="connsiteY384" fmla="*/ 0 h 6862288"/>
              <a:gd name="connsiteX385" fmla="*/ 3485882 w 4794266"/>
              <a:gd name="connsiteY385" fmla="*/ 2565697 h 6862288"/>
              <a:gd name="connsiteX386" fmla="*/ 3438634 w 4794266"/>
              <a:gd name="connsiteY386" fmla="*/ 2467962 h 6862288"/>
              <a:gd name="connsiteX387" fmla="*/ 3436438 w 4794266"/>
              <a:gd name="connsiteY387" fmla="*/ 2472308 h 6862288"/>
              <a:gd name="connsiteX388" fmla="*/ 3438631 w 4794266"/>
              <a:gd name="connsiteY388" fmla="*/ 2467957 h 6862288"/>
              <a:gd name="connsiteX389" fmla="*/ 3436438 w 4794266"/>
              <a:gd name="connsiteY389" fmla="*/ 2463422 h 6862288"/>
              <a:gd name="connsiteX390" fmla="*/ 3841129 w 4794266"/>
              <a:gd name="connsiteY390" fmla="*/ 1669341 h 6862288"/>
              <a:gd name="connsiteX391" fmla="*/ 4682467 w 4794266"/>
              <a:gd name="connsiteY391" fmla="*/ 0 h 6862288"/>
              <a:gd name="connsiteX392" fmla="*/ 4484198 w 4794266"/>
              <a:gd name="connsiteY392" fmla="*/ 0 h 6862288"/>
              <a:gd name="connsiteX393" fmla="*/ 4588266 w 4794266"/>
              <a:gd name="connsiteY393" fmla="*/ 0 h 6862288"/>
              <a:gd name="connsiteX394" fmla="*/ 3580336 w 4794266"/>
              <a:gd name="connsiteY394" fmla="*/ 1982087 h 6862288"/>
              <a:gd name="connsiteX395" fmla="*/ 3530766 w 4794266"/>
              <a:gd name="connsiteY395" fmla="*/ 1886815 h 6862288"/>
              <a:gd name="connsiteX396" fmla="*/ 4484198 w 4794266"/>
              <a:gd name="connsiteY396" fmla="*/ 0 h 6862288"/>
              <a:gd name="connsiteX397" fmla="*/ 2499096 w 4794266"/>
              <a:gd name="connsiteY397" fmla="*/ 0 h 6862288"/>
              <a:gd name="connsiteX398" fmla="*/ 2598201 w 4794266"/>
              <a:gd name="connsiteY398" fmla="*/ 0 h 6862288"/>
              <a:gd name="connsiteX399" fmla="*/ 3203991 w 4794266"/>
              <a:gd name="connsiteY399" fmla="*/ 1191538 h 6862288"/>
              <a:gd name="connsiteX400" fmla="*/ 3451229 w 4794266"/>
              <a:gd name="connsiteY400" fmla="*/ 1678703 h 6862288"/>
              <a:gd name="connsiteX401" fmla="*/ 4252986 w 4794266"/>
              <a:gd name="connsiteY401" fmla="*/ 83062 h 6862288"/>
              <a:gd name="connsiteX402" fmla="*/ 2748367 w 4794266"/>
              <a:gd name="connsiteY402" fmla="*/ 83062 h 6862288"/>
              <a:gd name="connsiteX403" fmla="*/ 2703352 w 4794266"/>
              <a:gd name="connsiteY403" fmla="*/ 0 h 6862288"/>
              <a:gd name="connsiteX404" fmla="*/ 4396965 w 4794266"/>
              <a:gd name="connsiteY404" fmla="*/ 0 h 6862288"/>
              <a:gd name="connsiteX405" fmla="*/ 4355413 w 4794266"/>
              <a:gd name="connsiteY405" fmla="*/ 83062 h 6862288"/>
              <a:gd name="connsiteX406" fmla="*/ 3497144 w 4794266"/>
              <a:gd name="connsiteY406" fmla="*/ 1777549 h 6862288"/>
              <a:gd name="connsiteX407" fmla="*/ 3451229 w 4794266"/>
              <a:gd name="connsiteY407" fmla="*/ 1876393 h 6862288"/>
              <a:gd name="connsiteX408" fmla="*/ 1981937 w 4794266"/>
              <a:gd name="connsiteY408" fmla="*/ 4795845 h 6862288"/>
              <a:gd name="connsiteX409" fmla="*/ 1939552 w 4794266"/>
              <a:gd name="connsiteY409" fmla="*/ 4884099 h 6862288"/>
              <a:gd name="connsiteX410" fmla="*/ 1932489 w 4794266"/>
              <a:gd name="connsiteY410" fmla="*/ 4884099 h 6862288"/>
              <a:gd name="connsiteX411" fmla="*/ 1837126 w 4794266"/>
              <a:gd name="connsiteY411" fmla="*/ 4884099 h 6862288"/>
              <a:gd name="connsiteX412" fmla="*/ 39353 w 4794266"/>
              <a:gd name="connsiteY412" fmla="*/ 4884099 h 6862288"/>
              <a:gd name="connsiteX413" fmla="*/ 1031836 w 4794266"/>
              <a:gd name="connsiteY413" fmla="*/ 6861000 h 6862288"/>
              <a:gd name="connsiteX414" fmla="*/ 936473 w 4794266"/>
              <a:gd name="connsiteY414" fmla="*/ 6861000 h 6862288"/>
              <a:gd name="connsiteX415" fmla="*/ 0 w 4794266"/>
              <a:gd name="connsiteY415" fmla="*/ 5005253 h 6862288"/>
              <a:gd name="connsiteX416" fmla="*/ 0 w 4794266"/>
              <a:gd name="connsiteY416" fmla="*/ 4795845 h 6862288"/>
              <a:gd name="connsiteX417" fmla="*/ 1879509 w 4794266"/>
              <a:gd name="connsiteY417" fmla="*/ 4795845 h 6862288"/>
              <a:gd name="connsiteX418" fmla="*/ 3401781 w 4794266"/>
              <a:gd name="connsiteY418" fmla="*/ 1777549 h 6862288"/>
              <a:gd name="connsiteX419" fmla="*/ 3165139 w 4794266"/>
              <a:gd name="connsiteY419" fmla="*/ 1315095 h 6862288"/>
              <a:gd name="connsiteX420" fmla="*/ 2499096 w 4794266"/>
              <a:gd name="connsiteY420" fmla="*/ 0 h 6862288"/>
              <a:gd name="connsiteX421" fmla="*/ 2282766 w 4794266"/>
              <a:gd name="connsiteY421" fmla="*/ 0 h 6862288"/>
              <a:gd name="connsiteX422" fmla="*/ 2383457 w 4794266"/>
              <a:gd name="connsiteY422" fmla="*/ 0 h 6862288"/>
              <a:gd name="connsiteX423" fmla="*/ 1448845 w 4794266"/>
              <a:gd name="connsiteY423" fmla="*/ 1858774 h 6862288"/>
              <a:gd name="connsiteX424" fmla="*/ 3246161 w 4794266"/>
              <a:gd name="connsiteY424" fmla="*/ 1858774 h 6862288"/>
              <a:gd name="connsiteX425" fmla="*/ 3203871 w 4794266"/>
              <a:gd name="connsiteY425" fmla="*/ 1943196 h 6862288"/>
              <a:gd name="connsiteX426" fmla="*/ 1403031 w 4794266"/>
              <a:gd name="connsiteY426" fmla="*/ 1943196 h 6862288"/>
              <a:gd name="connsiteX427" fmla="*/ 1392458 w 4794266"/>
              <a:gd name="connsiteY427" fmla="*/ 1943196 h 6862288"/>
              <a:gd name="connsiteX428" fmla="*/ 1304354 w 4794266"/>
              <a:gd name="connsiteY428" fmla="*/ 1943196 h 6862288"/>
              <a:gd name="connsiteX429" fmla="*/ 2282766 w 4794266"/>
              <a:gd name="connsiteY429" fmla="*/ 0 h 6862288"/>
              <a:gd name="connsiteX430" fmla="*/ 2085184 w 4794266"/>
              <a:gd name="connsiteY430" fmla="*/ 0 h 6862288"/>
              <a:gd name="connsiteX431" fmla="*/ 2180489 w 4794266"/>
              <a:gd name="connsiteY431" fmla="*/ 0 h 6862288"/>
              <a:gd name="connsiteX432" fmla="*/ 921627 w 4794266"/>
              <a:gd name="connsiteY432" fmla="*/ 2503438 h 6862288"/>
              <a:gd name="connsiteX433" fmla="*/ 0 w 4794266"/>
              <a:gd name="connsiteY433" fmla="*/ 2503438 h 6862288"/>
              <a:gd name="connsiteX434" fmla="*/ 0 w 4794266"/>
              <a:gd name="connsiteY434" fmla="*/ 2418757 h 6862288"/>
              <a:gd name="connsiteX435" fmla="*/ 868685 w 4794266"/>
              <a:gd name="connsiteY435" fmla="*/ 2418757 h 6862288"/>
              <a:gd name="connsiteX436" fmla="*/ 2085184 w 4794266"/>
              <a:gd name="connsiteY436" fmla="*/ 0 h 6862288"/>
              <a:gd name="connsiteX437" fmla="*/ 1883218 w 4794266"/>
              <a:gd name="connsiteY437" fmla="*/ 0 h 6862288"/>
              <a:gd name="connsiteX438" fmla="*/ 1978547 w 4794266"/>
              <a:gd name="connsiteY438" fmla="*/ 0 h 6862288"/>
              <a:gd name="connsiteX439" fmla="*/ 813769 w 4794266"/>
              <a:gd name="connsiteY439" fmla="*/ 2332241 h 6862288"/>
              <a:gd name="connsiteX440" fmla="*/ 0 w 4794266"/>
              <a:gd name="connsiteY440" fmla="*/ 2332241 h 6862288"/>
              <a:gd name="connsiteX441" fmla="*/ 0 w 4794266"/>
              <a:gd name="connsiteY441" fmla="*/ 2247501 h 6862288"/>
              <a:gd name="connsiteX442" fmla="*/ 753901 w 4794266"/>
              <a:gd name="connsiteY442" fmla="*/ 2247501 h 6862288"/>
              <a:gd name="connsiteX443" fmla="*/ 753901 w 4794266"/>
              <a:gd name="connsiteY443" fmla="*/ 2251031 h 6862288"/>
              <a:gd name="connsiteX444" fmla="*/ 1883218 w 4794266"/>
              <a:gd name="connsiteY444" fmla="*/ 0 h 6862288"/>
              <a:gd name="connsiteX445" fmla="*/ 1676567 w 4794266"/>
              <a:gd name="connsiteY445" fmla="*/ 0 h 6862288"/>
              <a:gd name="connsiteX446" fmla="*/ 1775670 w 4794266"/>
              <a:gd name="connsiteY446" fmla="*/ 0 h 6862288"/>
              <a:gd name="connsiteX447" fmla="*/ 1085842 w 4794266"/>
              <a:gd name="connsiteY447" fmla="*/ 1367346 h 6862288"/>
              <a:gd name="connsiteX448" fmla="*/ 1039779 w 4794266"/>
              <a:gd name="connsiteY448" fmla="*/ 1264773 h 6862288"/>
              <a:gd name="connsiteX449" fmla="*/ 1676567 w 4794266"/>
              <a:gd name="connsiteY449" fmla="*/ 0 h 6862288"/>
              <a:gd name="connsiteX450" fmla="*/ 1479705 w 4794266"/>
              <a:gd name="connsiteY450" fmla="*/ 0 h 6862288"/>
              <a:gd name="connsiteX451" fmla="*/ 1574216 w 4794266"/>
              <a:gd name="connsiteY451" fmla="*/ 0 h 6862288"/>
              <a:gd name="connsiteX452" fmla="*/ 995314 w 4794266"/>
              <a:gd name="connsiteY452" fmla="*/ 1165036 h 6862288"/>
              <a:gd name="connsiteX453" fmla="*/ 946402 w 4794266"/>
              <a:gd name="connsiteY453" fmla="*/ 1069591 h 6862288"/>
              <a:gd name="connsiteX454" fmla="*/ 1479705 w 4794266"/>
              <a:gd name="connsiteY454" fmla="*/ 0 h 6862288"/>
              <a:gd name="connsiteX455" fmla="*/ 1270221 w 4794266"/>
              <a:gd name="connsiteY455" fmla="*/ 0 h 6862288"/>
              <a:gd name="connsiteX456" fmla="*/ 1371191 w 4794266"/>
              <a:gd name="connsiteY456" fmla="*/ 0 h 6862288"/>
              <a:gd name="connsiteX457" fmla="*/ 886459 w 4794266"/>
              <a:gd name="connsiteY457" fmla="*/ 962730 h 6862288"/>
              <a:gd name="connsiteX458" fmla="*/ 837468 w 4794266"/>
              <a:gd name="connsiteY458" fmla="*/ 867670 h 6862288"/>
              <a:gd name="connsiteX459" fmla="*/ 1270221 w 4794266"/>
              <a:gd name="connsiteY459" fmla="*/ 0 h 6862288"/>
              <a:gd name="connsiteX460" fmla="*/ 1086586 w 4794266"/>
              <a:gd name="connsiteY460" fmla="*/ 0 h 6862288"/>
              <a:gd name="connsiteX461" fmla="*/ 1183878 w 4794266"/>
              <a:gd name="connsiteY461" fmla="*/ 0 h 6862288"/>
              <a:gd name="connsiteX462" fmla="*/ 797450 w 4794266"/>
              <a:gd name="connsiteY462" fmla="*/ 760440 h 6862288"/>
              <a:gd name="connsiteX463" fmla="*/ 744092 w 4794266"/>
              <a:gd name="connsiteY463" fmla="*/ 658939 h 6862288"/>
              <a:gd name="connsiteX464" fmla="*/ 1086586 w 4794266"/>
              <a:gd name="connsiteY464" fmla="*/ 0 h 6862288"/>
              <a:gd name="connsiteX465" fmla="*/ 882903 w 4794266"/>
              <a:gd name="connsiteY465" fmla="*/ 0 h 6862288"/>
              <a:gd name="connsiteX466" fmla="*/ 983094 w 4794266"/>
              <a:gd name="connsiteY466" fmla="*/ 0 h 6862288"/>
              <a:gd name="connsiteX467" fmla="*/ 699348 w 4794266"/>
              <a:gd name="connsiteY467" fmla="*/ 573640 h 6862288"/>
              <a:gd name="connsiteX468" fmla="*/ 657662 w 4794266"/>
              <a:gd name="connsiteY468" fmla="*/ 488488 h 6862288"/>
              <a:gd name="connsiteX469" fmla="*/ 650715 w 4794266"/>
              <a:gd name="connsiteY469" fmla="*/ 474296 h 6862288"/>
              <a:gd name="connsiteX470" fmla="*/ 882903 w 4794266"/>
              <a:gd name="connsiteY470" fmla="*/ 0 h 6862288"/>
              <a:gd name="connsiteX471" fmla="*/ 677572 w 4794266"/>
              <a:gd name="connsiteY471" fmla="*/ 0 h 6862288"/>
              <a:gd name="connsiteX472" fmla="*/ 778686 w 4794266"/>
              <a:gd name="connsiteY472" fmla="*/ 0 h 6862288"/>
              <a:gd name="connsiteX473" fmla="*/ 588085 w 4794266"/>
              <a:gd name="connsiteY473" fmla="*/ 371319 h 6862288"/>
              <a:gd name="connsiteX474" fmla="*/ 545333 w 4794266"/>
              <a:gd name="connsiteY474" fmla="*/ 279088 h 6862288"/>
              <a:gd name="connsiteX475" fmla="*/ 541771 w 4794266"/>
              <a:gd name="connsiteY475" fmla="*/ 275541 h 6862288"/>
              <a:gd name="connsiteX476" fmla="*/ 677572 w 4794266"/>
              <a:gd name="connsiteY476" fmla="*/ 0 h 6862288"/>
              <a:gd name="connsiteX477" fmla="*/ 483066 w 4794266"/>
              <a:gd name="connsiteY477" fmla="*/ 0 h 6862288"/>
              <a:gd name="connsiteX478" fmla="*/ 579239 w 4794266"/>
              <a:gd name="connsiteY478" fmla="*/ 0 h 6862288"/>
              <a:gd name="connsiteX479" fmla="*/ 496812 w 4794266"/>
              <a:gd name="connsiteY479" fmla="*/ 169055 h 6862288"/>
              <a:gd name="connsiteX480" fmla="*/ 448395 w 4794266"/>
              <a:gd name="connsiteY480" fmla="*/ 67508 h 6862288"/>
              <a:gd name="connsiteX481" fmla="*/ 483066 w 4794266"/>
              <a:gd name="connsiteY481" fmla="*/ 0 h 6862288"/>
              <a:gd name="connsiteX482" fmla="*/ 281623 w 4794266"/>
              <a:gd name="connsiteY482" fmla="*/ 0 h 6862288"/>
              <a:gd name="connsiteX483" fmla="*/ 380286 w 4794266"/>
              <a:gd name="connsiteY483" fmla="*/ 0 h 6862288"/>
              <a:gd name="connsiteX484" fmla="*/ 347483 w 4794266"/>
              <a:gd name="connsiteY484" fmla="*/ 69038 h 6862288"/>
              <a:gd name="connsiteX485" fmla="*/ 1036285 w 4794266"/>
              <a:gd name="connsiteY485" fmla="*/ 1460728 h 6862288"/>
              <a:gd name="connsiteX486" fmla="*/ 941880 w 4794266"/>
              <a:gd name="connsiteY486" fmla="*/ 1460728 h 6862288"/>
              <a:gd name="connsiteX487" fmla="*/ 246086 w 4794266"/>
              <a:gd name="connsiteY487" fmla="*/ 69038 h 6862288"/>
              <a:gd name="connsiteX488" fmla="*/ 281623 w 4794266"/>
              <a:gd name="connsiteY488" fmla="*/ 0 h 6862288"/>
              <a:gd name="connsiteX489" fmla="*/ 79031 w 4794266"/>
              <a:gd name="connsiteY489" fmla="*/ 0 h 6862288"/>
              <a:gd name="connsiteX490" fmla="*/ 173569 w 4794266"/>
              <a:gd name="connsiteY490" fmla="*/ 0 h 6862288"/>
              <a:gd name="connsiteX491" fmla="*/ 0 w 4794266"/>
              <a:gd name="connsiteY491" fmla="*/ 349055 h 6862288"/>
              <a:gd name="connsiteX492" fmla="*/ 0 w 4794266"/>
              <a:gd name="connsiteY492" fmla="*/ 155555 h 6862288"/>
              <a:gd name="connsiteX493" fmla="*/ 79031 w 4794266"/>
              <a:gd name="connsiteY493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1308307 w 4794266"/>
              <a:gd name="connsiteY198" fmla="*/ 6862288 h 6862288"/>
              <a:gd name="connsiteX199" fmla="*/ 1205888 w 4794266"/>
              <a:gd name="connsiteY199" fmla="*/ 6862288 h 6862288"/>
              <a:gd name="connsiteX200" fmla="*/ 1206546 w 4794266"/>
              <a:gd name="connsiteY200" fmla="*/ 6860998 h 6862288"/>
              <a:gd name="connsiteX201" fmla="*/ 1127055 w 4794266"/>
              <a:gd name="connsiteY201" fmla="*/ 6860998 h 6862288"/>
              <a:gd name="connsiteX202" fmla="*/ 1081302 w 4794266"/>
              <a:gd name="connsiteY202" fmla="*/ 6769162 h 6862288"/>
              <a:gd name="connsiteX203" fmla="*/ 226066 w 4794266"/>
              <a:gd name="connsiteY203" fmla="*/ 5059594 h 6862288"/>
              <a:gd name="connsiteX204" fmla="*/ 183832 w 4794266"/>
              <a:gd name="connsiteY204" fmla="*/ 4974822 h 6862288"/>
              <a:gd name="connsiteX205" fmla="*/ 1880226 w 4794266"/>
              <a:gd name="connsiteY205" fmla="*/ 4974822 h 6862288"/>
              <a:gd name="connsiteX206" fmla="*/ 1834473 w 4794266"/>
              <a:gd name="connsiteY206" fmla="*/ 5059594 h 6862288"/>
              <a:gd name="connsiteX207" fmla="*/ 324611 w 4794266"/>
              <a:gd name="connsiteY207" fmla="*/ 5059594 h 6862288"/>
              <a:gd name="connsiteX208" fmla="*/ 1134094 w 4794266"/>
              <a:gd name="connsiteY208" fmla="*/ 6673793 h 6862288"/>
              <a:gd name="connsiteX209" fmla="*/ 1376939 w 4794266"/>
              <a:gd name="connsiteY209" fmla="*/ 6182822 h 6862288"/>
              <a:gd name="connsiteX210" fmla="*/ 2073798 w 4794266"/>
              <a:gd name="connsiteY210" fmla="*/ 4794681 h 6862288"/>
              <a:gd name="connsiteX211" fmla="*/ 2172342 w 4794266"/>
              <a:gd name="connsiteY211" fmla="*/ 4794681 h 6862288"/>
              <a:gd name="connsiteX212" fmla="*/ 1415653 w 4794266"/>
              <a:gd name="connsiteY212" fmla="*/ 6306448 h 6862288"/>
              <a:gd name="connsiteX213" fmla="*/ 1179847 w 4794266"/>
              <a:gd name="connsiteY213" fmla="*/ 6769162 h 6862288"/>
              <a:gd name="connsiteX214" fmla="*/ 1217546 w 4794266"/>
              <a:gd name="connsiteY214" fmla="*/ 6839426 h 6862288"/>
              <a:gd name="connsiteX215" fmla="*/ 2569126 w 4794266"/>
              <a:gd name="connsiteY215" fmla="*/ 4189024 h 6862288"/>
              <a:gd name="connsiteX216" fmla="*/ 2570556 w 4794266"/>
              <a:gd name="connsiteY216" fmla="*/ 4191982 h 6862288"/>
              <a:gd name="connsiteX217" fmla="*/ 3387196 w 4794266"/>
              <a:gd name="connsiteY217" fmla="*/ 2569217 h 6862288"/>
              <a:gd name="connsiteX218" fmla="*/ 1393478 w 4794266"/>
              <a:gd name="connsiteY218" fmla="*/ 2553652 h 6862288"/>
              <a:gd name="connsiteX219" fmla="*/ 2903768 w 4794266"/>
              <a:gd name="connsiteY219" fmla="*/ 2553652 h 6862288"/>
              <a:gd name="connsiteX220" fmla="*/ 2857787 w 4794266"/>
              <a:gd name="connsiteY220" fmla="*/ 2643437 h 6862288"/>
              <a:gd name="connsiteX221" fmla="*/ 1351035 w 4794266"/>
              <a:gd name="connsiteY221" fmla="*/ 2643437 h 6862288"/>
              <a:gd name="connsiteX222" fmla="*/ 1393478 w 4794266"/>
              <a:gd name="connsiteY222" fmla="*/ 2553652 h 6862288"/>
              <a:gd name="connsiteX223" fmla="*/ 1471298 w 4794266"/>
              <a:gd name="connsiteY223" fmla="*/ 2382466 h 6862288"/>
              <a:gd name="connsiteX224" fmla="*/ 2981587 w 4794266"/>
              <a:gd name="connsiteY224" fmla="*/ 2382466 h 6862288"/>
              <a:gd name="connsiteX225" fmla="*/ 2939143 w 4794266"/>
              <a:gd name="connsiteY225" fmla="*/ 2472251 h 6862288"/>
              <a:gd name="connsiteX226" fmla="*/ 1428853 w 4794266"/>
              <a:gd name="connsiteY226" fmla="*/ 2472251 h 6862288"/>
              <a:gd name="connsiteX227" fmla="*/ 1471298 w 4794266"/>
              <a:gd name="connsiteY227" fmla="*/ 2382466 h 6862288"/>
              <a:gd name="connsiteX228" fmla="*/ 1364286 w 4794266"/>
              <a:gd name="connsiteY228" fmla="*/ 2211271 h 6862288"/>
              <a:gd name="connsiteX229" fmla="*/ 3074965 w 4794266"/>
              <a:gd name="connsiteY229" fmla="*/ 2211271 h 6862288"/>
              <a:gd name="connsiteX230" fmla="*/ 3029017 w 4794266"/>
              <a:gd name="connsiteY230" fmla="*/ 2299248 h 6862288"/>
              <a:gd name="connsiteX231" fmla="*/ 1420838 w 4794266"/>
              <a:gd name="connsiteY231" fmla="*/ 2299248 h 6862288"/>
              <a:gd name="connsiteX232" fmla="*/ 204981 w 4794266"/>
              <a:gd name="connsiteY232" fmla="*/ 4713353 h 6862288"/>
              <a:gd name="connsiteX233" fmla="*/ 106016 w 4794266"/>
              <a:gd name="connsiteY233" fmla="*/ 4713353 h 6862288"/>
              <a:gd name="connsiteX234" fmla="*/ 1364286 w 4794266"/>
              <a:gd name="connsiteY234" fmla="*/ 2211271 h 6862288"/>
              <a:gd name="connsiteX235" fmla="*/ 0 w 4794266"/>
              <a:gd name="connsiteY235" fmla="*/ 2071210 h 6862288"/>
              <a:gd name="connsiteX236" fmla="*/ 740567 w 4794266"/>
              <a:gd name="connsiteY236" fmla="*/ 2071210 h 6862288"/>
              <a:gd name="connsiteX237" fmla="*/ 698268 w 4794266"/>
              <a:gd name="connsiteY237" fmla="*/ 2160994 h 6862288"/>
              <a:gd name="connsiteX238" fmla="*/ 0 w 4794266"/>
              <a:gd name="connsiteY238" fmla="*/ 2160994 h 6862288"/>
              <a:gd name="connsiteX239" fmla="*/ 0 w 4794266"/>
              <a:gd name="connsiteY239" fmla="*/ 2071210 h 6862288"/>
              <a:gd name="connsiteX240" fmla="*/ 1263349 w 4794266"/>
              <a:gd name="connsiteY240" fmla="*/ 2040088 h 6862288"/>
              <a:gd name="connsiteX241" fmla="*/ 3168348 w 4794266"/>
              <a:gd name="connsiteY241" fmla="*/ 2040088 h 6862288"/>
              <a:gd name="connsiteX242" fmla="*/ 3118959 w 4794266"/>
              <a:gd name="connsiteY242" fmla="*/ 2124996 h 6862288"/>
              <a:gd name="connsiteX243" fmla="*/ 1319793 w 4794266"/>
              <a:gd name="connsiteY243" fmla="*/ 2124996 h 6862288"/>
              <a:gd name="connsiteX244" fmla="*/ 14514 w 4794266"/>
              <a:gd name="connsiteY244" fmla="*/ 4728892 h 6862288"/>
              <a:gd name="connsiteX245" fmla="*/ 0 w 4794266"/>
              <a:gd name="connsiteY245" fmla="*/ 4728892 h 6862288"/>
              <a:gd name="connsiteX246" fmla="*/ 0 w 4794266"/>
              <a:gd name="connsiteY246" fmla="*/ 4557406 h 6862288"/>
              <a:gd name="connsiteX247" fmla="*/ 1263349 w 4794266"/>
              <a:gd name="connsiteY247" fmla="*/ 2040088 h 6862288"/>
              <a:gd name="connsiteX248" fmla="*/ 3495719 w 4794266"/>
              <a:gd name="connsiteY248" fmla="*/ 1977841 h 6862288"/>
              <a:gd name="connsiteX249" fmla="*/ 3541835 w 4794266"/>
              <a:gd name="connsiteY249" fmla="*/ 2080385 h 6862288"/>
              <a:gd name="connsiteX250" fmla="*/ 2197370 w 4794266"/>
              <a:gd name="connsiteY250" fmla="*/ 4728895 h 6862288"/>
              <a:gd name="connsiteX251" fmla="*/ 2098043 w 4794266"/>
              <a:gd name="connsiteY251" fmla="*/ 4728895 h 6862288"/>
              <a:gd name="connsiteX252" fmla="*/ 3495719 w 4794266"/>
              <a:gd name="connsiteY252" fmla="*/ 1977841 h 6862288"/>
              <a:gd name="connsiteX253" fmla="*/ 0 w 4794266"/>
              <a:gd name="connsiteY253" fmla="*/ 1900015 h 6862288"/>
              <a:gd name="connsiteX254" fmla="*/ 833922 w 4794266"/>
              <a:gd name="connsiteY254" fmla="*/ 1900015 h 6862288"/>
              <a:gd name="connsiteX255" fmla="*/ 791380 w 4794266"/>
              <a:gd name="connsiteY255" fmla="*/ 1989799 h 6862288"/>
              <a:gd name="connsiteX256" fmla="*/ 0 w 4794266"/>
              <a:gd name="connsiteY256" fmla="*/ 1989799 h 6862288"/>
              <a:gd name="connsiteX257" fmla="*/ 0 w 4794266"/>
              <a:gd name="connsiteY257" fmla="*/ 1900015 h 6862288"/>
              <a:gd name="connsiteX258" fmla="*/ 0 w 4794266"/>
              <a:gd name="connsiteY258" fmla="*/ 1728829 h 6862288"/>
              <a:gd name="connsiteX259" fmla="*/ 911757 w 4794266"/>
              <a:gd name="connsiteY259" fmla="*/ 1728829 h 6862288"/>
              <a:gd name="connsiteX260" fmla="*/ 869523 w 4794266"/>
              <a:gd name="connsiteY260" fmla="*/ 1818614 h 6862288"/>
              <a:gd name="connsiteX261" fmla="*/ 0 w 4794266"/>
              <a:gd name="connsiteY261" fmla="*/ 1818614 h 6862288"/>
              <a:gd name="connsiteX262" fmla="*/ 0 w 4794266"/>
              <a:gd name="connsiteY262" fmla="*/ 1728829 h 6862288"/>
              <a:gd name="connsiteX263" fmla="*/ 3236271 w 4794266"/>
              <a:gd name="connsiteY263" fmla="*/ 1682140 h 6862288"/>
              <a:gd name="connsiteX264" fmla="*/ 3292621 w 4794266"/>
              <a:gd name="connsiteY264" fmla="*/ 1787327 h 6862288"/>
              <a:gd name="connsiteX265" fmla="*/ 3187434 w 4794266"/>
              <a:gd name="connsiteY265" fmla="*/ 1787327 h 6862288"/>
              <a:gd name="connsiteX266" fmla="*/ 3236271 w 4794266"/>
              <a:gd name="connsiteY266" fmla="*/ 1682140 h 6862288"/>
              <a:gd name="connsiteX267" fmla="*/ 0 w 4794266"/>
              <a:gd name="connsiteY267" fmla="*/ 1542076 h 6862288"/>
              <a:gd name="connsiteX268" fmla="*/ 1005127 w 4794266"/>
              <a:gd name="connsiteY268" fmla="*/ 1542076 h 6862288"/>
              <a:gd name="connsiteX269" fmla="*/ 959295 w 4794266"/>
              <a:gd name="connsiteY269" fmla="*/ 1631861 h 6862288"/>
              <a:gd name="connsiteX270" fmla="*/ 0 w 4794266"/>
              <a:gd name="connsiteY270" fmla="*/ 1631861 h 6862288"/>
              <a:gd name="connsiteX271" fmla="*/ 0 w 4794266"/>
              <a:gd name="connsiteY271" fmla="*/ 1542076 h 6862288"/>
              <a:gd name="connsiteX272" fmla="*/ 3132571 w 4794266"/>
              <a:gd name="connsiteY272" fmla="*/ 1479829 h 6862288"/>
              <a:gd name="connsiteX273" fmla="*/ 3184006 w 4794266"/>
              <a:gd name="connsiteY273" fmla="*/ 1573753 h 6862288"/>
              <a:gd name="connsiteX274" fmla="*/ 3084565 w 4794266"/>
              <a:gd name="connsiteY274" fmla="*/ 1772037 h 6862288"/>
              <a:gd name="connsiteX275" fmla="*/ 2985124 w 4794266"/>
              <a:gd name="connsiteY275" fmla="*/ 1772037 h 6862288"/>
              <a:gd name="connsiteX276" fmla="*/ 3132571 w 4794266"/>
              <a:gd name="connsiteY276" fmla="*/ 1479829 h 6862288"/>
              <a:gd name="connsiteX277" fmla="*/ 3389755 w 4794266"/>
              <a:gd name="connsiteY277" fmla="*/ 1386453 h 6862288"/>
              <a:gd name="connsiteX278" fmla="*/ 3479540 w 4794266"/>
              <a:gd name="connsiteY278" fmla="*/ 1386453 h 6862288"/>
              <a:gd name="connsiteX279" fmla="*/ 3436443 w 4794266"/>
              <a:gd name="connsiteY279" fmla="*/ 1476239 h 6862288"/>
              <a:gd name="connsiteX280" fmla="*/ 3389755 w 4794266"/>
              <a:gd name="connsiteY280" fmla="*/ 1386453 h 6862288"/>
              <a:gd name="connsiteX281" fmla="*/ 0 w 4794266"/>
              <a:gd name="connsiteY281" fmla="*/ 1378844 h 6862288"/>
              <a:gd name="connsiteX282" fmla="*/ 40400 w 4794266"/>
              <a:gd name="connsiteY282" fmla="*/ 1460702 h 6862288"/>
              <a:gd name="connsiteX283" fmla="*/ 0 w 4794266"/>
              <a:gd name="connsiteY283" fmla="*/ 1460702 h 6862288"/>
              <a:gd name="connsiteX284" fmla="*/ 0 w 4794266"/>
              <a:gd name="connsiteY284" fmla="*/ 1378844 h 6862288"/>
              <a:gd name="connsiteX285" fmla="*/ 3041878 w 4794266"/>
              <a:gd name="connsiteY285" fmla="*/ 1277509 h 6862288"/>
              <a:gd name="connsiteX286" fmla="*/ 3087101 w 4794266"/>
              <a:gd name="connsiteY286" fmla="*/ 1365185 h 6862288"/>
              <a:gd name="connsiteX287" fmla="*/ 3090579 w 4794266"/>
              <a:gd name="connsiteY287" fmla="*/ 1375707 h 6862288"/>
              <a:gd name="connsiteX288" fmla="*/ 2892295 w 4794266"/>
              <a:gd name="connsiteY288" fmla="*/ 1772009 h 6862288"/>
              <a:gd name="connsiteX289" fmla="*/ 2798371 w 4794266"/>
              <a:gd name="connsiteY289" fmla="*/ 1772009 h 6862288"/>
              <a:gd name="connsiteX290" fmla="*/ 3041878 w 4794266"/>
              <a:gd name="connsiteY290" fmla="*/ 1277509 h 6862288"/>
              <a:gd name="connsiteX291" fmla="*/ 3311937 w 4794266"/>
              <a:gd name="connsiteY291" fmla="*/ 1215257 h 6862288"/>
              <a:gd name="connsiteX292" fmla="*/ 3572933 w 4794266"/>
              <a:gd name="connsiteY292" fmla="*/ 1215257 h 6862288"/>
              <a:gd name="connsiteX293" fmla="*/ 3530029 w 4794266"/>
              <a:gd name="connsiteY293" fmla="*/ 1305042 h 6862288"/>
              <a:gd name="connsiteX294" fmla="*/ 3354840 w 4794266"/>
              <a:gd name="connsiteY294" fmla="*/ 1305042 h 6862288"/>
              <a:gd name="connsiteX295" fmla="*/ 3311937 w 4794266"/>
              <a:gd name="connsiteY295" fmla="*/ 1215257 h 6862288"/>
              <a:gd name="connsiteX296" fmla="*/ 2950989 w 4794266"/>
              <a:gd name="connsiteY296" fmla="*/ 1075199 h 6862288"/>
              <a:gd name="connsiteX297" fmla="*/ 2993582 w 4794266"/>
              <a:gd name="connsiteY297" fmla="*/ 1160086 h 6862288"/>
              <a:gd name="connsiteX298" fmla="*/ 2997131 w 4794266"/>
              <a:gd name="connsiteY298" fmla="*/ 1174233 h 6862288"/>
              <a:gd name="connsiteX299" fmla="*/ 2698982 w 4794266"/>
              <a:gd name="connsiteY299" fmla="*/ 1771979 h 6862288"/>
              <a:gd name="connsiteX300" fmla="*/ 2596050 w 4794266"/>
              <a:gd name="connsiteY300" fmla="*/ 1771979 h 6862288"/>
              <a:gd name="connsiteX301" fmla="*/ 2950989 w 4794266"/>
              <a:gd name="connsiteY301" fmla="*/ 1075199 h 6862288"/>
              <a:gd name="connsiteX302" fmla="*/ 3218559 w 4794266"/>
              <a:gd name="connsiteY302" fmla="*/ 1044073 h 6862288"/>
              <a:gd name="connsiteX303" fmla="*/ 3650802 w 4794266"/>
              <a:gd name="connsiteY303" fmla="*/ 1044073 h 6862288"/>
              <a:gd name="connsiteX304" fmla="*/ 3608632 w 4794266"/>
              <a:gd name="connsiteY304" fmla="*/ 1133858 h 6862288"/>
              <a:gd name="connsiteX305" fmla="*/ 3264243 w 4794266"/>
              <a:gd name="connsiteY305" fmla="*/ 1133858 h 6862288"/>
              <a:gd name="connsiteX306" fmla="*/ 3218559 w 4794266"/>
              <a:gd name="connsiteY306" fmla="*/ 1044073 h 6862288"/>
              <a:gd name="connsiteX307" fmla="*/ 0 w 4794266"/>
              <a:gd name="connsiteY307" fmla="*/ 969072 h 6862288"/>
              <a:gd name="connsiteX308" fmla="*/ 242609 w 4794266"/>
              <a:gd name="connsiteY308" fmla="*/ 1445195 h 6862288"/>
              <a:gd name="connsiteX309" fmla="*/ 141781 w 4794266"/>
              <a:gd name="connsiteY309" fmla="*/ 1445195 h 6862288"/>
              <a:gd name="connsiteX310" fmla="*/ 0 w 4794266"/>
              <a:gd name="connsiteY310" fmla="*/ 1165963 h 6862288"/>
              <a:gd name="connsiteX311" fmla="*/ 0 w 4794266"/>
              <a:gd name="connsiteY311" fmla="*/ 969072 h 6862288"/>
              <a:gd name="connsiteX312" fmla="*/ 2839507 w 4794266"/>
              <a:gd name="connsiteY312" fmla="*/ 888446 h 6862288"/>
              <a:gd name="connsiteX313" fmla="*/ 2888263 w 4794266"/>
              <a:gd name="connsiteY313" fmla="*/ 984396 h 6862288"/>
              <a:gd name="connsiteX314" fmla="*/ 2494733 w 4794266"/>
              <a:gd name="connsiteY314" fmla="*/ 1787533 h 6862288"/>
              <a:gd name="connsiteX315" fmla="*/ 2393739 w 4794266"/>
              <a:gd name="connsiteY315" fmla="*/ 1787533 h 6862288"/>
              <a:gd name="connsiteX316" fmla="*/ 2839507 w 4794266"/>
              <a:gd name="connsiteY316" fmla="*/ 888446 h 6862288"/>
              <a:gd name="connsiteX317" fmla="*/ 3125183 w 4794266"/>
              <a:gd name="connsiteY317" fmla="*/ 872877 h 6862288"/>
              <a:gd name="connsiteX318" fmla="*/ 3744155 w 4794266"/>
              <a:gd name="connsiteY318" fmla="*/ 872877 h 6862288"/>
              <a:gd name="connsiteX319" fmla="*/ 3701711 w 4794266"/>
              <a:gd name="connsiteY319" fmla="*/ 962518 h 6862288"/>
              <a:gd name="connsiteX320" fmla="*/ 3171164 w 4794266"/>
              <a:gd name="connsiteY320" fmla="*/ 962518 h 6862288"/>
              <a:gd name="connsiteX321" fmla="*/ 3125183 w 4794266"/>
              <a:gd name="connsiteY321" fmla="*/ 872877 h 6862288"/>
              <a:gd name="connsiteX322" fmla="*/ 3047375 w 4794266"/>
              <a:gd name="connsiteY322" fmla="*/ 701692 h 6862288"/>
              <a:gd name="connsiteX323" fmla="*/ 3837527 w 4794266"/>
              <a:gd name="connsiteY323" fmla="*/ 701692 h 6862288"/>
              <a:gd name="connsiteX324" fmla="*/ 3795008 w 4794266"/>
              <a:gd name="connsiteY324" fmla="*/ 791333 h 6862288"/>
              <a:gd name="connsiteX325" fmla="*/ 3089894 w 4794266"/>
              <a:gd name="connsiteY325" fmla="*/ 791333 h 6862288"/>
              <a:gd name="connsiteX326" fmla="*/ 3047375 w 4794266"/>
              <a:gd name="connsiteY326" fmla="*/ 701692 h 6862288"/>
              <a:gd name="connsiteX327" fmla="*/ 2741909 w 4794266"/>
              <a:gd name="connsiteY327" fmla="*/ 670568 h 6862288"/>
              <a:gd name="connsiteX328" fmla="*/ 2794841 w 4794266"/>
              <a:gd name="connsiteY328" fmla="*/ 773272 h 6862288"/>
              <a:gd name="connsiteX329" fmla="*/ 2286696 w 4794266"/>
              <a:gd name="connsiteY329" fmla="*/ 1771977 h 6862288"/>
              <a:gd name="connsiteX330" fmla="*/ 2191419 w 4794266"/>
              <a:gd name="connsiteY330" fmla="*/ 1771977 h 6862288"/>
              <a:gd name="connsiteX331" fmla="*/ 2741909 w 4794266"/>
              <a:gd name="connsiteY331" fmla="*/ 670568 h 6862288"/>
              <a:gd name="connsiteX332" fmla="*/ 0 w 4794266"/>
              <a:gd name="connsiteY332" fmla="*/ 587906 h 6862288"/>
              <a:gd name="connsiteX333" fmla="*/ 429355 w 4794266"/>
              <a:gd name="connsiteY333" fmla="*/ 1460707 h 6862288"/>
              <a:gd name="connsiteX334" fmla="*/ 335326 w 4794266"/>
              <a:gd name="connsiteY334" fmla="*/ 1460707 h 6862288"/>
              <a:gd name="connsiteX335" fmla="*/ 0 w 4794266"/>
              <a:gd name="connsiteY335" fmla="*/ 791234 h 6862288"/>
              <a:gd name="connsiteX336" fmla="*/ 0 w 4794266"/>
              <a:gd name="connsiteY336" fmla="*/ 587906 h 6862288"/>
              <a:gd name="connsiteX337" fmla="*/ 2953999 w 4794266"/>
              <a:gd name="connsiteY337" fmla="*/ 514940 h 6862288"/>
              <a:gd name="connsiteX338" fmla="*/ 3915367 w 4794266"/>
              <a:gd name="connsiteY338" fmla="*/ 514940 h 6862288"/>
              <a:gd name="connsiteX339" fmla="*/ 3873109 w 4794266"/>
              <a:gd name="connsiteY339" fmla="*/ 604580 h 6862288"/>
              <a:gd name="connsiteX340" fmla="*/ 2999778 w 4794266"/>
              <a:gd name="connsiteY340" fmla="*/ 604580 h 6862288"/>
              <a:gd name="connsiteX341" fmla="*/ 2953999 w 4794266"/>
              <a:gd name="connsiteY341" fmla="*/ 514940 h 6862288"/>
              <a:gd name="connsiteX342" fmla="*/ 2633401 w 4794266"/>
              <a:gd name="connsiteY342" fmla="*/ 483816 h 6862288"/>
              <a:gd name="connsiteX343" fmla="*/ 2685925 w 4794266"/>
              <a:gd name="connsiteY343" fmla="*/ 582365 h 6862288"/>
              <a:gd name="connsiteX344" fmla="*/ 2090661 w 4794266"/>
              <a:gd name="connsiteY344" fmla="*/ 1771998 h 6862288"/>
              <a:gd name="connsiteX345" fmla="*/ 1989115 w 4794266"/>
              <a:gd name="connsiteY345" fmla="*/ 1771998 h 6862288"/>
              <a:gd name="connsiteX346" fmla="*/ 2633401 w 4794266"/>
              <a:gd name="connsiteY346" fmla="*/ 483816 h 6862288"/>
              <a:gd name="connsiteX347" fmla="*/ 89908 w 4794266"/>
              <a:gd name="connsiteY347" fmla="*/ 359310 h 6862288"/>
              <a:gd name="connsiteX348" fmla="*/ 647166 w 4794266"/>
              <a:gd name="connsiteY348" fmla="*/ 1445187 h 6862288"/>
              <a:gd name="connsiteX349" fmla="*/ 544233 w 4794266"/>
              <a:gd name="connsiteY349" fmla="*/ 1445187 h 6862288"/>
              <a:gd name="connsiteX350" fmla="*/ 43765 w 4794266"/>
              <a:gd name="connsiteY350" fmla="*/ 454193 h 6862288"/>
              <a:gd name="connsiteX351" fmla="*/ 50864 w 4794266"/>
              <a:gd name="connsiteY351" fmla="*/ 436622 h 6862288"/>
              <a:gd name="connsiteX352" fmla="*/ 89908 w 4794266"/>
              <a:gd name="connsiteY352" fmla="*/ 359310 h 6862288"/>
              <a:gd name="connsiteX353" fmla="*/ 2876180 w 4794266"/>
              <a:gd name="connsiteY353" fmla="*/ 343745 h 6862288"/>
              <a:gd name="connsiteX354" fmla="*/ 4008747 w 4794266"/>
              <a:gd name="connsiteY354" fmla="*/ 343745 h 6862288"/>
              <a:gd name="connsiteX355" fmla="*/ 3963022 w 4794266"/>
              <a:gd name="connsiteY355" fmla="*/ 433529 h 6862288"/>
              <a:gd name="connsiteX356" fmla="*/ 2918387 w 4794266"/>
              <a:gd name="connsiteY356" fmla="*/ 433529 h 6862288"/>
              <a:gd name="connsiteX357" fmla="*/ 2876180 w 4794266"/>
              <a:gd name="connsiteY357" fmla="*/ 343745 h 6862288"/>
              <a:gd name="connsiteX358" fmla="*/ 2531542 w 4794266"/>
              <a:gd name="connsiteY358" fmla="*/ 281495 h 6862288"/>
              <a:gd name="connsiteX359" fmla="*/ 2576996 w 4794266"/>
              <a:gd name="connsiteY359" fmla="*/ 380390 h 6862288"/>
              <a:gd name="connsiteX360" fmla="*/ 1888193 w 4794266"/>
              <a:gd name="connsiteY360" fmla="*/ 1771985 h 6862288"/>
              <a:gd name="connsiteX361" fmla="*/ 1786794 w 4794266"/>
              <a:gd name="connsiteY361" fmla="*/ 1771985 h 6862288"/>
              <a:gd name="connsiteX362" fmla="*/ 2531542 w 4794266"/>
              <a:gd name="connsiteY362" fmla="*/ 281495 h 6862288"/>
              <a:gd name="connsiteX363" fmla="*/ 2782803 w 4794266"/>
              <a:gd name="connsiteY363" fmla="*/ 172561 h 6862288"/>
              <a:gd name="connsiteX364" fmla="*/ 4102104 w 4794266"/>
              <a:gd name="connsiteY364" fmla="*/ 172561 h 6862288"/>
              <a:gd name="connsiteX365" fmla="*/ 4059660 w 4794266"/>
              <a:gd name="connsiteY365" fmla="*/ 262345 h 6862288"/>
              <a:gd name="connsiteX366" fmla="*/ 2825247 w 4794266"/>
              <a:gd name="connsiteY366" fmla="*/ 262345 h 6862288"/>
              <a:gd name="connsiteX367" fmla="*/ 2782803 w 4794266"/>
              <a:gd name="connsiteY367" fmla="*/ 172561 h 6862288"/>
              <a:gd name="connsiteX368" fmla="*/ 186164 w 4794266"/>
              <a:gd name="connsiteY368" fmla="*/ 172558 h 6862288"/>
              <a:gd name="connsiteX369" fmla="*/ 833967 w 4794266"/>
              <a:gd name="connsiteY369" fmla="*/ 1460741 h 6862288"/>
              <a:gd name="connsiteX370" fmla="*/ 735921 w 4794266"/>
              <a:gd name="connsiteY370" fmla="*/ 1460741 h 6862288"/>
              <a:gd name="connsiteX371" fmla="*/ 137141 w 4794266"/>
              <a:gd name="connsiteY371" fmla="*/ 271108 h 6862288"/>
              <a:gd name="connsiteX372" fmla="*/ 151148 w 4794266"/>
              <a:gd name="connsiteY372" fmla="*/ 246470 h 6862288"/>
              <a:gd name="connsiteX373" fmla="*/ 186164 w 4794266"/>
              <a:gd name="connsiteY373" fmla="*/ 172558 h 6862288"/>
              <a:gd name="connsiteX374" fmla="*/ 2434228 w 4794266"/>
              <a:gd name="connsiteY374" fmla="*/ 94743 h 6862288"/>
              <a:gd name="connsiteX375" fmla="*/ 2483591 w 4794266"/>
              <a:gd name="connsiteY375" fmla="*/ 190361 h 6862288"/>
              <a:gd name="connsiteX376" fmla="*/ 1683210 w 4794266"/>
              <a:gd name="connsiteY376" fmla="*/ 1787545 h 6862288"/>
              <a:gd name="connsiteX377" fmla="*/ 1584484 w 4794266"/>
              <a:gd name="connsiteY377" fmla="*/ 1787545 h 6862288"/>
              <a:gd name="connsiteX378" fmla="*/ 2434228 w 4794266"/>
              <a:gd name="connsiteY378" fmla="*/ 94743 h 6862288"/>
              <a:gd name="connsiteX379" fmla="*/ 4682467 w 4794266"/>
              <a:gd name="connsiteY379" fmla="*/ 0 h 6862288"/>
              <a:gd name="connsiteX380" fmla="*/ 4685835 w 4794266"/>
              <a:gd name="connsiteY380" fmla="*/ 0 h 6862288"/>
              <a:gd name="connsiteX381" fmla="*/ 3971455 w 4794266"/>
              <a:gd name="connsiteY381" fmla="*/ 1413615 h 6862288"/>
              <a:gd name="connsiteX382" fmla="*/ 4691881 w 4794266"/>
              <a:gd name="connsiteY382" fmla="*/ 0 h 6862288"/>
              <a:gd name="connsiteX383" fmla="*/ 4794266 w 4794266"/>
              <a:gd name="connsiteY383" fmla="*/ 0 h 6862288"/>
              <a:gd name="connsiteX384" fmla="*/ 3485882 w 4794266"/>
              <a:gd name="connsiteY384" fmla="*/ 2565697 h 6862288"/>
              <a:gd name="connsiteX385" fmla="*/ 3438634 w 4794266"/>
              <a:gd name="connsiteY385" fmla="*/ 2467962 h 6862288"/>
              <a:gd name="connsiteX386" fmla="*/ 3436438 w 4794266"/>
              <a:gd name="connsiteY386" fmla="*/ 2472308 h 6862288"/>
              <a:gd name="connsiteX387" fmla="*/ 3438631 w 4794266"/>
              <a:gd name="connsiteY387" fmla="*/ 2467957 h 6862288"/>
              <a:gd name="connsiteX388" fmla="*/ 3436438 w 4794266"/>
              <a:gd name="connsiteY388" fmla="*/ 2463422 h 6862288"/>
              <a:gd name="connsiteX389" fmla="*/ 3841129 w 4794266"/>
              <a:gd name="connsiteY389" fmla="*/ 1669341 h 6862288"/>
              <a:gd name="connsiteX390" fmla="*/ 4682467 w 4794266"/>
              <a:gd name="connsiteY390" fmla="*/ 0 h 6862288"/>
              <a:gd name="connsiteX391" fmla="*/ 4484198 w 4794266"/>
              <a:gd name="connsiteY391" fmla="*/ 0 h 6862288"/>
              <a:gd name="connsiteX392" fmla="*/ 4588266 w 4794266"/>
              <a:gd name="connsiteY392" fmla="*/ 0 h 6862288"/>
              <a:gd name="connsiteX393" fmla="*/ 3580336 w 4794266"/>
              <a:gd name="connsiteY393" fmla="*/ 1982087 h 6862288"/>
              <a:gd name="connsiteX394" fmla="*/ 3530766 w 4794266"/>
              <a:gd name="connsiteY394" fmla="*/ 1886815 h 6862288"/>
              <a:gd name="connsiteX395" fmla="*/ 4484198 w 4794266"/>
              <a:gd name="connsiteY395" fmla="*/ 0 h 6862288"/>
              <a:gd name="connsiteX396" fmla="*/ 2499096 w 4794266"/>
              <a:gd name="connsiteY396" fmla="*/ 0 h 6862288"/>
              <a:gd name="connsiteX397" fmla="*/ 2598201 w 4794266"/>
              <a:gd name="connsiteY397" fmla="*/ 0 h 6862288"/>
              <a:gd name="connsiteX398" fmla="*/ 3203991 w 4794266"/>
              <a:gd name="connsiteY398" fmla="*/ 1191538 h 6862288"/>
              <a:gd name="connsiteX399" fmla="*/ 3451229 w 4794266"/>
              <a:gd name="connsiteY399" fmla="*/ 1678703 h 6862288"/>
              <a:gd name="connsiteX400" fmla="*/ 4252986 w 4794266"/>
              <a:gd name="connsiteY400" fmla="*/ 83062 h 6862288"/>
              <a:gd name="connsiteX401" fmla="*/ 2748367 w 4794266"/>
              <a:gd name="connsiteY401" fmla="*/ 83062 h 6862288"/>
              <a:gd name="connsiteX402" fmla="*/ 2703352 w 4794266"/>
              <a:gd name="connsiteY402" fmla="*/ 0 h 6862288"/>
              <a:gd name="connsiteX403" fmla="*/ 4396965 w 4794266"/>
              <a:gd name="connsiteY403" fmla="*/ 0 h 6862288"/>
              <a:gd name="connsiteX404" fmla="*/ 4355413 w 4794266"/>
              <a:gd name="connsiteY404" fmla="*/ 83062 h 6862288"/>
              <a:gd name="connsiteX405" fmla="*/ 3497144 w 4794266"/>
              <a:gd name="connsiteY405" fmla="*/ 1777549 h 6862288"/>
              <a:gd name="connsiteX406" fmla="*/ 3451229 w 4794266"/>
              <a:gd name="connsiteY406" fmla="*/ 1876393 h 6862288"/>
              <a:gd name="connsiteX407" fmla="*/ 1981937 w 4794266"/>
              <a:gd name="connsiteY407" fmla="*/ 4795845 h 6862288"/>
              <a:gd name="connsiteX408" fmla="*/ 1939552 w 4794266"/>
              <a:gd name="connsiteY408" fmla="*/ 4884099 h 6862288"/>
              <a:gd name="connsiteX409" fmla="*/ 1932489 w 4794266"/>
              <a:gd name="connsiteY409" fmla="*/ 4884099 h 6862288"/>
              <a:gd name="connsiteX410" fmla="*/ 1837126 w 4794266"/>
              <a:gd name="connsiteY410" fmla="*/ 4884099 h 6862288"/>
              <a:gd name="connsiteX411" fmla="*/ 39353 w 4794266"/>
              <a:gd name="connsiteY411" fmla="*/ 4884099 h 6862288"/>
              <a:gd name="connsiteX412" fmla="*/ 1031836 w 4794266"/>
              <a:gd name="connsiteY412" fmla="*/ 6861000 h 6862288"/>
              <a:gd name="connsiteX413" fmla="*/ 936473 w 4794266"/>
              <a:gd name="connsiteY413" fmla="*/ 6861000 h 6862288"/>
              <a:gd name="connsiteX414" fmla="*/ 0 w 4794266"/>
              <a:gd name="connsiteY414" fmla="*/ 5005253 h 6862288"/>
              <a:gd name="connsiteX415" fmla="*/ 0 w 4794266"/>
              <a:gd name="connsiteY415" fmla="*/ 4795845 h 6862288"/>
              <a:gd name="connsiteX416" fmla="*/ 1879509 w 4794266"/>
              <a:gd name="connsiteY416" fmla="*/ 4795845 h 6862288"/>
              <a:gd name="connsiteX417" fmla="*/ 3401781 w 4794266"/>
              <a:gd name="connsiteY417" fmla="*/ 1777549 h 6862288"/>
              <a:gd name="connsiteX418" fmla="*/ 3165139 w 4794266"/>
              <a:gd name="connsiteY418" fmla="*/ 1315095 h 6862288"/>
              <a:gd name="connsiteX419" fmla="*/ 2499096 w 4794266"/>
              <a:gd name="connsiteY419" fmla="*/ 0 h 6862288"/>
              <a:gd name="connsiteX420" fmla="*/ 2282766 w 4794266"/>
              <a:gd name="connsiteY420" fmla="*/ 0 h 6862288"/>
              <a:gd name="connsiteX421" fmla="*/ 2383457 w 4794266"/>
              <a:gd name="connsiteY421" fmla="*/ 0 h 6862288"/>
              <a:gd name="connsiteX422" fmla="*/ 1448845 w 4794266"/>
              <a:gd name="connsiteY422" fmla="*/ 1858774 h 6862288"/>
              <a:gd name="connsiteX423" fmla="*/ 3246161 w 4794266"/>
              <a:gd name="connsiteY423" fmla="*/ 1858774 h 6862288"/>
              <a:gd name="connsiteX424" fmla="*/ 3203871 w 4794266"/>
              <a:gd name="connsiteY424" fmla="*/ 1943196 h 6862288"/>
              <a:gd name="connsiteX425" fmla="*/ 1403031 w 4794266"/>
              <a:gd name="connsiteY425" fmla="*/ 1943196 h 6862288"/>
              <a:gd name="connsiteX426" fmla="*/ 1392458 w 4794266"/>
              <a:gd name="connsiteY426" fmla="*/ 1943196 h 6862288"/>
              <a:gd name="connsiteX427" fmla="*/ 1304354 w 4794266"/>
              <a:gd name="connsiteY427" fmla="*/ 1943196 h 6862288"/>
              <a:gd name="connsiteX428" fmla="*/ 2282766 w 4794266"/>
              <a:gd name="connsiteY428" fmla="*/ 0 h 6862288"/>
              <a:gd name="connsiteX429" fmla="*/ 2085184 w 4794266"/>
              <a:gd name="connsiteY429" fmla="*/ 0 h 6862288"/>
              <a:gd name="connsiteX430" fmla="*/ 2180489 w 4794266"/>
              <a:gd name="connsiteY430" fmla="*/ 0 h 6862288"/>
              <a:gd name="connsiteX431" fmla="*/ 921627 w 4794266"/>
              <a:gd name="connsiteY431" fmla="*/ 2503438 h 6862288"/>
              <a:gd name="connsiteX432" fmla="*/ 0 w 4794266"/>
              <a:gd name="connsiteY432" fmla="*/ 2503438 h 6862288"/>
              <a:gd name="connsiteX433" fmla="*/ 0 w 4794266"/>
              <a:gd name="connsiteY433" fmla="*/ 2418757 h 6862288"/>
              <a:gd name="connsiteX434" fmla="*/ 868685 w 4794266"/>
              <a:gd name="connsiteY434" fmla="*/ 2418757 h 6862288"/>
              <a:gd name="connsiteX435" fmla="*/ 2085184 w 4794266"/>
              <a:gd name="connsiteY435" fmla="*/ 0 h 6862288"/>
              <a:gd name="connsiteX436" fmla="*/ 1883218 w 4794266"/>
              <a:gd name="connsiteY436" fmla="*/ 0 h 6862288"/>
              <a:gd name="connsiteX437" fmla="*/ 1978547 w 4794266"/>
              <a:gd name="connsiteY437" fmla="*/ 0 h 6862288"/>
              <a:gd name="connsiteX438" fmla="*/ 813769 w 4794266"/>
              <a:gd name="connsiteY438" fmla="*/ 2332241 h 6862288"/>
              <a:gd name="connsiteX439" fmla="*/ 0 w 4794266"/>
              <a:gd name="connsiteY439" fmla="*/ 2332241 h 6862288"/>
              <a:gd name="connsiteX440" fmla="*/ 0 w 4794266"/>
              <a:gd name="connsiteY440" fmla="*/ 2247501 h 6862288"/>
              <a:gd name="connsiteX441" fmla="*/ 753901 w 4794266"/>
              <a:gd name="connsiteY441" fmla="*/ 2247501 h 6862288"/>
              <a:gd name="connsiteX442" fmla="*/ 753901 w 4794266"/>
              <a:gd name="connsiteY442" fmla="*/ 2251031 h 6862288"/>
              <a:gd name="connsiteX443" fmla="*/ 1883218 w 4794266"/>
              <a:gd name="connsiteY443" fmla="*/ 0 h 6862288"/>
              <a:gd name="connsiteX444" fmla="*/ 1676567 w 4794266"/>
              <a:gd name="connsiteY444" fmla="*/ 0 h 6862288"/>
              <a:gd name="connsiteX445" fmla="*/ 1775670 w 4794266"/>
              <a:gd name="connsiteY445" fmla="*/ 0 h 6862288"/>
              <a:gd name="connsiteX446" fmla="*/ 1085842 w 4794266"/>
              <a:gd name="connsiteY446" fmla="*/ 1367346 h 6862288"/>
              <a:gd name="connsiteX447" fmla="*/ 1039779 w 4794266"/>
              <a:gd name="connsiteY447" fmla="*/ 1264773 h 6862288"/>
              <a:gd name="connsiteX448" fmla="*/ 1676567 w 4794266"/>
              <a:gd name="connsiteY448" fmla="*/ 0 h 6862288"/>
              <a:gd name="connsiteX449" fmla="*/ 1479705 w 4794266"/>
              <a:gd name="connsiteY449" fmla="*/ 0 h 6862288"/>
              <a:gd name="connsiteX450" fmla="*/ 1574216 w 4794266"/>
              <a:gd name="connsiteY450" fmla="*/ 0 h 6862288"/>
              <a:gd name="connsiteX451" fmla="*/ 995314 w 4794266"/>
              <a:gd name="connsiteY451" fmla="*/ 1165036 h 6862288"/>
              <a:gd name="connsiteX452" fmla="*/ 946402 w 4794266"/>
              <a:gd name="connsiteY452" fmla="*/ 1069591 h 6862288"/>
              <a:gd name="connsiteX453" fmla="*/ 1479705 w 4794266"/>
              <a:gd name="connsiteY453" fmla="*/ 0 h 6862288"/>
              <a:gd name="connsiteX454" fmla="*/ 1270221 w 4794266"/>
              <a:gd name="connsiteY454" fmla="*/ 0 h 6862288"/>
              <a:gd name="connsiteX455" fmla="*/ 1371191 w 4794266"/>
              <a:gd name="connsiteY455" fmla="*/ 0 h 6862288"/>
              <a:gd name="connsiteX456" fmla="*/ 886459 w 4794266"/>
              <a:gd name="connsiteY456" fmla="*/ 962730 h 6862288"/>
              <a:gd name="connsiteX457" fmla="*/ 837468 w 4794266"/>
              <a:gd name="connsiteY457" fmla="*/ 867670 h 6862288"/>
              <a:gd name="connsiteX458" fmla="*/ 1270221 w 4794266"/>
              <a:gd name="connsiteY458" fmla="*/ 0 h 6862288"/>
              <a:gd name="connsiteX459" fmla="*/ 1086586 w 4794266"/>
              <a:gd name="connsiteY459" fmla="*/ 0 h 6862288"/>
              <a:gd name="connsiteX460" fmla="*/ 1183878 w 4794266"/>
              <a:gd name="connsiteY460" fmla="*/ 0 h 6862288"/>
              <a:gd name="connsiteX461" fmla="*/ 797450 w 4794266"/>
              <a:gd name="connsiteY461" fmla="*/ 760440 h 6862288"/>
              <a:gd name="connsiteX462" fmla="*/ 744092 w 4794266"/>
              <a:gd name="connsiteY462" fmla="*/ 658939 h 6862288"/>
              <a:gd name="connsiteX463" fmla="*/ 1086586 w 4794266"/>
              <a:gd name="connsiteY463" fmla="*/ 0 h 6862288"/>
              <a:gd name="connsiteX464" fmla="*/ 882903 w 4794266"/>
              <a:gd name="connsiteY464" fmla="*/ 0 h 6862288"/>
              <a:gd name="connsiteX465" fmla="*/ 983094 w 4794266"/>
              <a:gd name="connsiteY465" fmla="*/ 0 h 6862288"/>
              <a:gd name="connsiteX466" fmla="*/ 699348 w 4794266"/>
              <a:gd name="connsiteY466" fmla="*/ 573640 h 6862288"/>
              <a:gd name="connsiteX467" fmla="*/ 657662 w 4794266"/>
              <a:gd name="connsiteY467" fmla="*/ 488488 h 6862288"/>
              <a:gd name="connsiteX468" fmla="*/ 650715 w 4794266"/>
              <a:gd name="connsiteY468" fmla="*/ 474296 h 6862288"/>
              <a:gd name="connsiteX469" fmla="*/ 882903 w 4794266"/>
              <a:gd name="connsiteY469" fmla="*/ 0 h 6862288"/>
              <a:gd name="connsiteX470" fmla="*/ 677572 w 4794266"/>
              <a:gd name="connsiteY470" fmla="*/ 0 h 6862288"/>
              <a:gd name="connsiteX471" fmla="*/ 778686 w 4794266"/>
              <a:gd name="connsiteY471" fmla="*/ 0 h 6862288"/>
              <a:gd name="connsiteX472" fmla="*/ 588085 w 4794266"/>
              <a:gd name="connsiteY472" fmla="*/ 371319 h 6862288"/>
              <a:gd name="connsiteX473" fmla="*/ 545333 w 4794266"/>
              <a:gd name="connsiteY473" fmla="*/ 279088 h 6862288"/>
              <a:gd name="connsiteX474" fmla="*/ 541771 w 4794266"/>
              <a:gd name="connsiteY474" fmla="*/ 275541 h 6862288"/>
              <a:gd name="connsiteX475" fmla="*/ 677572 w 4794266"/>
              <a:gd name="connsiteY475" fmla="*/ 0 h 6862288"/>
              <a:gd name="connsiteX476" fmla="*/ 483066 w 4794266"/>
              <a:gd name="connsiteY476" fmla="*/ 0 h 6862288"/>
              <a:gd name="connsiteX477" fmla="*/ 579239 w 4794266"/>
              <a:gd name="connsiteY477" fmla="*/ 0 h 6862288"/>
              <a:gd name="connsiteX478" fmla="*/ 496812 w 4794266"/>
              <a:gd name="connsiteY478" fmla="*/ 169055 h 6862288"/>
              <a:gd name="connsiteX479" fmla="*/ 448395 w 4794266"/>
              <a:gd name="connsiteY479" fmla="*/ 67508 h 6862288"/>
              <a:gd name="connsiteX480" fmla="*/ 483066 w 4794266"/>
              <a:gd name="connsiteY480" fmla="*/ 0 h 6862288"/>
              <a:gd name="connsiteX481" fmla="*/ 281623 w 4794266"/>
              <a:gd name="connsiteY481" fmla="*/ 0 h 6862288"/>
              <a:gd name="connsiteX482" fmla="*/ 380286 w 4794266"/>
              <a:gd name="connsiteY482" fmla="*/ 0 h 6862288"/>
              <a:gd name="connsiteX483" fmla="*/ 347483 w 4794266"/>
              <a:gd name="connsiteY483" fmla="*/ 69038 h 6862288"/>
              <a:gd name="connsiteX484" fmla="*/ 1036285 w 4794266"/>
              <a:gd name="connsiteY484" fmla="*/ 1460728 h 6862288"/>
              <a:gd name="connsiteX485" fmla="*/ 941880 w 4794266"/>
              <a:gd name="connsiteY485" fmla="*/ 1460728 h 6862288"/>
              <a:gd name="connsiteX486" fmla="*/ 246086 w 4794266"/>
              <a:gd name="connsiteY486" fmla="*/ 69038 h 6862288"/>
              <a:gd name="connsiteX487" fmla="*/ 281623 w 4794266"/>
              <a:gd name="connsiteY487" fmla="*/ 0 h 6862288"/>
              <a:gd name="connsiteX488" fmla="*/ 79031 w 4794266"/>
              <a:gd name="connsiteY488" fmla="*/ 0 h 6862288"/>
              <a:gd name="connsiteX489" fmla="*/ 173569 w 4794266"/>
              <a:gd name="connsiteY489" fmla="*/ 0 h 6862288"/>
              <a:gd name="connsiteX490" fmla="*/ 0 w 4794266"/>
              <a:gd name="connsiteY490" fmla="*/ 349055 h 6862288"/>
              <a:gd name="connsiteX491" fmla="*/ 0 w 4794266"/>
              <a:gd name="connsiteY491" fmla="*/ 155555 h 6862288"/>
              <a:gd name="connsiteX492" fmla="*/ 79031 w 4794266"/>
              <a:gd name="connsiteY492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1308307 w 4794266"/>
              <a:gd name="connsiteY198" fmla="*/ 6862288 h 6862288"/>
              <a:gd name="connsiteX199" fmla="*/ 1205888 w 4794266"/>
              <a:gd name="connsiteY199" fmla="*/ 6862288 h 6862288"/>
              <a:gd name="connsiteX200" fmla="*/ 1206546 w 4794266"/>
              <a:gd name="connsiteY200" fmla="*/ 6860998 h 6862288"/>
              <a:gd name="connsiteX201" fmla="*/ 1127055 w 4794266"/>
              <a:gd name="connsiteY201" fmla="*/ 6860998 h 6862288"/>
              <a:gd name="connsiteX202" fmla="*/ 1081302 w 4794266"/>
              <a:gd name="connsiteY202" fmla="*/ 6769162 h 6862288"/>
              <a:gd name="connsiteX203" fmla="*/ 226066 w 4794266"/>
              <a:gd name="connsiteY203" fmla="*/ 5059594 h 6862288"/>
              <a:gd name="connsiteX204" fmla="*/ 183832 w 4794266"/>
              <a:gd name="connsiteY204" fmla="*/ 4974822 h 6862288"/>
              <a:gd name="connsiteX205" fmla="*/ 1880226 w 4794266"/>
              <a:gd name="connsiteY205" fmla="*/ 4974822 h 6862288"/>
              <a:gd name="connsiteX206" fmla="*/ 1834473 w 4794266"/>
              <a:gd name="connsiteY206" fmla="*/ 5059594 h 6862288"/>
              <a:gd name="connsiteX207" fmla="*/ 324611 w 4794266"/>
              <a:gd name="connsiteY207" fmla="*/ 5059594 h 6862288"/>
              <a:gd name="connsiteX208" fmla="*/ 1134094 w 4794266"/>
              <a:gd name="connsiteY208" fmla="*/ 6673793 h 6862288"/>
              <a:gd name="connsiteX209" fmla="*/ 1376939 w 4794266"/>
              <a:gd name="connsiteY209" fmla="*/ 6182822 h 6862288"/>
              <a:gd name="connsiteX210" fmla="*/ 2073798 w 4794266"/>
              <a:gd name="connsiteY210" fmla="*/ 4794681 h 6862288"/>
              <a:gd name="connsiteX211" fmla="*/ 2172342 w 4794266"/>
              <a:gd name="connsiteY211" fmla="*/ 4794681 h 6862288"/>
              <a:gd name="connsiteX212" fmla="*/ 1415653 w 4794266"/>
              <a:gd name="connsiteY212" fmla="*/ 6306448 h 6862288"/>
              <a:gd name="connsiteX213" fmla="*/ 1179847 w 4794266"/>
              <a:gd name="connsiteY213" fmla="*/ 6769162 h 6862288"/>
              <a:gd name="connsiteX214" fmla="*/ 1217546 w 4794266"/>
              <a:gd name="connsiteY214" fmla="*/ 6839426 h 6862288"/>
              <a:gd name="connsiteX215" fmla="*/ 2569126 w 4794266"/>
              <a:gd name="connsiteY215" fmla="*/ 4189024 h 6862288"/>
              <a:gd name="connsiteX216" fmla="*/ 3387196 w 4794266"/>
              <a:gd name="connsiteY216" fmla="*/ 2569217 h 6862288"/>
              <a:gd name="connsiteX217" fmla="*/ 1393478 w 4794266"/>
              <a:gd name="connsiteY217" fmla="*/ 2553652 h 6862288"/>
              <a:gd name="connsiteX218" fmla="*/ 2903768 w 4794266"/>
              <a:gd name="connsiteY218" fmla="*/ 2553652 h 6862288"/>
              <a:gd name="connsiteX219" fmla="*/ 2857787 w 4794266"/>
              <a:gd name="connsiteY219" fmla="*/ 2643437 h 6862288"/>
              <a:gd name="connsiteX220" fmla="*/ 1351035 w 4794266"/>
              <a:gd name="connsiteY220" fmla="*/ 2643437 h 6862288"/>
              <a:gd name="connsiteX221" fmla="*/ 1393478 w 4794266"/>
              <a:gd name="connsiteY221" fmla="*/ 2553652 h 6862288"/>
              <a:gd name="connsiteX222" fmla="*/ 1471298 w 4794266"/>
              <a:gd name="connsiteY222" fmla="*/ 2382466 h 6862288"/>
              <a:gd name="connsiteX223" fmla="*/ 2981587 w 4794266"/>
              <a:gd name="connsiteY223" fmla="*/ 2382466 h 6862288"/>
              <a:gd name="connsiteX224" fmla="*/ 2939143 w 4794266"/>
              <a:gd name="connsiteY224" fmla="*/ 2472251 h 6862288"/>
              <a:gd name="connsiteX225" fmla="*/ 1428853 w 4794266"/>
              <a:gd name="connsiteY225" fmla="*/ 2472251 h 6862288"/>
              <a:gd name="connsiteX226" fmla="*/ 1471298 w 4794266"/>
              <a:gd name="connsiteY226" fmla="*/ 2382466 h 6862288"/>
              <a:gd name="connsiteX227" fmla="*/ 1364286 w 4794266"/>
              <a:gd name="connsiteY227" fmla="*/ 2211271 h 6862288"/>
              <a:gd name="connsiteX228" fmla="*/ 3074965 w 4794266"/>
              <a:gd name="connsiteY228" fmla="*/ 2211271 h 6862288"/>
              <a:gd name="connsiteX229" fmla="*/ 3029017 w 4794266"/>
              <a:gd name="connsiteY229" fmla="*/ 2299248 h 6862288"/>
              <a:gd name="connsiteX230" fmla="*/ 1420838 w 4794266"/>
              <a:gd name="connsiteY230" fmla="*/ 2299248 h 6862288"/>
              <a:gd name="connsiteX231" fmla="*/ 204981 w 4794266"/>
              <a:gd name="connsiteY231" fmla="*/ 4713353 h 6862288"/>
              <a:gd name="connsiteX232" fmla="*/ 106016 w 4794266"/>
              <a:gd name="connsiteY232" fmla="*/ 4713353 h 6862288"/>
              <a:gd name="connsiteX233" fmla="*/ 1364286 w 4794266"/>
              <a:gd name="connsiteY233" fmla="*/ 2211271 h 6862288"/>
              <a:gd name="connsiteX234" fmla="*/ 0 w 4794266"/>
              <a:gd name="connsiteY234" fmla="*/ 2071210 h 6862288"/>
              <a:gd name="connsiteX235" fmla="*/ 740567 w 4794266"/>
              <a:gd name="connsiteY235" fmla="*/ 2071210 h 6862288"/>
              <a:gd name="connsiteX236" fmla="*/ 698268 w 4794266"/>
              <a:gd name="connsiteY236" fmla="*/ 2160994 h 6862288"/>
              <a:gd name="connsiteX237" fmla="*/ 0 w 4794266"/>
              <a:gd name="connsiteY237" fmla="*/ 2160994 h 6862288"/>
              <a:gd name="connsiteX238" fmla="*/ 0 w 4794266"/>
              <a:gd name="connsiteY238" fmla="*/ 2071210 h 6862288"/>
              <a:gd name="connsiteX239" fmla="*/ 1263349 w 4794266"/>
              <a:gd name="connsiteY239" fmla="*/ 2040088 h 6862288"/>
              <a:gd name="connsiteX240" fmla="*/ 3168348 w 4794266"/>
              <a:gd name="connsiteY240" fmla="*/ 2040088 h 6862288"/>
              <a:gd name="connsiteX241" fmla="*/ 3118959 w 4794266"/>
              <a:gd name="connsiteY241" fmla="*/ 2124996 h 6862288"/>
              <a:gd name="connsiteX242" fmla="*/ 1319793 w 4794266"/>
              <a:gd name="connsiteY242" fmla="*/ 2124996 h 6862288"/>
              <a:gd name="connsiteX243" fmla="*/ 14514 w 4794266"/>
              <a:gd name="connsiteY243" fmla="*/ 4728892 h 6862288"/>
              <a:gd name="connsiteX244" fmla="*/ 0 w 4794266"/>
              <a:gd name="connsiteY244" fmla="*/ 4728892 h 6862288"/>
              <a:gd name="connsiteX245" fmla="*/ 0 w 4794266"/>
              <a:gd name="connsiteY245" fmla="*/ 4557406 h 6862288"/>
              <a:gd name="connsiteX246" fmla="*/ 1263349 w 4794266"/>
              <a:gd name="connsiteY246" fmla="*/ 2040088 h 6862288"/>
              <a:gd name="connsiteX247" fmla="*/ 3495719 w 4794266"/>
              <a:gd name="connsiteY247" fmla="*/ 1977841 h 6862288"/>
              <a:gd name="connsiteX248" fmla="*/ 3541835 w 4794266"/>
              <a:gd name="connsiteY248" fmla="*/ 2080385 h 6862288"/>
              <a:gd name="connsiteX249" fmla="*/ 2197370 w 4794266"/>
              <a:gd name="connsiteY249" fmla="*/ 4728895 h 6862288"/>
              <a:gd name="connsiteX250" fmla="*/ 2098043 w 4794266"/>
              <a:gd name="connsiteY250" fmla="*/ 4728895 h 6862288"/>
              <a:gd name="connsiteX251" fmla="*/ 3495719 w 4794266"/>
              <a:gd name="connsiteY251" fmla="*/ 1977841 h 6862288"/>
              <a:gd name="connsiteX252" fmla="*/ 0 w 4794266"/>
              <a:gd name="connsiteY252" fmla="*/ 1900015 h 6862288"/>
              <a:gd name="connsiteX253" fmla="*/ 833922 w 4794266"/>
              <a:gd name="connsiteY253" fmla="*/ 1900015 h 6862288"/>
              <a:gd name="connsiteX254" fmla="*/ 791380 w 4794266"/>
              <a:gd name="connsiteY254" fmla="*/ 1989799 h 6862288"/>
              <a:gd name="connsiteX255" fmla="*/ 0 w 4794266"/>
              <a:gd name="connsiteY255" fmla="*/ 1989799 h 6862288"/>
              <a:gd name="connsiteX256" fmla="*/ 0 w 4794266"/>
              <a:gd name="connsiteY256" fmla="*/ 1900015 h 6862288"/>
              <a:gd name="connsiteX257" fmla="*/ 0 w 4794266"/>
              <a:gd name="connsiteY257" fmla="*/ 1728829 h 6862288"/>
              <a:gd name="connsiteX258" fmla="*/ 911757 w 4794266"/>
              <a:gd name="connsiteY258" fmla="*/ 1728829 h 6862288"/>
              <a:gd name="connsiteX259" fmla="*/ 869523 w 4794266"/>
              <a:gd name="connsiteY259" fmla="*/ 1818614 h 6862288"/>
              <a:gd name="connsiteX260" fmla="*/ 0 w 4794266"/>
              <a:gd name="connsiteY260" fmla="*/ 1818614 h 6862288"/>
              <a:gd name="connsiteX261" fmla="*/ 0 w 4794266"/>
              <a:gd name="connsiteY261" fmla="*/ 1728829 h 6862288"/>
              <a:gd name="connsiteX262" fmla="*/ 3236271 w 4794266"/>
              <a:gd name="connsiteY262" fmla="*/ 1682140 h 6862288"/>
              <a:gd name="connsiteX263" fmla="*/ 3292621 w 4794266"/>
              <a:gd name="connsiteY263" fmla="*/ 1787327 h 6862288"/>
              <a:gd name="connsiteX264" fmla="*/ 3187434 w 4794266"/>
              <a:gd name="connsiteY264" fmla="*/ 1787327 h 6862288"/>
              <a:gd name="connsiteX265" fmla="*/ 3236271 w 4794266"/>
              <a:gd name="connsiteY265" fmla="*/ 1682140 h 6862288"/>
              <a:gd name="connsiteX266" fmla="*/ 0 w 4794266"/>
              <a:gd name="connsiteY266" fmla="*/ 1542076 h 6862288"/>
              <a:gd name="connsiteX267" fmla="*/ 1005127 w 4794266"/>
              <a:gd name="connsiteY267" fmla="*/ 1542076 h 6862288"/>
              <a:gd name="connsiteX268" fmla="*/ 959295 w 4794266"/>
              <a:gd name="connsiteY268" fmla="*/ 1631861 h 6862288"/>
              <a:gd name="connsiteX269" fmla="*/ 0 w 4794266"/>
              <a:gd name="connsiteY269" fmla="*/ 1631861 h 6862288"/>
              <a:gd name="connsiteX270" fmla="*/ 0 w 4794266"/>
              <a:gd name="connsiteY270" fmla="*/ 1542076 h 6862288"/>
              <a:gd name="connsiteX271" fmla="*/ 3132571 w 4794266"/>
              <a:gd name="connsiteY271" fmla="*/ 1479829 h 6862288"/>
              <a:gd name="connsiteX272" fmla="*/ 3184006 w 4794266"/>
              <a:gd name="connsiteY272" fmla="*/ 1573753 h 6862288"/>
              <a:gd name="connsiteX273" fmla="*/ 3084565 w 4794266"/>
              <a:gd name="connsiteY273" fmla="*/ 1772037 h 6862288"/>
              <a:gd name="connsiteX274" fmla="*/ 2985124 w 4794266"/>
              <a:gd name="connsiteY274" fmla="*/ 1772037 h 6862288"/>
              <a:gd name="connsiteX275" fmla="*/ 3132571 w 4794266"/>
              <a:gd name="connsiteY275" fmla="*/ 1479829 h 6862288"/>
              <a:gd name="connsiteX276" fmla="*/ 3389755 w 4794266"/>
              <a:gd name="connsiteY276" fmla="*/ 1386453 h 6862288"/>
              <a:gd name="connsiteX277" fmla="*/ 3479540 w 4794266"/>
              <a:gd name="connsiteY277" fmla="*/ 1386453 h 6862288"/>
              <a:gd name="connsiteX278" fmla="*/ 3436443 w 4794266"/>
              <a:gd name="connsiteY278" fmla="*/ 1476239 h 6862288"/>
              <a:gd name="connsiteX279" fmla="*/ 3389755 w 4794266"/>
              <a:gd name="connsiteY279" fmla="*/ 1386453 h 6862288"/>
              <a:gd name="connsiteX280" fmla="*/ 0 w 4794266"/>
              <a:gd name="connsiteY280" fmla="*/ 1378844 h 6862288"/>
              <a:gd name="connsiteX281" fmla="*/ 40400 w 4794266"/>
              <a:gd name="connsiteY281" fmla="*/ 1460702 h 6862288"/>
              <a:gd name="connsiteX282" fmla="*/ 0 w 4794266"/>
              <a:gd name="connsiteY282" fmla="*/ 1460702 h 6862288"/>
              <a:gd name="connsiteX283" fmla="*/ 0 w 4794266"/>
              <a:gd name="connsiteY283" fmla="*/ 1378844 h 6862288"/>
              <a:gd name="connsiteX284" fmla="*/ 3041878 w 4794266"/>
              <a:gd name="connsiteY284" fmla="*/ 1277509 h 6862288"/>
              <a:gd name="connsiteX285" fmla="*/ 3087101 w 4794266"/>
              <a:gd name="connsiteY285" fmla="*/ 1365185 h 6862288"/>
              <a:gd name="connsiteX286" fmla="*/ 3090579 w 4794266"/>
              <a:gd name="connsiteY286" fmla="*/ 1375707 h 6862288"/>
              <a:gd name="connsiteX287" fmla="*/ 2892295 w 4794266"/>
              <a:gd name="connsiteY287" fmla="*/ 1772009 h 6862288"/>
              <a:gd name="connsiteX288" fmla="*/ 2798371 w 4794266"/>
              <a:gd name="connsiteY288" fmla="*/ 1772009 h 6862288"/>
              <a:gd name="connsiteX289" fmla="*/ 3041878 w 4794266"/>
              <a:gd name="connsiteY289" fmla="*/ 1277509 h 6862288"/>
              <a:gd name="connsiteX290" fmla="*/ 3311937 w 4794266"/>
              <a:gd name="connsiteY290" fmla="*/ 1215257 h 6862288"/>
              <a:gd name="connsiteX291" fmla="*/ 3572933 w 4794266"/>
              <a:gd name="connsiteY291" fmla="*/ 1215257 h 6862288"/>
              <a:gd name="connsiteX292" fmla="*/ 3530029 w 4794266"/>
              <a:gd name="connsiteY292" fmla="*/ 1305042 h 6862288"/>
              <a:gd name="connsiteX293" fmla="*/ 3354840 w 4794266"/>
              <a:gd name="connsiteY293" fmla="*/ 1305042 h 6862288"/>
              <a:gd name="connsiteX294" fmla="*/ 3311937 w 4794266"/>
              <a:gd name="connsiteY294" fmla="*/ 1215257 h 6862288"/>
              <a:gd name="connsiteX295" fmla="*/ 2950989 w 4794266"/>
              <a:gd name="connsiteY295" fmla="*/ 1075199 h 6862288"/>
              <a:gd name="connsiteX296" fmla="*/ 2993582 w 4794266"/>
              <a:gd name="connsiteY296" fmla="*/ 1160086 h 6862288"/>
              <a:gd name="connsiteX297" fmla="*/ 2997131 w 4794266"/>
              <a:gd name="connsiteY297" fmla="*/ 1174233 h 6862288"/>
              <a:gd name="connsiteX298" fmla="*/ 2698982 w 4794266"/>
              <a:gd name="connsiteY298" fmla="*/ 1771979 h 6862288"/>
              <a:gd name="connsiteX299" fmla="*/ 2596050 w 4794266"/>
              <a:gd name="connsiteY299" fmla="*/ 1771979 h 6862288"/>
              <a:gd name="connsiteX300" fmla="*/ 2950989 w 4794266"/>
              <a:gd name="connsiteY300" fmla="*/ 1075199 h 6862288"/>
              <a:gd name="connsiteX301" fmla="*/ 3218559 w 4794266"/>
              <a:gd name="connsiteY301" fmla="*/ 1044073 h 6862288"/>
              <a:gd name="connsiteX302" fmla="*/ 3650802 w 4794266"/>
              <a:gd name="connsiteY302" fmla="*/ 1044073 h 6862288"/>
              <a:gd name="connsiteX303" fmla="*/ 3608632 w 4794266"/>
              <a:gd name="connsiteY303" fmla="*/ 1133858 h 6862288"/>
              <a:gd name="connsiteX304" fmla="*/ 3264243 w 4794266"/>
              <a:gd name="connsiteY304" fmla="*/ 1133858 h 6862288"/>
              <a:gd name="connsiteX305" fmla="*/ 3218559 w 4794266"/>
              <a:gd name="connsiteY305" fmla="*/ 1044073 h 6862288"/>
              <a:gd name="connsiteX306" fmla="*/ 0 w 4794266"/>
              <a:gd name="connsiteY306" fmla="*/ 969072 h 6862288"/>
              <a:gd name="connsiteX307" fmla="*/ 242609 w 4794266"/>
              <a:gd name="connsiteY307" fmla="*/ 1445195 h 6862288"/>
              <a:gd name="connsiteX308" fmla="*/ 141781 w 4794266"/>
              <a:gd name="connsiteY308" fmla="*/ 1445195 h 6862288"/>
              <a:gd name="connsiteX309" fmla="*/ 0 w 4794266"/>
              <a:gd name="connsiteY309" fmla="*/ 1165963 h 6862288"/>
              <a:gd name="connsiteX310" fmla="*/ 0 w 4794266"/>
              <a:gd name="connsiteY310" fmla="*/ 969072 h 6862288"/>
              <a:gd name="connsiteX311" fmla="*/ 2839507 w 4794266"/>
              <a:gd name="connsiteY311" fmla="*/ 888446 h 6862288"/>
              <a:gd name="connsiteX312" fmla="*/ 2888263 w 4794266"/>
              <a:gd name="connsiteY312" fmla="*/ 984396 h 6862288"/>
              <a:gd name="connsiteX313" fmla="*/ 2494733 w 4794266"/>
              <a:gd name="connsiteY313" fmla="*/ 1787533 h 6862288"/>
              <a:gd name="connsiteX314" fmla="*/ 2393739 w 4794266"/>
              <a:gd name="connsiteY314" fmla="*/ 1787533 h 6862288"/>
              <a:gd name="connsiteX315" fmla="*/ 2839507 w 4794266"/>
              <a:gd name="connsiteY315" fmla="*/ 888446 h 6862288"/>
              <a:gd name="connsiteX316" fmla="*/ 3125183 w 4794266"/>
              <a:gd name="connsiteY316" fmla="*/ 872877 h 6862288"/>
              <a:gd name="connsiteX317" fmla="*/ 3744155 w 4794266"/>
              <a:gd name="connsiteY317" fmla="*/ 872877 h 6862288"/>
              <a:gd name="connsiteX318" fmla="*/ 3701711 w 4794266"/>
              <a:gd name="connsiteY318" fmla="*/ 962518 h 6862288"/>
              <a:gd name="connsiteX319" fmla="*/ 3171164 w 4794266"/>
              <a:gd name="connsiteY319" fmla="*/ 962518 h 6862288"/>
              <a:gd name="connsiteX320" fmla="*/ 3125183 w 4794266"/>
              <a:gd name="connsiteY320" fmla="*/ 872877 h 6862288"/>
              <a:gd name="connsiteX321" fmla="*/ 3047375 w 4794266"/>
              <a:gd name="connsiteY321" fmla="*/ 701692 h 6862288"/>
              <a:gd name="connsiteX322" fmla="*/ 3837527 w 4794266"/>
              <a:gd name="connsiteY322" fmla="*/ 701692 h 6862288"/>
              <a:gd name="connsiteX323" fmla="*/ 3795008 w 4794266"/>
              <a:gd name="connsiteY323" fmla="*/ 791333 h 6862288"/>
              <a:gd name="connsiteX324" fmla="*/ 3089894 w 4794266"/>
              <a:gd name="connsiteY324" fmla="*/ 791333 h 6862288"/>
              <a:gd name="connsiteX325" fmla="*/ 3047375 w 4794266"/>
              <a:gd name="connsiteY325" fmla="*/ 701692 h 6862288"/>
              <a:gd name="connsiteX326" fmla="*/ 2741909 w 4794266"/>
              <a:gd name="connsiteY326" fmla="*/ 670568 h 6862288"/>
              <a:gd name="connsiteX327" fmla="*/ 2794841 w 4794266"/>
              <a:gd name="connsiteY327" fmla="*/ 773272 h 6862288"/>
              <a:gd name="connsiteX328" fmla="*/ 2286696 w 4794266"/>
              <a:gd name="connsiteY328" fmla="*/ 1771977 h 6862288"/>
              <a:gd name="connsiteX329" fmla="*/ 2191419 w 4794266"/>
              <a:gd name="connsiteY329" fmla="*/ 1771977 h 6862288"/>
              <a:gd name="connsiteX330" fmla="*/ 2741909 w 4794266"/>
              <a:gd name="connsiteY330" fmla="*/ 670568 h 6862288"/>
              <a:gd name="connsiteX331" fmla="*/ 0 w 4794266"/>
              <a:gd name="connsiteY331" fmla="*/ 587906 h 6862288"/>
              <a:gd name="connsiteX332" fmla="*/ 429355 w 4794266"/>
              <a:gd name="connsiteY332" fmla="*/ 1460707 h 6862288"/>
              <a:gd name="connsiteX333" fmla="*/ 335326 w 4794266"/>
              <a:gd name="connsiteY333" fmla="*/ 1460707 h 6862288"/>
              <a:gd name="connsiteX334" fmla="*/ 0 w 4794266"/>
              <a:gd name="connsiteY334" fmla="*/ 791234 h 6862288"/>
              <a:gd name="connsiteX335" fmla="*/ 0 w 4794266"/>
              <a:gd name="connsiteY335" fmla="*/ 587906 h 6862288"/>
              <a:gd name="connsiteX336" fmla="*/ 2953999 w 4794266"/>
              <a:gd name="connsiteY336" fmla="*/ 514940 h 6862288"/>
              <a:gd name="connsiteX337" fmla="*/ 3915367 w 4794266"/>
              <a:gd name="connsiteY337" fmla="*/ 514940 h 6862288"/>
              <a:gd name="connsiteX338" fmla="*/ 3873109 w 4794266"/>
              <a:gd name="connsiteY338" fmla="*/ 604580 h 6862288"/>
              <a:gd name="connsiteX339" fmla="*/ 2999778 w 4794266"/>
              <a:gd name="connsiteY339" fmla="*/ 604580 h 6862288"/>
              <a:gd name="connsiteX340" fmla="*/ 2953999 w 4794266"/>
              <a:gd name="connsiteY340" fmla="*/ 514940 h 6862288"/>
              <a:gd name="connsiteX341" fmla="*/ 2633401 w 4794266"/>
              <a:gd name="connsiteY341" fmla="*/ 483816 h 6862288"/>
              <a:gd name="connsiteX342" fmla="*/ 2685925 w 4794266"/>
              <a:gd name="connsiteY342" fmla="*/ 582365 h 6862288"/>
              <a:gd name="connsiteX343" fmla="*/ 2090661 w 4794266"/>
              <a:gd name="connsiteY343" fmla="*/ 1771998 h 6862288"/>
              <a:gd name="connsiteX344" fmla="*/ 1989115 w 4794266"/>
              <a:gd name="connsiteY344" fmla="*/ 1771998 h 6862288"/>
              <a:gd name="connsiteX345" fmla="*/ 2633401 w 4794266"/>
              <a:gd name="connsiteY345" fmla="*/ 483816 h 6862288"/>
              <a:gd name="connsiteX346" fmla="*/ 89908 w 4794266"/>
              <a:gd name="connsiteY346" fmla="*/ 359310 h 6862288"/>
              <a:gd name="connsiteX347" fmla="*/ 647166 w 4794266"/>
              <a:gd name="connsiteY347" fmla="*/ 1445187 h 6862288"/>
              <a:gd name="connsiteX348" fmla="*/ 544233 w 4794266"/>
              <a:gd name="connsiteY348" fmla="*/ 1445187 h 6862288"/>
              <a:gd name="connsiteX349" fmla="*/ 43765 w 4794266"/>
              <a:gd name="connsiteY349" fmla="*/ 454193 h 6862288"/>
              <a:gd name="connsiteX350" fmla="*/ 50864 w 4794266"/>
              <a:gd name="connsiteY350" fmla="*/ 436622 h 6862288"/>
              <a:gd name="connsiteX351" fmla="*/ 89908 w 4794266"/>
              <a:gd name="connsiteY351" fmla="*/ 359310 h 6862288"/>
              <a:gd name="connsiteX352" fmla="*/ 2876180 w 4794266"/>
              <a:gd name="connsiteY352" fmla="*/ 343745 h 6862288"/>
              <a:gd name="connsiteX353" fmla="*/ 4008747 w 4794266"/>
              <a:gd name="connsiteY353" fmla="*/ 343745 h 6862288"/>
              <a:gd name="connsiteX354" fmla="*/ 3963022 w 4794266"/>
              <a:gd name="connsiteY354" fmla="*/ 433529 h 6862288"/>
              <a:gd name="connsiteX355" fmla="*/ 2918387 w 4794266"/>
              <a:gd name="connsiteY355" fmla="*/ 433529 h 6862288"/>
              <a:gd name="connsiteX356" fmla="*/ 2876180 w 4794266"/>
              <a:gd name="connsiteY356" fmla="*/ 343745 h 6862288"/>
              <a:gd name="connsiteX357" fmla="*/ 2531542 w 4794266"/>
              <a:gd name="connsiteY357" fmla="*/ 281495 h 6862288"/>
              <a:gd name="connsiteX358" fmla="*/ 2576996 w 4794266"/>
              <a:gd name="connsiteY358" fmla="*/ 380390 h 6862288"/>
              <a:gd name="connsiteX359" fmla="*/ 1888193 w 4794266"/>
              <a:gd name="connsiteY359" fmla="*/ 1771985 h 6862288"/>
              <a:gd name="connsiteX360" fmla="*/ 1786794 w 4794266"/>
              <a:gd name="connsiteY360" fmla="*/ 1771985 h 6862288"/>
              <a:gd name="connsiteX361" fmla="*/ 2531542 w 4794266"/>
              <a:gd name="connsiteY361" fmla="*/ 281495 h 6862288"/>
              <a:gd name="connsiteX362" fmla="*/ 2782803 w 4794266"/>
              <a:gd name="connsiteY362" fmla="*/ 172561 h 6862288"/>
              <a:gd name="connsiteX363" fmla="*/ 4102104 w 4794266"/>
              <a:gd name="connsiteY363" fmla="*/ 172561 h 6862288"/>
              <a:gd name="connsiteX364" fmla="*/ 4059660 w 4794266"/>
              <a:gd name="connsiteY364" fmla="*/ 262345 h 6862288"/>
              <a:gd name="connsiteX365" fmla="*/ 2825247 w 4794266"/>
              <a:gd name="connsiteY365" fmla="*/ 262345 h 6862288"/>
              <a:gd name="connsiteX366" fmla="*/ 2782803 w 4794266"/>
              <a:gd name="connsiteY366" fmla="*/ 172561 h 6862288"/>
              <a:gd name="connsiteX367" fmla="*/ 186164 w 4794266"/>
              <a:gd name="connsiteY367" fmla="*/ 172558 h 6862288"/>
              <a:gd name="connsiteX368" fmla="*/ 833967 w 4794266"/>
              <a:gd name="connsiteY368" fmla="*/ 1460741 h 6862288"/>
              <a:gd name="connsiteX369" fmla="*/ 735921 w 4794266"/>
              <a:gd name="connsiteY369" fmla="*/ 1460741 h 6862288"/>
              <a:gd name="connsiteX370" fmla="*/ 137141 w 4794266"/>
              <a:gd name="connsiteY370" fmla="*/ 271108 h 6862288"/>
              <a:gd name="connsiteX371" fmla="*/ 151148 w 4794266"/>
              <a:gd name="connsiteY371" fmla="*/ 246470 h 6862288"/>
              <a:gd name="connsiteX372" fmla="*/ 186164 w 4794266"/>
              <a:gd name="connsiteY372" fmla="*/ 172558 h 6862288"/>
              <a:gd name="connsiteX373" fmla="*/ 2434228 w 4794266"/>
              <a:gd name="connsiteY373" fmla="*/ 94743 h 6862288"/>
              <a:gd name="connsiteX374" fmla="*/ 2483591 w 4794266"/>
              <a:gd name="connsiteY374" fmla="*/ 190361 h 6862288"/>
              <a:gd name="connsiteX375" fmla="*/ 1683210 w 4794266"/>
              <a:gd name="connsiteY375" fmla="*/ 1787545 h 6862288"/>
              <a:gd name="connsiteX376" fmla="*/ 1584484 w 4794266"/>
              <a:gd name="connsiteY376" fmla="*/ 1787545 h 6862288"/>
              <a:gd name="connsiteX377" fmla="*/ 2434228 w 4794266"/>
              <a:gd name="connsiteY377" fmla="*/ 94743 h 6862288"/>
              <a:gd name="connsiteX378" fmla="*/ 4682467 w 4794266"/>
              <a:gd name="connsiteY378" fmla="*/ 0 h 6862288"/>
              <a:gd name="connsiteX379" fmla="*/ 4685835 w 4794266"/>
              <a:gd name="connsiteY379" fmla="*/ 0 h 6862288"/>
              <a:gd name="connsiteX380" fmla="*/ 3971455 w 4794266"/>
              <a:gd name="connsiteY380" fmla="*/ 1413615 h 6862288"/>
              <a:gd name="connsiteX381" fmla="*/ 4691881 w 4794266"/>
              <a:gd name="connsiteY381" fmla="*/ 0 h 6862288"/>
              <a:gd name="connsiteX382" fmla="*/ 4794266 w 4794266"/>
              <a:gd name="connsiteY382" fmla="*/ 0 h 6862288"/>
              <a:gd name="connsiteX383" fmla="*/ 3485882 w 4794266"/>
              <a:gd name="connsiteY383" fmla="*/ 2565697 h 6862288"/>
              <a:gd name="connsiteX384" fmla="*/ 3438634 w 4794266"/>
              <a:gd name="connsiteY384" fmla="*/ 2467962 h 6862288"/>
              <a:gd name="connsiteX385" fmla="*/ 3436438 w 4794266"/>
              <a:gd name="connsiteY385" fmla="*/ 2472308 h 6862288"/>
              <a:gd name="connsiteX386" fmla="*/ 3438631 w 4794266"/>
              <a:gd name="connsiteY386" fmla="*/ 2467957 h 6862288"/>
              <a:gd name="connsiteX387" fmla="*/ 3436438 w 4794266"/>
              <a:gd name="connsiteY387" fmla="*/ 2463422 h 6862288"/>
              <a:gd name="connsiteX388" fmla="*/ 3841129 w 4794266"/>
              <a:gd name="connsiteY388" fmla="*/ 1669341 h 6862288"/>
              <a:gd name="connsiteX389" fmla="*/ 4682467 w 4794266"/>
              <a:gd name="connsiteY389" fmla="*/ 0 h 6862288"/>
              <a:gd name="connsiteX390" fmla="*/ 4484198 w 4794266"/>
              <a:gd name="connsiteY390" fmla="*/ 0 h 6862288"/>
              <a:gd name="connsiteX391" fmla="*/ 4588266 w 4794266"/>
              <a:gd name="connsiteY391" fmla="*/ 0 h 6862288"/>
              <a:gd name="connsiteX392" fmla="*/ 3580336 w 4794266"/>
              <a:gd name="connsiteY392" fmla="*/ 1982087 h 6862288"/>
              <a:gd name="connsiteX393" fmla="*/ 3530766 w 4794266"/>
              <a:gd name="connsiteY393" fmla="*/ 1886815 h 6862288"/>
              <a:gd name="connsiteX394" fmla="*/ 4484198 w 4794266"/>
              <a:gd name="connsiteY394" fmla="*/ 0 h 6862288"/>
              <a:gd name="connsiteX395" fmla="*/ 2499096 w 4794266"/>
              <a:gd name="connsiteY395" fmla="*/ 0 h 6862288"/>
              <a:gd name="connsiteX396" fmla="*/ 2598201 w 4794266"/>
              <a:gd name="connsiteY396" fmla="*/ 0 h 6862288"/>
              <a:gd name="connsiteX397" fmla="*/ 3203991 w 4794266"/>
              <a:gd name="connsiteY397" fmla="*/ 1191538 h 6862288"/>
              <a:gd name="connsiteX398" fmla="*/ 3451229 w 4794266"/>
              <a:gd name="connsiteY398" fmla="*/ 1678703 h 6862288"/>
              <a:gd name="connsiteX399" fmla="*/ 4252986 w 4794266"/>
              <a:gd name="connsiteY399" fmla="*/ 83062 h 6862288"/>
              <a:gd name="connsiteX400" fmla="*/ 2748367 w 4794266"/>
              <a:gd name="connsiteY400" fmla="*/ 83062 h 6862288"/>
              <a:gd name="connsiteX401" fmla="*/ 2703352 w 4794266"/>
              <a:gd name="connsiteY401" fmla="*/ 0 h 6862288"/>
              <a:gd name="connsiteX402" fmla="*/ 4396965 w 4794266"/>
              <a:gd name="connsiteY402" fmla="*/ 0 h 6862288"/>
              <a:gd name="connsiteX403" fmla="*/ 4355413 w 4794266"/>
              <a:gd name="connsiteY403" fmla="*/ 83062 h 6862288"/>
              <a:gd name="connsiteX404" fmla="*/ 3497144 w 4794266"/>
              <a:gd name="connsiteY404" fmla="*/ 1777549 h 6862288"/>
              <a:gd name="connsiteX405" fmla="*/ 3451229 w 4794266"/>
              <a:gd name="connsiteY405" fmla="*/ 1876393 h 6862288"/>
              <a:gd name="connsiteX406" fmla="*/ 1981937 w 4794266"/>
              <a:gd name="connsiteY406" fmla="*/ 4795845 h 6862288"/>
              <a:gd name="connsiteX407" fmla="*/ 1939552 w 4794266"/>
              <a:gd name="connsiteY407" fmla="*/ 4884099 h 6862288"/>
              <a:gd name="connsiteX408" fmla="*/ 1932489 w 4794266"/>
              <a:gd name="connsiteY408" fmla="*/ 4884099 h 6862288"/>
              <a:gd name="connsiteX409" fmla="*/ 1837126 w 4794266"/>
              <a:gd name="connsiteY409" fmla="*/ 4884099 h 6862288"/>
              <a:gd name="connsiteX410" fmla="*/ 39353 w 4794266"/>
              <a:gd name="connsiteY410" fmla="*/ 4884099 h 6862288"/>
              <a:gd name="connsiteX411" fmla="*/ 1031836 w 4794266"/>
              <a:gd name="connsiteY411" fmla="*/ 6861000 h 6862288"/>
              <a:gd name="connsiteX412" fmla="*/ 936473 w 4794266"/>
              <a:gd name="connsiteY412" fmla="*/ 6861000 h 6862288"/>
              <a:gd name="connsiteX413" fmla="*/ 0 w 4794266"/>
              <a:gd name="connsiteY413" fmla="*/ 5005253 h 6862288"/>
              <a:gd name="connsiteX414" fmla="*/ 0 w 4794266"/>
              <a:gd name="connsiteY414" fmla="*/ 4795845 h 6862288"/>
              <a:gd name="connsiteX415" fmla="*/ 1879509 w 4794266"/>
              <a:gd name="connsiteY415" fmla="*/ 4795845 h 6862288"/>
              <a:gd name="connsiteX416" fmla="*/ 3401781 w 4794266"/>
              <a:gd name="connsiteY416" fmla="*/ 1777549 h 6862288"/>
              <a:gd name="connsiteX417" fmla="*/ 3165139 w 4794266"/>
              <a:gd name="connsiteY417" fmla="*/ 1315095 h 6862288"/>
              <a:gd name="connsiteX418" fmla="*/ 2499096 w 4794266"/>
              <a:gd name="connsiteY418" fmla="*/ 0 h 6862288"/>
              <a:gd name="connsiteX419" fmla="*/ 2282766 w 4794266"/>
              <a:gd name="connsiteY419" fmla="*/ 0 h 6862288"/>
              <a:gd name="connsiteX420" fmla="*/ 2383457 w 4794266"/>
              <a:gd name="connsiteY420" fmla="*/ 0 h 6862288"/>
              <a:gd name="connsiteX421" fmla="*/ 1448845 w 4794266"/>
              <a:gd name="connsiteY421" fmla="*/ 1858774 h 6862288"/>
              <a:gd name="connsiteX422" fmla="*/ 3246161 w 4794266"/>
              <a:gd name="connsiteY422" fmla="*/ 1858774 h 6862288"/>
              <a:gd name="connsiteX423" fmla="*/ 3203871 w 4794266"/>
              <a:gd name="connsiteY423" fmla="*/ 1943196 h 6862288"/>
              <a:gd name="connsiteX424" fmla="*/ 1403031 w 4794266"/>
              <a:gd name="connsiteY424" fmla="*/ 1943196 h 6862288"/>
              <a:gd name="connsiteX425" fmla="*/ 1392458 w 4794266"/>
              <a:gd name="connsiteY425" fmla="*/ 1943196 h 6862288"/>
              <a:gd name="connsiteX426" fmla="*/ 1304354 w 4794266"/>
              <a:gd name="connsiteY426" fmla="*/ 1943196 h 6862288"/>
              <a:gd name="connsiteX427" fmla="*/ 2282766 w 4794266"/>
              <a:gd name="connsiteY427" fmla="*/ 0 h 6862288"/>
              <a:gd name="connsiteX428" fmla="*/ 2085184 w 4794266"/>
              <a:gd name="connsiteY428" fmla="*/ 0 h 6862288"/>
              <a:gd name="connsiteX429" fmla="*/ 2180489 w 4794266"/>
              <a:gd name="connsiteY429" fmla="*/ 0 h 6862288"/>
              <a:gd name="connsiteX430" fmla="*/ 921627 w 4794266"/>
              <a:gd name="connsiteY430" fmla="*/ 2503438 h 6862288"/>
              <a:gd name="connsiteX431" fmla="*/ 0 w 4794266"/>
              <a:gd name="connsiteY431" fmla="*/ 2503438 h 6862288"/>
              <a:gd name="connsiteX432" fmla="*/ 0 w 4794266"/>
              <a:gd name="connsiteY432" fmla="*/ 2418757 h 6862288"/>
              <a:gd name="connsiteX433" fmla="*/ 868685 w 4794266"/>
              <a:gd name="connsiteY433" fmla="*/ 2418757 h 6862288"/>
              <a:gd name="connsiteX434" fmla="*/ 2085184 w 4794266"/>
              <a:gd name="connsiteY434" fmla="*/ 0 h 6862288"/>
              <a:gd name="connsiteX435" fmla="*/ 1883218 w 4794266"/>
              <a:gd name="connsiteY435" fmla="*/ 0 h 6862288"/>
              <a:gd name="connsiteX436" fmla="*/ 1978547 w 4794266"/>
              <a:gd name="connsiteY436" fmla="*/ 0 h 6862288"/>
              <a:gd name="connsiteX437" fmla="*/ 813769 w 4794266"/>
              <a:gd name="connsiteY437" fmla="*/ 2332241 h 6862288"/>
              <a:gd name="connsiteX438" fmla="*/ 0 w 4794266"/>
              <a:gd name="connsiteY438" fmla="*/ 2332241 h 6862288"/>
              <a:gd name="connsiteX439" fmla="*/ 0 w 4794266"/>
              <a:gd name="connsiteY439" fmla="*/ 2247501 h 6862288"/>
              <a:gd name="connsiteX440" fmla="*/ 753901 w 4794266"/>
              <a:gd name="connsiteY440" fmla="*/ 2247501 h 6862288"/>
              <a:gd name="connsiteX441" fmla="*/ 753901 w 4794266"/>
              <a:gd name="connsiteY441" fmla="*/ 2251031 h 6862288"/>
              <a:gd name="connsiteX442" fmla="*/ 1883218 w 4794266"/>
              <a:gd name="connsiteY442" fmla="*/ 0 h 6862288"/>
              <a:gd name="connsiteX443" fmla="*/ 1676567 w 4794266"/>
              <a:gd name="connsiteY443" fmla="*/ 0 h 6862288"/>
              <a:gd name="connsiteX444" fmla="*/ 1775670 w 4794266"/>
              <a:gd name="connsiteY444" fmla="*/ 0 h 6862288"/>
              <a:gd name="connsiteX445" fmla="*/ 1085842 w 4794266"/>
              <a:gd name="connsiteY445" fmla="*/ 1367346 h 6862288"/>
              <a:gd name="connsiteX446" fmla="*/ 1039779 w 4794266"/>
              <a:gd name="connsiteY446" fmla="*/ 1264773 h 6862288"/>
              <a:gd name="connsiteX447" fmla="*/ 1676567 w 4794266"/>
              <a:gd name="connsiteY447" fmla="*/ 0 h 6862288"/>
              <a:gd name="connsiteX448" fmla="*/ 1479705 w 4794266"/>
              <a:gd name="connsiteY448" fmla="*/ 0 h 6862288"/>
              <a:gd name="connsiteX449" fmla="*/ 1574216 w 4794266"/>
              <a:gd name="connsiteY449" fmla="*/ 0 h 6862288"/>
              <a:gd name="connsiteX450" fmla="*/ 995314 w 4794266"/>
              <a:gd name="connsiteY450" fmla="*/ 1165036 h 6862288"/>
              <a:gd name="connsiteX451" fmla="*/ 946402 w 4794266"/>
              <a:gd name="connsiteY451" fmla="*/ 1069591 h 6862288"/>
              <a:gd name="connsiteX452" fmla="*/ 1479705 w 4794266"/>
              <a:gd name="connsiteY452" fmla="*/ 0 h 6862288"/>
              <a:gd name="connsiteX453" fmla="*/ 1270221 w 4794266"/>
              <a:gd name="connsiteY453" fmla="*/ 0 h 6862288"/>
              <a:gd name="connsiteX454" fmla="*/ 1371191 w 4794266"/>
              <a:gd name="connsiteY454" fmla="*/ 0 h 6862288"/>
              <a:gd name="connsiteX455" fmla="*/ 886459 w 4794266"/>
              <a:gd name="connsiteY455" fmla="*/ 962730 h 6862288"/>
              <a:gd name="connsiteX456" fmla="*/ 837468 w 4794266"/>
              <a:gd name="connsiteY456" fmla="*/ 867670 h 6862288"/>
              <a:gd name="connsiteX457" fmla="*/ 1270221 w 4794266"/>
              <a:gd name="connsiteY457" fmla="*/ 0 h 6862288"/>
              <a:gd name="connsiteX458" fmla="*/ 1086586 w 4794266"/>
              <a:gd name="connsiteY458" fmla="*/ 0 h 6862288"/>
              <a:gd name="connsiteX459" fmla="*/ 1183878 w 4794266"/>
              <a:gd name="connsiteY459" fmla="*/ 0 h 6862288"/>
              <a:gd name="connsiteX460" fmla="*/ 797450 w 4794266"/>
              <a:gd name="connsiteY460" fmla="*/ 760440 h 6862288"/>
              <a:gd name="connsiteX461" fmla="*/ 744092 w 4794266"/>
              <a:gd name="connsiteY461" fmla="*/ 658939 h 6862288"/>
              <a:gd name="connsiteX462" fmla="*/ 1086586 w 4794266"/>
              <a:gd name="connsiteY462" fmla="*/ 0 h 6862288"/>
              <a:gd name="connsiteX463" fmla="*/ 882903 w 4794266"/>
              <a:gd name="connsiteY463" fmla="*/ 0 h 6862288"/>
              <a:gd name="connsiteX464" fmla="*/ 983094 w 4794266"/>
              <a:gd name="connsiteY464" fmla="*/ 0 h 6862288"/>
              <a:gd name="connsiteX465" fmla="*/ 699348 w 4794266"/>
              <a:gd name="connsiteY465" fmla="*/ 573640 h 6862288"/>
              <a:gd name="connsiteX466" fmla="*/ 657662 w 4794266"/>
              <a:gd name="connsiteY466" fmla="*/ 488488 h 6862288"/>
              <a:gd name="connsiteX467" fmla="*/ 650715 w 4794266"/>
              <a:gd name="connsiteY467" fmla="*/ 474296 h 6862288"/>
              <a:gd name="connsiteX468" fmla="*/ 882903 w 4794266"/>
              <a:gd name="connsiteY468" fmla="*/ 0 h 6862288"/>
              <a:gd name="connsiteX469" fmla="*/ 677572 w 4794266"/>
              <a:gd name="connsiteY469" fmla="*/ 0 h 6862288"/>
              <a:gd name="connsiteX470" fmla="*/ 778686 w 4794266"/>
              <a:gd name="connsiteY470" fmla="*/ 0 h 6862288"/>
              <a:gd name="connsiteX471" fmla="*/ 588085 w 4794266"/>
              <a:gd name="connsiteY471" fmla="*/ 371319 h 6862288"/>
              <a:gd name="connsiteX472" fmla="*/ 545333 w 4794266"/>
              <a:gd name="connsiteY472" fmla="*/ 279088 h 6862288"/>
              <a:gd name="connsiteX473" fmla="*/ 541771 w 4794266"/>
              <a:gd name="connsiteY473" fmla="*/ 275541 h 6862288"/>
              <a:gd name="connsiteX474" fmla="*/ 677572 w 4794266"/>
              <a:gd name="connsiteY474" fmla="*/ 0 h 6862288"/>
              <a:gd name="connsiteX475" fmla="*/ 483066 w 4794266"/>
              <a:gd name="connsiteY475" fmla="*/ 0 h 6862288"/>
              <a:gd name="connsiteX476" fmla="*/ 579239 w 4794266"/>
              <a:gd name="connsiteY476" fmla="*/ 0 h 6862288"/>
              <a:gd name="connsiteX477" fmla="*/ 496812 w 4794266"/>
              <a:gd name="connsiteY477" fmla="*/ 169055 h 6862288"/>
              <a:gd name="connsiteX478" fmla="*/ 448395 w 4794266"/>
              <a:gd name="connsiteY478" fmla="*/ 67508 h 6862288"/>
              <a:gd name="connsiteX479" fmla="*/ 483066 w 4794266"/>
              <a:gd name="connsiteY479" fmla="*/ 0 h 6862288"/>
              <a:gd name="connsiteX480" fmla="*/ 281623 w 4794266"/>
              <a:gd name="connsiteY480" fmla="*/ 0 h 6862288"/>
              <a:gd name="connsiteX481" fmla="*/ 380286 w 4794266"/>
              <a:gd name="connsiteY481" fmla="*/ 0 h 6862288"/>
              <a:gd name="connsiteX482" fmla="*/ 347483 w 4794266"/>
              <a:gd name="connsiteY482" fmla="*/ 69038 h 6862288"/>
              <a:gd name="connsiteX483" fmla="*/ 1036285 w 4794266"/>
              <a:gd name="connsiteY483" fmla="*/ 1460728 h 6862288"/>
              <a:gd name="connsiteX484" fmla="*/ 941880 w 4794266"/>
              <a:gd name="connsiteY484" fmla="*/ 1460728 h 6862288"/>
              <a:gd name="connsiteX485" fmla="*/ 246086 w 4794266"/>
              <a:gd name="connsiteY485" fmla="*/ 69038 h 6862288"/>
              <a:gd name="connsiteX486" fmla="*/ 281623 w 4794266"/>
              <a:gd name="connsiteY486" fmla="*/ 0 h 6862288"/>
              <a:gd name="connsiteX487" fmla="*/ 79031 w 4794266"/>
              <a:gd name="connsiteY487" fmla="*/ 0 h 6862288"/>
              <a:gd name="connsiteX488" fmla="*/ 173569 w 4794266"/>
              <a:gd name="connsiteY488" fmla="*/ 0 h 6862288"/>
              <a:gd name="connsiteX489" fmla="*/ 0 w 4794266"/>
              <a:gd name="connsiteY489" fmla="*/ 349055 h 6862288"/>
              <a:gd name="connsiteX490" fmla="*/ 0 w 4794266"/>
              <a:gd name="connsiteY490" fmla="*/ 155555 h 6862288"/>
              <a:gd name="connsiteX491" fmla="*/ 79031 w 4794266"/>
              <a:gd name="connsiteY491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1308307 w 4794266"/>
              <a:gd name="connsiteY197" fmla="*/ 6862288 h 6862288"/>
              <a:gd name="connsiteX198" fmla="*/ 1205888 w 4794266"/>
              <a:gd name="connsiteY198" fmla="*/ 6862288 h 6862288"/>
              <a:gd name="connsiteX199" fmla="*/ 1206546 w 4794266"/>
              <a:gd name="connsiteY199" fmla="*/ 6860998 h 6862288"/>
              <a:gd name="connsiteX200" fmla="*/ 1127055 w 4794266"/>
              <a:gd name="connsiteY200" fmla="*/ 6860998 h 6862288"/>
              <a:gd name="connsiteX201" fmla="*/ 1081302 w 4794266"/>
              <a:gd name="connsiteY201" fmla="*/ 6769162 h 6862288"/>
              <a:gd name="connsiteX202" fmla="*/ 226066 w 4794266"/>
              <a:gd name="connsiteY202" fmla="*/ 5059594 h 6862288"/>
              <a:gd name="connsiteX203" fmla="*/ 183832 w 4794266"/>
              <a:gd name="connsiteY203" fmla="*/ 4974822 h 6862288"/>
              <a:gd name="connsiteX204" fmla="*/ 1880226 w 4794266"/>
              <a:gd name="connsiteY204" fmla="*/ 4974822 h 6862288"/>
              <a:gd name="connsiteX205" fmla="*/ 1834473 w 4794266"/>
              <a:gd name="connsiteY205" fmla="*/ 5059594 h 6862288"/>
              <a:gd name="connsiteX206" fmla="*/ 324611 w 4794266"/>
              <a:gd name="connsiteY206" fmla="*/ 5059594 h 6862288"/>
              <a:gd name="connsiteX207" fmla="*/ 1134094 w 4794266"/>
              <a:gd name="connsiteY207" fmla="*/ 6673793 h 6862288"/>
              <a:gd name="connsiteX208" fmla="*/ 1376939 w 4794266"/>
              <a:gd name="connsiteY208" fmla="*/ 6182822 h 6862288"/>
              <a:gd name="connsiteX209" fmla="*/ 2073798 w 4794266"/>
              <a:gd name="connsiteY209" fmla="*/ 4794681 h 6862288"/>
              <a:gd name="connsiteX210" fmla="*/ 2172342 w 4794266"/>
              <a:gd name="connsiteY210" fmla="*/ 4794681 h 6862288"/>
              <a:gd name="connsiteX211" fmla="*/ 1415653 w 4794266"/>
              <a:gd name="connsiteY211" fmla="*/ 6306448 h 6862288"/>
              <a:gd name="connsiteX212" fmla="*/ 1179847 w 4794266"/>
              <a:gd name="connsiteY212" fmla="*/ 6769162 h 6862288"/>
              <a:gd name="connsiteX213" fmla="*/ 1217546 w 4794266"/>
              <a:gd name="connsiteY213" fmla="*/ 6839426 h 6862288"/>
              <a:gd name="connsiteX214" fmla="*/ 2569126 w 4794266"/>
              <a:gd name="connsiteY214" fmla="*/ 4189024 h 6862288"/>
              <a:gd name="connsiteX215" fmla="*/ 3387196 w 4794266"/>
              <a:gd name="connsiteY215" fmla="*/ 2569217 h 6862288"/>
              <a:gd name="connsiteX216" fmla="*/ 1393478 w 4794266"/>
              <a:gd name="connsiteY216" fmla="*/ 2553652 h 6862288"/>
              <a:gd name="connsiteX217" fmla="*/ 2903768 w 4794266"/>
              <a:gd name="connsiteY217" fmla="*/ 2553652 h 6862288"/>
              <a:gd name="connsiteX218" fmla="*/ 2857787 w 4794266"/>
              <a:gd name="connsiteY218" fmla="*/ 2643437 h 6862288"/>
              <a:gd name="connsiteX219" fmla="*/ 1351035 w 4794266"/>
              <a:gd name="connsiteY219" fmla="*/ 2643437 h 6862288"/>
              <a:gd name="connsiteX220" fmla="*/ 1393478 w 4794266"/>
              <a:gd name="connsiteY220" fmla="*/ 2553652 h 6862288"/>
              <a:gd name="connsiteX221" fmla="*/ 1471298 w 4794266"/>
              <a:gd name="connsiteY221" fmla="*/ 2382466 h 6862288"/>
              <a:gd name="connsiteX222" fmla="*/ 2981587 w 4794266"/>
              <a:gd name="connsiteY222" fmla="*/ 2382466 h 6862288"/>
              <a:gd name="connsiteX223" fmla="*/ 2939143 w 4794266"/>
              <a:gd name="connsiteY223" fmla="*/ 2472251 h 6862288"/>
              <a:gd name="connsiteX224" fmla="*/ 1428853 w 4794266"/>
              <a:gd name="connsiteY224" fmla="*/ 2472251 h 6862288"/>
              <a:gd name="connsiteX225" fmla="*/ 1471298 w 4794266"/>
              <a:gd name="connsiteY225" fmla="*/ 2382466 h 6862288"/>
              <a:gd name="connsiteX226" fmla="*/ 1364286 w 4794266"/>
              <a:gd name="connsiteY226" fmla="*/ 2211271 h 6862288"/>
              <a:gd name="connsiteX227" fmla="*/ 3074965 w 4794266"/>
              <a:gd name="connsiteY227" fmla="*/ 2211271 h 6862288"/>
              <a:gd name="connsiteX228" fmla="*/ 3029017 w 4794266"/>
              <a:gd name="connsiteY228" fmla="*/ 2299248 h 6862288"/>
              <a:gd name="connsiteX229" fmla="*/ 1420838 w 4794266"/>
              <a:gd name="connsiteY229" fmla="*/ 2299248 h 6862288"/>
              <a:gd name="connsiteX230" fmla="*/ 204981 w 4794266"/>
              <a:gd name="connsiteY230" fmla="*/ 4713353 h 6862288"/>
              <a:gd name="connsiteX231" fmla="*/ 106016 w 4794266"/>
              <a:gd name="connsiteY231" fmla="*/ 4713353 h 6862288"/>
              <a:gd name="connsiteX232" fmla="*/ 1364286 w 4794266"/>
              <a:gd name="connsiteY232" fmla="*/ 2211271 h 6862288"/>
              <a:gd name="connsiteX233" fmla="*/ 0 w 4794266"/>
              <a:gd name="connsiteY233" fmla="*/ 2071210 h 6862288"/>
              <a:gd name="connsiteX234" fmla="*/ 740567 w 4794266"/>
              <a:gd name="connsiteY234" fmla="*/ 2071210 h 6862288"/>
              <a:gd name="connsiteX235" fmla="*/ 698268 w 4794266"/>
              <a:gd name="connsiteY235" fmla="*/ 2160994 h 6862288"/>
              <a:gd name="connsiteX236" fmla="*/ 0 w 4794266"/>
              <a:gd name="connsiteY236" fmla="*/ 2160994 h 6862288"/>
              <a:gd name="connsiteX237" fmla="*/ 0 w 4794266"/>
              <a:gd name="connsiteY237" fmla="*/ 2071210 h 6862288"/>
              <a:gd name="connsiteX238" fmla="*/ 1263349 w 4794266"/>
              <a:gd name="connsiteY238" fmla="*/ 2040088 h 6862288"/>
              <a:gd name="connsiteX239" fmla="*/ 3168348 w 4794266"/>
              <a:gd name="connsiteY239" fmla="*/ 2040088 h 6862288"/>
              <a:gd name="connsiteX240" fmla="*/ 3118959 w 4794266"/>
              <a:gd name="connsiteY240" fmla="*/ 2124996 h 6862288"/>
              <a:gd name="connsiteX241" fmla="*/ 1319793 w 4794266"/>
              <a:gd name="connsiteY241" fmla="*/ 2124996 h 6862288"/>
              <a:gd name="connsiteX242" fmla="*/ 14514 w 4794266"/>
              <a:gd name="connsiteY242" fmla="*/ 4728892 h 6862288"/>
              <a:gd name="connsiteX243" fmla="*/ 0 w 4794266"/>
              <a:gd name="connsiteY243" fmla="*/ 4728892 h 6862288"/>
              <a:gd name="connsiteX244" fmla="*/ 0 w 4794266"/>
              <a:gd name="connsiteY244" fmla="*/ 4557406 h 6862288"/>
              <a:gd name="connsiteX245" fmla="*/ 1263349 w 4794266"/>
              <a:gd name="connsiteY245" fmla="*/ 2040088 h 6862288"/>
              <a:gd name="connsiteX246" fmla="*/ 3495719 w 4794266"/>
              <a:gd name="connsiteY246" fmla="*/ 1977841 h 6862288"/>
              <a:gd name="connsiteX247" fmla="*/ 3541835 w 4794266"/>
              <a:gd name="connsiteY247" fmla="*/ 2080385 h 6862288"/>
              <a:gd name="connsiteX248" fmla="*/ 2197370 w 4794266"/>
              <a:gd name="connsiteY248" fmla="*/ 4728895 h 6862288"/>
              <a:gd name="connsiteX249" fmla="*/ 2098043 w 4794266"/>
              <a:gd name="connsiteY249" fmla="*/ 4728895 h 6862288"/>
              <a:gd name="connsiteX250" fmla="*/ 3495719 w 4794266"/>
              <a:gd name="connsiteY250" fmla="*/ 1977841 h 6862288"/>
              <a:gd name="connsiteX251" fmla="*/ 0 w 4794266"/>
              <a:gd name="connsiteY251" fmla="*/ 1900015 h 6862288"/>
              <a:gd name="connsiteX252" fmla="*/ 833922 w 4794266"/>
              <a:gd name="connsiteY252" fmla="*/ 1900015 h 6862288"/>
              <a:gd name="connsiteX253" fmla="*/ 791380 w 4794266"/>
              <a:gd name="connsiteY253" fmla="*/ 1989799 h 6862288"/>
              <a:gd name="connsiteX254" fmla="*/ 0 w 4794266"/>
              <a:gd name="connsiteY254" fmla="*/ 1989799 h 6862288"/>
              <a:gd name="connsiteX255" fmla="*/ 0 w 4794266"/>
              <a:gd name="connsiteY255" fmla="*/ 1900015 h 6862288"/>
              <a:gd name="connsiteX256" fmla="*/ 0 w 4794266"/>
              <a:gd name="connsiteY256" fmla="*/ 1728829 h 6862288"/>
              <a:gd name="connsiteX257" fmla="*/ 911757 w 4794266"/>
              <a:gd name="connsiteY257" fmla="*/ 1728829 h 6862288"/>
              <a:gd name="connsiteX258" fmla="*/ 869523 w 4794266"/>
              <a:gd name="connsiteY258" fmla="*/ 1818614 h 6862288"/>
              <a:gd name="connsiteX259" fmla="*/ 0 w 4794266"/>
              <a:gd name="connsiteY259" fmla="*/ 1818614 h 6862288"/>
              <a:gd name="connsiteX260" fmla="*/ 0 w 4794266"/>
              <a:gd name="connsiteY260" fmla="*/ 1728829 h 6862288"/>
              <a:gd name="connsiteX261" fmla="*/ 3236271 w 4794266"/>
              <a:gd name="connsiteY261" fmla="*/ 1682140 h 6862288"/>
              <a:gd name="connsiteX262" fmla="*/ 3292621 w 4794266"/>
              <a:gd name="connsiteY262" fmla="*/ 1787327 h 6862288"/>
              <a:gd name="connsiteX263" fmla="*/ 3187434 w 4794266"/>
              <a:gd name="connsiteY263" fmla="*/ 1787327 h 6862288"/>
              <a:gd name="connsiteX264" fmla="*/ 3236271 w 4794266"/>
              <a:gd name="connsiteY264" fmla="*/ 1682140 h 6862288"/>
              <a:gd name="connsiteX265" fmla="*/ 0 w 4794266"/>
              <a:gd name="connsiteY265" fmla="*/ 1542076 h 6862288"/>
              <a:gd name="connsiteX266" fmla="*/ 1005127 w 4794266"/>
              <a:gd name="connsiteY266" fmla="*/ 1542076 h 6862288"/>
              <a:gd name="connsiteX267" fmla="*/ 959295 w 4794266"/>
              <a:gd name="connsiteY267" fmla="*/ 1631861 h 6862288"/>
              <a:gd name="connsiteX268" fmla="*/ 0 w 4794266"/>
              <a:gd name="connsiteY268" fmla="*/ 1631861 h 6862288"/>
              <a:gd name="connsiteX269" fmla="*/ 0 w 4794266"/>
              <a:gd name="connsiteY269" fmla="*/ 1542076 h 6862288"/>
              <a:gd name="connsiteX270" fmla="*/ 3132571 w 4794266"/>
              <a:gd name="connsiteY270" fmla="*/ 1479829 h 6862288"/>
              <a:gd name="connsiteX271" fmla="*/ 3184006 w 4794266"/>
              <a:gd name="connsiteY271" fmla="*/ 1573753 h 6862288"/>
              <a:gd name="connsiteX272" fmla="*/ 3084565 w 4794266"/>
              <a:gd name="connsiteY272" fmla="*/ 1772037 h 6862288"/>
              <a:gd name="connsiteX273" fmla="*/ 2985124 w 4794266"/>
              <a:gd name="connsiteY273" fmla="*/ 1772037 h 6862288"/>
              <a:gd name="connsiteX274" fmla="*/ 3132571 w 4794266"/>
              <a:gd name="connsiteY274" fmla="*/ 1479829 h 6862288"/>
              <a:gd name="connsiteX275" fmla="*/ 3389755 w 4794266"/>
              <a:gd name="connsiteY275" fmla="*/ 1386453 h 6862288"/>
              <a:gd name="connsiteX276" fmla="*/ 3479540 w 4794266"/>
              <a:gd name="connsiteY276" fmla="*/ 1386453 h 6862288"/>
              <a:gd name="connsiteX277" fmla="*/ 3436443 w 4794266"/>
              <a:gd name="connsiteY277" fmla="*/ 1476239 h 6862288"/>
              <a:gd name="connsiteX278" fmla="*/ 3389755 w 4794266"/>
              <a:gd name="connsiteY278" fmla="*/ 1386453 h 6862288"/>
              <a:gd name="connsiteX279" fmla="*/ 0 w 4794266"/>
              <a:gd name="connsiteY279" fmla="*/ 1378844 h 6862288"/>
              <a:gd name="connsiteX280" fmla="*/ 40400 w 4794266"/>
              <a:gd name="connsiteY280" fmla="*/ 1460702 h 6862288"/>
              <a:gd name="connsiteX281" fmla="*/ 0 w 4794266"/>
              <a:gd name="connsiteY281" fmla="*/ 1460702 h 6862288"/>
              <a:gd name="connsiteX282" fmla="*/ 0 w 4794266"/>
              <a:gd name="connsiteY282" fmla="*/ 1378844 h 6862288"/>
              <a:gd name="connsiteX283" fmla="*/ 3041878 w 4794266"/>
              <a:gd name="connsiteY283" fmla="*/ 1277509 h 6862288"/>
              <a:gd name="connsiteX284" fmla="*/ 3087101 w 4794266"/>
              <a:gd name="connsiteY284" fmla="*/ 1365185 h 6862288"/>
              <a:gd name="connsiteX285" fmla="*/ 3090579 w 4794266"/>
              <a:gd name="connsiteY285" fmla="*/ 1375707 h 6862288"/>
              <a:gd name="connsiteX286" fmla="*/ 2892295 w 4794266"/>
              <a:gd name="connsiteY286" fmla="*/ 1772009 h 6862288"/>
              <a:gd name="connsiteX287" fmla="*/ 2798371 w 4794266"/>
              <a:gd name="connsiteY287" fmla="*/ 1772009 h 6862288"/>
              <a:gd name="connsiteX288" fmla="*/ 3041878 w 4794266"/>
              <a:gd name="connsiteY288" fmla="*/ 1277509 h 6862288"/>
              <a:gd name="connsiteX289" fmla="*/ 3311937 w 4794266"/>
              <a:gd name="connsiteY289" fmla="*/ 1215257 h 6862288"/>
              <a:gd name="connsiteX290" fmla="*/ 3572933 w 4794266"/>
              <a:gd name="connsiteY290" fmla="*/ 1215257 h 6862288"/>
              <a:gd name="connsiteX291" fmla="*/ 3530029 w 4794266"/>
              <a:gd name="connsiteY291" fmla="*/ 1305042 h 6862288"/>
              <a:gd name="connsiteX292" fmla="*/ 3354840 w 4794266"/>
              <a:gd name="connsiteY292" fmla="*/ 1305042 h 6862288"/>
              <a:gd name="connsiteX293" fmla="*/ 3311937 w 4794266"/>
              <a:gd name="connsiteY293" fmla="*/ 1215257 h 6862288"/>
              <a:gd name="connsiteX294" fmla="*/ 2950989 w 4794266"/>
              <a:gd name="connsiteY294" fmla="*/ 1075199 h 6862288"/>
              <a:gd name="connsiteX295" fmla="*/ 2993582 w 4794266"/>
              <a:gd name="connsiteY295" fmla="*/ 1160086 h 6862288"/>
              <a:gd name="connsiteX296" fmla="*/ 2997131 w 4794266"/>
              <a:gd name="connsiteY296" fmla="*/ 1174233 h 6862288"/>
              <a:gd name="connsiteX297" fmla="*/ 2698982 w 4794266"/>
              <a:gd name="connsiteY297" fmla="*/ 1771979 h 6862288"/>
              <a:gd name="connsiteX298" fmla="*/ 2596050 w 4794266"/>
              <a:gd name="connsiteY298" fmla="*/ 1771979 h 6862288"/>
              <a:gd name="connsiteX299" fmla="*/ 2950989 w 4794266"/>
              <a:gd name="connsiteY299" fmla="*/ 1075199 h 6862288"/>
              <a:gd name="connsiteX300" fmla="*/ 3218559 w 4794266"/>
              <a:gd name="connsiteY300" fmla="*/ 1044073 h 6862288"/>
              <a:gd name="connsiteX301" fmla="*/ 3650802 w 4794266"/>
              <a:gd name="connsiteY301" fmla="*/ 1044073 h 6862288"/>
              <a:gd name="connsiteX302" fmla="*/ 3608632 w 4794266"/>
              <a:gd name="connsiteY302" fmla="*/ 1133858 h 6862288"/>
              <a:gd name="connsiteX303" fmla="*/ 3264243 w 4794266"/>
              <a:gd name="connsiteY303" fmla="*/ 1133858 h 6862288"/>
              <a:gd name="connsiteX304" fmla="*/ 3218559 w 4794266"/>
              <a:gd name="connsiteY304" fmla="*/ 1044073 h 6862288"/>
              <a:gd name="connsiteX305" fmla="*/ 0 w 4794266"/>
              <a:gd name="connsiteY305" fmla="*/ 969072 h 6862288"/>
              <a:gd name="connsiteX306" fmla="*/ 242609 w 4794266"/>
              <a:gd name="connsiteY306" fmla="*/ 1445195 h 6862288"/>
              <a:gd name="connsiteX307" fmla="*/ 141781 w 4794266"/>
              <a:gd name="connsiteY307" fmla="*/ 1445195 h 6862288"/>
              <a:gd name="connsiteX308" fmla="*/ 0 w 4794266"/>
              <a:gd name="connsiteY308" fmla="*/ 1165963 h 6862288"/>
              <a:gd name="connsiteX309" fmla="*/ 0 w 4794266"/>
              <a:gd name="connsiteY309" fmla="*/ 969072 h 6862288"/>
              <a:gd name="connsiteX310" fmla="*/ 2839507 w 4794266"/>
              <a:gd name="connsiteY310" fmla="*/ 888446 h 6862288"/>
              <a:gd name="connsiteX311" fmla="*/ 2888263 w 4794266"/>
              <a:gd name="connsiteY311" fmla="*/ 984396 h 6862288"/>
              <a:gd name="connsiteX312" fmla="*/ 2494733 w 4794266"/>
              <a:gd name="connsiteY312" fmla="*/ 1787533 h 6862288"/>
              <a:gd name="connsiteX313" fmla="*/ 2393739 w 4794266"/>
              <a:gd name="connsiteY313" fmla="*/ 1787533 h 6862288"/>
              <a:gd name="connsiteX314" fmla="*/ 2839507 w 4794266"/>
              <a:gd name="connsiteY314" fmla="*/ 888446 h 6862288"/>
              <a:gd name="connsiteX315" fmla="*/ 3125183 w 4794266"/>
              <a:gd name="connsiteY315" fmla="*/ 872877 h 6862288"/>
              <a:gd name="connsiteX316" fmla="*/ 3744155 w 4794266"/>
              <a:gd name="connsiteY316" fmla="*/ 872877 h 6862288"/>
              <a:gd name="connsiteX317" fmla="*/ 3701711 w 4794266"/>
              <a:gd name="connsiteY317" fmla="*/ 962518 h 6862288"/>
              <a:gd name="connsiteX318" fmla="*/ 3171164 w 4794266"/>
              <a:gd name="connsiteY318" fmla="*/ 962518 h 6862288"/>
              <a:gd name="connsiteX319" fmla="*/ 3125183 w 4794266"/>
              <a:gd name="connsiteY319" fmla="*/ 872877 h 6862288"/>
              <a:gd name="connsiteX320" fmla="*/ 3047375 w 4794266"/>
              <a:gd name="connsiteY320" fmla="*/ 701692 h 6862288"/>
              <a:gd name="connsiteX321" fmla="*/ 3837527 w 4794266"/>
              <a:gd name="connsiteY321" fmla="*/ 701692 h 6862288"/>
              <a:gd name="connsiteX322" fmla="*/ 3795008 w 4794266"/>
              <a:gd name="connsiteY322" fmla="*/ 791333 h 6862288"/>
              <a:gd name="connsiteX323" fmla="*/ 3089894 w 4794266"/>
              <a:gd name="connsiteY323" fmla="*/ 791333 h 6862288"/>
              <a:gd name="connsiteX324" fmla="*/ 3047375 w 4794266"/>
              <a:gd name="connsiteY324" fmla="*/ 701692 h 6862288"/>
              <a:gd name="connsiteX325" fmla="*/ 2741909 w 4794266"/>
              <a:gd name="connsiteY325" fmla="*/ 670568 h 6862288"/>
              <a:gd name="connsiteX326" fmla="*/ 2794841 w 4794266"/>
              <a:gd name="connsiteY326" fmla="*/ 773272 h 6862288"/>
              <a:gd name="connsiteX327" fmla="*/ 2286696 w 4794266"/>
              <a:gd name="connsiteY327" fmla="*/ 1771977 h 6862288"/>
              <a:gd name="connsiteX328" fmla="*/ 2191419 w 4794266"/>
              <a:gd name="connsiteY328" fmla="*/ 1771977 h 6862288"/>
              <a:gd name="connsiteX329" fmla="*/ 2741909 w 4794266"/>
              <a:gd name="connsiteY329" fmla="*/ 670568 h 6862288"/>
              <a:gd name="connsiteX330" fmla="*/ 0 w 4794266"/>
              <a:gd name="connsiteY330" fmla="*/ 587906 h 6862288"/>
              <a:gd name="connsiteX331" fmla="*/ 429355 w 4794266"/>
              <a:gd name="connsiteY331" fmla="*/ 1460707 h 6862288"/>
              <a:gd name="connsiteX332" fmla="*/ 335326 w 4794266"/>
              <a:gd name="connsiteY332" fmla="*/ 1460707 h 6862288"/>
              <a:gd name="connsiteX333" fmla="*/ 0 w 4794266"/>
              <a:gd name="connsiteY333" fmla="*/ 791234 h 6862288"/>
              <a:gd name="connsiteX334" fmla="*/ 0 w 4794266"/>
              <a:gd name="connsiteY334" fmla="*/ 587906 h 6862288"/>
              <a:gd name="connsiteX335" fmla="*/ 2953999 w 4794266"/>
              <a:gd name="connsiteY335" fmla="*/ 514940 h 6862288"/>
              <a:gd name="connsiteX336" fmla="*/ 3915367 w 4794266"/>
              <a:gd name="connsiteY336" fmla="*/ 514940 h 6862288"/>
              <a:gd name="connsiteX337" fmla="*/ 3873109 w 4794266"/>
              <a:gd name="connsiteY337" fmla="*/ 604580 h 6862288"/>
              <a:gd name="connsiteX338" fmla="*/ 2999778 w 4794266"/>
              <a:gd name="connsiteY338" fmla="*/ 604580 h 6862288"/>
              <a:gd name="connsiteX339" fmla="*/ 2953999 w 4794266"/>
              <a:gd name="connsiteY339" fmla="*/ 514940 h 6862288"/>
              <a:gd name="connsiteX340" fmla="*/ 2633401 w 4794266"/>
              <a:gd name="connsiteY340" fmla="*/ 483816 h 6862288"/>
              <a:gd name="connsiteX341" fmla="*/ 2685925 w 4794266"/>
              <a:gd name="connsiteY341" fmla="*/ 582365 h 6862288"/>
              <a:gd name="connsiteX342" fmla="*/ 2090661 w 4794266"/>
              <a:gd name="connsiteY342" fmla="*/ 1771998 h 6862288"/>
              <a:gd name="connsiteX343" fmla="*/ 1989115 w 4794266"/>
              <a:gd name="connsiteY343" fmla="*/ 1771998 h 6862288"/>
              <a:gd name="connsiteX344" fmla="*/ 2633401 w 4794266"/>
              <a:gd name="connsiteY344" fmla="*/ 483816 h 6862288"/>
              <a:gd name="connsiteX345" fmla="*/ 89908 w 4794266"/>
              <a:gd name="connsiteY345" fmla="*/ 359310 h 6862288"/>
              <a:gd name="connsiteX346" fmla="*/ 647166 w 4794266"/>
              <a:gd name="connsiteY346" fmla="*/ 1445187 h 6862288"/>
              <a:gd name="connsiteX347" fmla="*/ 544233 w 4794266"/>
              <a:gd name="connsiteY347" fmla="*/ 1445187 h 6862288"/>
              <a:gd name="connsiteX348" fmla="*/ 43765 w 4794266"/>
              <a:gd name="connsiteY348" fmla="*/ 454193 h 6862288"/>
              <a:gd name="connsiteX349" fmla="*/ 50864 w 4794266"/>
              <a:gd name="connsiteY349" fmla="*/ 436622 h 6862288"/>
              <a:gd name="connsiteX350" fmla="*/ 89908 w 4794266"/>
              <a:gd name="connsiteY350" fmla="*/ 359310 h 6862288"/>
              <a:gd name="connsiteX351" fmla="*/ 2876180 w 4794266"/>
              <a:gd name="connsiteY351" fmla="*/ 343745 h 6862288"/>
              <a:gd name="connsiteX352" fmla="*/ 4008747 w 4794266"/>
              <a:gd name="connsiteY352" fmla="*/ 343745 h 6862288"/>
              <a:gd name="connsiteX353" fmla="*/ 3963022 w 4794266"/>
              <a:gd name="connsiteY353" fmla="*/ 433529 h 6862288"/>
              <a:gd name="connsiteX354" fmla="*/ 2918387 w 4794266"/>
              <a:gd name="connsiteY354" fmla="*/ 433529 h 6862288"/>
              <a:gd name="connsiteX355" fmla="*/ 2876180 w 4794266"/>
              <a:gd name="connsiteY355" fmla="*/ 343745 h 6862288"/>
              <a:gd name="connsiteX356" fmla="*/ 2531542 w 4794266"/>
              <a:gd name="connsiteY356" fmla="*/ 281495 h 6862288"/>
              <a:gd name="connsiteX357" fmla="*/ 2576996 w 4794266"/>
              <a:gd name="connsiteY357" fmla="*/ 380390 h 6862288"/>
              <a:gd name="connsiteX358" fmla="*/ 1888193 w 4794266"/>
              <a:gd name="connsiteY358" fmla="*/ 1771985 h 6862288"/>
              <a:gd name="connsiteX359" fmla="*/ 1786794 w 4794266"/>
              <a:gd name="connsiteY359" fmla="*/ 1771985 h 6862288"/>
              <a:gd name="connsiteX360" fmla="*/ 2531542 w 4794266"/>
              <a:gd name="connsiteY360" fmla="*/ 281495 h 6862288"/>
              <a:gd name="connsiteX361" fmla="*/ 2782803 w 4794266"/>
              <a:gd name="connsiteY361" fmla="*/ 172561 h 6862288"/>
              <a:gd name="connsiteX362" fmla="*/ 4102104 w 4794266"/>
              <a:gd name="connsiteY362" fmla="*/ 172561 h 6862288"/>
              <a:gd name="connsiteX363" fmla="*/ 4059660 w 4794266"/>
              <a:gd name="connsiteY363" fmla="*/ 262345 h 6862288"/>
              <a:gd name="connsiteX364" fmla="*/ 2825247 w 4794266"/>
              <a:gd name="connsiteY364" fmla="*/ 262345 h 6862288"/>
              <a:gd name="connsiteX365" fmla="*/ 2782803 w 4794266"/>
              <a:gd name="connsiteY365" fmla="*/ 172561 h 6862288"/>
              <a:gd name="connsiteX366" fmla="*/ 186164 w 4794266"/>
              <a:gd name="connsiteY366" fmla="*/ 172558 h 6862288"/>
              <a:gd name="connsiteX367" fmla="*/ 833967 w 4794266"/>
              <a:gd name="connsiteY367" fmla="*/ 1460741 h 6862288"/>
              <a:gd name="connsiteX368" fmla="*/ 735921 w 4794266"/>
              <a:gd name="connsiteY368" fmla="*/ 1460741 h 6862288"/>
              <a:gd name="connsiteX369" fmla="*/ 137141 w 4794266"/>
              <a:gd name="connsiteY369" fmla="*/ 271108 h 6862288"/>
              <a:gd name="connsiteX370" fmla="*/ 151148 w 4794266"/>
              <a:gd name="connsiteY370" fmla="*/ 246470 h 6862288"/>
              <a:gd name="connsiteX371" fmla="*/ 186164 w 4794266"/>
              <a:gd name="connsiteY371" fmla="*/ 172558 h 6862288"/>
              <a:gd name="connsiteX372" fmla="*/ 2434228 w 4794266"/>
              <a:gd name="connsiteY372" fmla="*/ 94743 h 6862288"/>
              <a:gd name="connsiteX373" fmla="*/ 2483591 w 4794266"/>
              <a:gd name="connsiteY373" fmla="*/ 190361 h 6862288"/>
              <a:gd name="connsiteX374" fmla="*/ 1683210 w 4794266"/>
              <a:gd name="connsiteY374" fmla="*/ 1787545 h 6862288"/>
              <a:gd name="connsiteX375" fmla="*/ 1584484 w 4794266"/>
              <a:gd name="connsiteY375" fmla="*/ 1787545 h 6862288"/>
              <a:gd name="connsiteX376" fmla="*/ 2434228 w 4794266"/>
              <a:gd name="connsiteY376" fmla="*/ 94743 h 6862288"/>
              <a:gd name="connsiteX377" fmla="*/ 4682467 w 4794266"/>
              <a:gd name="connsiteY377" fmla="*/ 0 h 6862288"/>
              <a:gd name="connsiteX378" fmla="*/ 4685835 w 4794266"/>
              <a:gd name="connsiteY378" fmla="*/ 0 h 6862288"/>
              <a:gd name="connsiteX379" fmla="*/ 3971455 w 4794266"/>
              <a:gd name="connsiteY379" fmla="*/ 1413615 h 6862288"/>
              <a:gd name="connsiteX380" fmla="*/ 4691881 w 4794266"/>
              <a:gd name="connsiteY380" fmla="*/ 0 h 6862288"/>
              <a:gd name="connsiteX381" fmla="*/ 4794266 w 4794266"/>
              <a:gd name="connsiteY381" fmla="*/ 0 h 6862288"/>
              <a:gd name="connsiteX382" fmla="*/ 3485882 w 4794266"/>
              <a:gd name="connsiteY382" fmla="*/ 2565697 h 6862288"/>
              <a:gd name="connsiteX383" fmla="*/ 3438634 w 4794266"/>
              <a:gd name="connsiteY383" fmla="*/ 2467962 h 6862288"/>
              <a:gd name="connsiteX384" fmla="*/ 3436438 w 4794266"/>
              <a:gd name="connsiteY384" fmla="*/ 2472308 h 6862288"/>
              <a:gd name="connsiteX385" fmla="*/ 3438631 w 4794266"/>
              <a:gd name="connsiteY385" fmla="*/ 2467957 h 6862288"/>
              <a:gd name="connsiteX386" fmla="*/ 3436438 w 4794266"/>
              <a:gd name="connsiteY386" fmla="*/ 2463422 h 6862288"/>
              <a:gd name="connsiteX387" fmla="*/ 3841129 w 4794266"/>
              <a:gd name="connsiteY387" fmla="*/ 1669341 h 6862288"/>
              <a:gd name="connsiteX388" fmla="*/ 4682467 w 4794266"/>
              <a:gd name="connsiteY388" fmla="*/ 0 h 6862288"/>
              <a:gd name="connsiteX389" fmla="*/ 4484198 w 4794266"/>
              <a:gd name="connsiteY389" fmla="*/ 0 h 6862288"/>
              <a:gd name="connsiteX390" fmla="*/ 4588266 w 4794266"/>
              <a:gd name="connsiteY390" fmla="*/ 0 h 6862288"/>
              <a:gd name="connsiteX391" fmla="*/ 3580336 w 4794266"/>
              <a:gd name="connsiteY391" fmla="*/ 1982087 h 6862288"/>
              <a:gd name="connsiteX392" fmla="*/ 3530766 w 4794266"/>
              <a:gd name="connsiteY392" fmla="*/ 1886815 h 6862288"/>
              <a:gd name="connsiteX393" fmla="*/ 4484198 w 4794266"/>
              <a:gd name="connsiteY393" fmla="*/ 0 h 6862288"/>
              <a:gd name="connsiteX394" fmla="*/ 2499096 w 4794266"/>
              <a:gd name="connsiteY394" fmla="*/ 0 h 6862288"/>
              <a:gd name="connsiteX395" fmla="*/ 2598201 w 4794266"/>
              <a:gd name="connsiteY395" fmla="*/ 0 h 6862288"/>
              <a:gd name="connsiteX396" fmla="*/ 3203991 w 4794266"/>
              <a:gd name="connsiteY396" fmla="*/ 1191538 h 6862288"/>
              <a:gd name="connsiteX397" fmla="*/ 3451229 w 4794266"/>
              <a:gd name="connsiteY397" fmla="*/ 1678703 h 6862288"/>
              <a:gd name="connsiteX398" fmla="*/ 4252986 w 4794266"/>
              <a:gd name="connsiteY398" fmla="*/ 83062 h 6862288"/>
              <a:gd name="connsiteX399" fmla="*/ 2748367 w 4794266"/>
              <a:gd name="connsiteY399" fmla="*/ 83062 h 6862288"/>
              <a:gd name="connsiteX400" fmla="*/ 2703352 w 4794266"/>
              <a:gd name="connsiteY400" fmla="*/ 0 h 6862288"/>
              <a:gd name="connsiteX401" fmla="*/ 4396965 w 4794266"/>
              <a:gd name="connsiteY401" fmla="*/ 0 h 6862288"/>
              <a:gd name="connsiteX402" fmla="*/ 4355413 w 4794266"/>
              <a:gd name="connsiteY402" fmla="*/ 83062 h 6862288"/>
              <a:gd name="connsiteX403" fmla="*/ 3497144 w 4794266"/>
              <a:gd name="connsiteY403" fmla="*/ 1777549 h 6862288"/>
              <a:gd name="connsiteX404" fmla="*/ 3451229 w 4794266"/>
              <a:gd name="connsiteY404" fmla="*/ 1876393 h 6862288"/>
              <a:gd name="connsiteX405" fmla="*/ 1981937 w 4794266"/>
              <a:gd name="connsiteY405" fmla="*/ 4795845 h 6862288"/>
              <a:gd name="connsiteX406" fmla="*/ 1939552 w 4794266"/>
              <a:gd name="connsiteY406" fmla="*/ 4884099 h 6862288"/>
              <a:gd name="connsiteX407" fmla="*/ 1932489 w 4794266"/>
              <a:gd name="connsiteY407" fmla="*/ 4884099 h 6862288"/>
              <a:gd name="connsiteX408" fmla="*/ 1837126 w 4794266"/>
              <a:gd name="connsiteY408" fmla="*/ 4884099 h 6862288"/>
              <a:gd name="connsiteX409" fmla="*/ 39353 w 4794266"/>
              <a:gd name="connsiteY409" fmla="*/ 4884099 h 6862288"/>
              <a:gd name="connsiteX410" fmla="*/ 1031836 w 4794266"/>
              <a:gd name="connsiteY410" fmla="*/ 6861000 h 6862288"/>
              <a:gd name="connsiteX411" fmla="*/ 936473 w 4794266"/>
              <a:gd name="connsiteY411" fmla="*/ 6861000 h 6862288"/>
              <a:gd name="connsiteX412" fmla="*/ 0 w 4794266"/>
              <a:gd name="connsiteY412" fmla="*/ 5005253 h 6862288"/>
              <a:gd name="connsiteX413" fmla="*/ 0 w 4794266"/>
              <a:gd name="connsiteY413" fmla="*/ 4795845 h 6862288"/>
              <a:gd name="connsiteX414" fmla="*/ 1879509 w 4794266"/>
              <a:gd name="connsiteY414" fmla="*/ 4795845 h 6862288"/>
              <a:gd name="connsiteX415" fmla="*/ 3401781 w 4794266"/>
              <a:gd name="connsiteY415" fmla="*/ 1777549 h 6862288"/>
              <a:gd name="connsiteX416" fmla="*/ 3165139 w 4794266"/>
              <a:gd name="connsiteY416" fmla="*/ 1315095 h 6862288"/>
              <a:gd name="connsiteX417" fmla="*/ 2499096 w 4794266"/>
              <a:gd name="connsiteY417" fmla="*/ 0 h 6862288"/>
              <a:gd name="connsiteX418" fmla="*/ 2282766 w 4794266"/>
              <a:gd name="connsiteY418" fmla="*/ 0 h 6862288"/>
              <a:gd name="connsiteX419" fmla="*/ 2383457 w 4794266"/>
              <a:gd name="connsiteY419" fmla="*/ 0 h 6862288"/>
              <a:gd name="connsiteX420" fmla="*/ 1448845 w 4794266"/>
              <a:gd name="connsiteY420" fmla="*/ 1858774 h 6862288"/>
              <a:gd name="connsiteX421" fmla="*/ 3246161 w 4794266"/>
              <a:gd name="connsiteY421" fmla="*/ 1858774 h 6862288"/>
              <a:gd name="connsiteX422" fmla="*/ 3203871 w 4794266"/>
              <a:gd name="connsiteY422" fmla="*/ 1943196 h 6862288"/>
              <a:gd name="connsiteX423" fmla="*/ 1403031 w 4794266"/>
              <a:gd name="connsiteY423" fmla="*/ 1943196 h 6862288"/>
              <a:gd name="connsiteX424" fmla="*/ 1392458 w 4794266"/>
              <a:gd name="connsiteY424" fmla="*/ 1943196 h 6862288"/>
              <a:gd name="connsiteX425" fmla="*/ 1304354 w 4794266"/>
              <a:gd name="connsiteY425" fmla="*/ 1943196 h 6862288"/>
              <a:gd name="connsiteX426" fmla="*/ 2282766 w 4794266"/>
              <a:gd name="connsiteY426" fmla="*/ 0 h 6862288"/>
              <a:gd name="connsiteX427" fmla="*/ 2085184 w 4794266"/>
              <a:gd name="connsiteY427" fmla="*/ 0 h 6862288"/>
              <a:gd name="connsiteX428" fmla="*/ 2180489 w 4794266"/>
              <a:gd name="connsiteY428" fmla="*/ 0 h 6862288"/>
              <a:gd name="connsiteX429" fmla="*/ 921627 w 4794266"/>
              <a:gd name="connsiteY429" fmla="*/ 2503438 h 6862288"/>
              <a:gd name="connsiteX430" fmla="*/ 0 w 4794266"/>
              <a:gd name="connsiteY430" fmla="*/ 2503438 h 6862288"/>
              <a:gd name="connsiteX431" fmla="*/ 0 w 4794266"/>
              <a:gd name="connsiteY431" fmla="*/ 2418757 h 6862288"/>
              <a:gd name="connsiteX432" fmla="*/ 868685 w 4794266"/>
              <a:gd name="connsiteY432" fmla="*/ 2418757 h 6862288"/>
              <a:gd name="connsiteX433" fmla="*/ 2085184 w 4794266"/>
              <a:gd name="connsiteY433" fmla="*/ 0 h 6862288"/>
              <a:gd name="connsiteX434" fmla="*/ 1883218 w 4794266"/>
              <a:gd name="connsiteY434" fmla="*/ 0 h 6862288"/>
              <a:gd name="connsiteX435" fmla="*/ 1978547 w 4794266"/>
              <a:gd name="connsiteY435" fmla="*/ 0 h 6862288"/>
              <a:gd name="connsiteX436" fmla="*/ 813769 w 4794266"/>
              <a:gd name="connsiteY436" fmla="*/ 2332241 h 6862288"/>
              <a:gd name="connsiteX437" fmla="*/ 0 w 4794266"/>
              <a:gd name="connsiteY437" fmla="*/ 2332241 h 6862288"/>
              <a:gd name="connsiteX438" fmla="*/ 0 w 4794266"/>
              <a:gd name="connsiteY438" fmla="*/ 2247501 h 6862288"/>
              <a:gd name="connsiteX439" fmla="*/ 753901 w 4794266"/>
              <a:gd name="connsiteY439" fmla="*/ 2247501 h 6862288"/>
              <a:gd name="connsiteX440" fmla="*/ 753901 w 4794266"/>
              <a:gd name="connsiteY440" fmla="*/ 2251031 h 6862288"/>
              <a:gd name="connsiteX441" fmla="*/ 1883218 w 4794266"/>
              <a:gd name="connsiteY441" fmla="*/ 0 h 6862288"/>
              <a:gd name="connsiteX442" fmla="*/ 1676567 w 4794266"/>
              <a:gd name="connsiteY442" fmla="*/ 0 h 6862288"/>
              <a:gd name="connsiteX443" fmla="*/ 1775670 w 4794266"/>
              <a:gd name="connsiteY443" fmla="*/ 0 h 6862288"/>
              <a:gd name="connsiteX444" fmla="*/ 1085842 w 4794266"/>
              <a:gd name="connsiteY444" fmla="*/ 1367346 h 6862288"/>
              <a:gd name="connsiteX445" fmla="*/ 1039779 w 4794266"/>
              <a:gd name="connsiteY445" fmla="*/ 1264773 h 6862288"/>
              <a:gd name="connsiteX446" fmla="*/ 1676567 w 4794266"/>
              <a:gd name="connsiteY446" fmla="*/ 0 h 6862288"/>
              <a:gd name="connsiteX447" fmla="*/ 1479705 w 4794266"/>
              <a:gd name="connsiteY447" fmla="*/ 0 h 6862288"/>
              <a:gd name="connsiteX448" fmla="*/ 1574216 w 4794266"/>
              <a:gd name="connsiteY448" fmla="*/ 0 h 6862288"/>
              <a:gd name="connsiteX449" fmla="*/ 995314 w 4794266"/>
              <a:gd name="connsiteY449" fmla="*/ 1165036 h 6862288"/>
              <a:gd name="connsiteX450" fmla="*/ 946402 w 4794266"/>
              <a:gd name="connsiteY450" fmla="*/ 1069591 h 6862288"/>
              <a:gd name="connsiteX451" fmla="*/ 1479705 w 4794266"/>
              <a:gd name="connsiteY451" fmla="*/ 0 h 6862288"/>
              <a:gd name="connsiteX452" fmla="*/ 1270221 w 4794266"/>
              <a:gd name="connsiteY452" fmla="*/ 0 h 6862288"/>
              <a:gd name="connsiteX453" fmla="*/ 1371191 w 4794266"/>
              <a:gd name="connsiteY453" fmla="*/ 0 h 6862288"/>
              <a:gd name="connsiteX454" fmla="*/ 886459 w 4794266"/>
              <a:gd name="connsiteY454" fmla="*/ 962730 h 6862288"/>
              <a:gd name="connsiteX455" fmla="*/ 837468 w 4794266"/>
              <a:gd name="connsiteY455" fmla="*/ 867670 h 6862288"/>
              <a:gd name="connsiteX456" fmla="*/ 1270221 w 4794266"/>
              <a:gd name="connsiteY456" fmla="*/ 0 h 6862288"/>
              <a:gd name="connsiteX457" fmla="*/ 1086586 w 4794266"/>
              <a:gd name="connsiteY457" fmla="*/ 0 h 6862288"/>
              <a:gd name="connsiteX458" fmla="*/ 1183878 w 4794266"/>
              <a:gd name="connsiteY458" fmla="*/ 0 h 6862288"/>
              <a:gd name="connsiteX459" fmla="*/ 797450 w 4794266"/>
              <a:gd name="connsiteY459" fmla="*/ 760440 h 6862288"/>
              <a:gd name="connsiteX460" fmla="*/ 744092 w 4794266"/>
              <a:gd name="connsiteY460" fmla="*/ 658939 h 6862288"/>
              <a:gd name="connsiteX461" fmla="*/ 1086586 w 4794266"/>
              <a:gd name="connsiteY461" fmla="*/ 0 h 6862288"/>
              <a:gd name="connsiteX462" fmla="*/ 882903 w 4794266"/>
              <a:gd name="connsiteY462" fmla="*/ 0 h 6862288"/>
              <a:gd name="connsiteX463" fmla="*/ 983094 w 4794266"/>
              <a:gd name="connsiteY463" fmla="*/ 0 h 6862288"/>
              <a:gd name="connsiteX464" fmla="*/ 699348 w 4794266"/>
              <a:gd name="connsiteY464" fmla="*/ 573640 h 6862288"/>
              <a:gd name="connsiteX465" fmla="*/ 657662 w 4794266"/>
              <a:gd name="connsiteY465" fmla="*/ 488488 h 6862288"/>
              <a:gd name="connsiteX466" fmla="*/ 650715 w 4794266"/>
              <a:gd name="connsiteY466" fmla="*/ 474296 h 6862288"/>
              <a:gd name="connsiteX467" fmla="*/ 882903 w 4794266"/>
              <a:gd name="connsiteY467" fmla="*/ 0 h 6862288"/>
              <a:gd name="connsiteX468" fmla="*/ 677572 w 4794266"/>
              <a:gd name="connsiteY468" fmla="*/ 0 h 6862288"/>
              <a:gd name="connsiteX469" fmla="*/ 778686 w 4794266"/>
              <a:gd name="connsiteY469" fmla="*/ 0 h 6862288"/>
              <a:gd name="connsiteX470" fmla="*/ 588085 w 4794266"/>
              <a:gd name="connsiteY470" fmla="*/ 371319 h 6862288"/>
              <a:gd name="connsiteX471" fmla="*/ 545333 w 4794266"/>
              <a:gd name="connsiteY471" fmla="*/ 279088 h 6862288"/>
              <a:gd name="connsiteX472" fmla="*/ 541771 w 4794266"/>
              <a:gd name="connsiteY472" fmla="*/ 275541 h 6862288"/>
              <a:gd name="connsiteX473" fmla="*/ 677572 w 4794266"/>
              <a:gd name="connsiteY473" fmla="*/ 0 h 6862288"/>
              <a:gd name="connsiteX474" fmla="*/ 483066 w 4794266"/>
              <a:gd name="connsiteY474" fmla="*/ 0 h 6862288"/>
              <a:gd name="connsiteX475" fmla="*/ 579239 w 4794266"/>
              <a:gd name="connsiteY475" fmla="*/ 0 h 6862288"/>
              <a:gd name="connsiteX476" fmla="*/ 496812 w 4794266"/>
              <a:gd name="connsiteY476" fmla="*/ 169055 h 6862288"/>
              <a:gd name="connsiteX477" fmla="*/ 448395 w 4794266"/>
              <a:gd name="connsiteY477" fmla="*/ 67508 h 6862288"/>
              <a:gd name="connsiteX478" fmla="*/ 483066 w 4794266"/>
              <a:gd name="connsiteY478" fmla="*/ 0 h 6862288"/>
              <a:gd name="connsiteX479" fmla="*/ 281623 w 4794266"/>
              <a:gd name="connsiteY479" fmla="*/ 0 h 6862288"/>
              <a:gd name="connsiteX480" fmla="*/ 380286 w 4794266"/>
              <a:gd name="connsiteY480" fmla="*/ 0 h 6862288"/>
              <a:gd name="connsiteX481" fmla="*/ 347483 w 4794266"/>
              <a:gd name="connsiteY481" fmla="*/ 69038 h 6862288"/>
              <a:gd name="connsiteX482" fmla="*/ 1036285 w 4794266"/>
              <a:gd name="connsiteY482" fmla="*/ 1460728 h 6862288"/>
              <a:gd name="connsiteX483" fmla="*/ 941880 w 4794266"/>
              <a:gd name="connsiteY483" fmla="*/ 1460728 h 6862288"/>
              <a:gd name="connsiteX484" fmla="*/ 246086 w 4794266"/>
              <a:gd name="connsiteY484" fmla="*/ 69038 h 6862288"/>
              <a:gd name="connsiteX485" fmla="*/ 281623 w 4794266"/>
              <a:gd name="connsiteY485" fmla="*/ 0 h 6862288"/>
              <a:gd name="connsiteX486" fmla="*/ 79031 w 4794266"/>
              <a:gd name="connsiteY486" fmla="*/ 0 h 6862288"/>
              <a:gd name="connsiteX487" fmla="*/ 173569 w 4794266"/>
              <a:gd name="connsiteY487" fmla="*/ 0 h 6862288"/>
              <a:gd name="connsiteX488" fmla="*/ 0 w 4794266"/>
              <a:gd name="connsiteY488" fmla="*/ 349055 h 6862288"/>
              <a:gd name="connsiteX489" fmla="*/ 0 w 4794266"/>
              <a:gd name="connsiteY489" fmla="*/ 155555 h 6862288"/>
              <a:gd name="connsiteX490" fmla="*/ 79031 w 4794266"/>
              <a:gd name="connsiteY490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1308307 w 4794266"/>
              <a:gd name="connsiteY196" fmla="*/ 6862288 h 6862288"/>
              <a:gd name="connsiteX197" fmla="*/ 1205888 w 4794266"/>
              <a:gd name="connsiteY197" fmla="*/ 6862288 h 6862288"/>
              <a:gd name="connsiteX198" fmla="*/ 1206546 w 4794266"/>
              <a:gd name="connsiteY198" fmla="*/ 6860998 h 6862288"/>
              <a:gd name="connsiteX199" fmla="*/ 1127055 w 4794266"/>
              <a:gd name="connsiteY199" fmla="*/ 6860998 h 6862288"/>
              <a:gd name="connsiteX200" fmla="*/ 1081302 w 4794266"/>
              <a:gd name="connsiteY200" fmla="*/ 6769162 h 6862288"/>
              <a:gd name="connsiteX201" fmla="*/ 226066 w 4794266"/>
              <a:gd name="connsiteY201" fmla="*/ 5059594 h 6862288"/>
              <a:gd name="connsiteX202" fmla="*/ 183832 w 4794266"/>
              <a:gd name="connsiteY202" fmla="*/ 4974822 h 6862288"/>
              <a:gd name="connsiteX203" fmla="*/ 1880226 w 4794266"/>
              <a:gd name="connsiteY203" fmla="*/ 4974822 h 6862288"/>
              <a:gd name="connsiteX204" fmla="*/ 1834473 w 4794266"/>
              <a:gd name="connsiteY204" fmla="*/ 5059594 h 6862288"/>
              <a:gd name="connsiteX205" fmla="*/ 324611 w 4794266"/>
              <a:gd name="connsiteY205" fmla="*/ 5059594 h 6862288"/>
              <a:gd name="connsiteX206" fmla="*/ 1134094 w 4794266"/>
              <a:gd name="connsiteY206" fmla="*/ 6673793 h 6862288"/>
              <a:gd name="connsiteX207" fmla="*/ 1376939 w 4794266"/>
              <a:gd name="connsiteY207" fmla="*/ 6182822 h 6862288"/>
              <a:gd name="connsiteX208" fmla="*/ 2073798 w 4794266"/>
              <a:gd name="connsiteY208" fmla="*/ 4794681 h 6862288"/>
              <a:gd name="connsiteX209" fmla="*/ 2172342 w 4794266"/>
              <a:gd name="connsiteY209" fmla="*/ 4794681 h 6862288"/>
              <a:gd name="connsiteX210" fmla="*/ 1415653 w 4794266"/>
              <a:gd name="connsiteY210" fmla="*/ 6306448 h 6862288"/>
              <a:gd name="connsiteX211" fmla="*/ 1179847 w 4794266"/>
              <a:gd name="connsiteY211" fmla="*/ 6769162 h 6862288"/>
              <a:gd name="connsiteX212" fmla="*/ 1217546 w 4794266"/>
              <a:gd name="connsiteY212" fmla="*/ 6839426 h 6862288"/>
              <a:gd name="connsiteX213" fmla="*/ 2569126 w 4794266"/>
              <a:gd name="connsiteY213" fmla="*/ 4189024 h 6862288"/>
              <a:gd name="connsiteX214" fmla="*/ 3387196 w 4794266"/>
              <a:gd name="connsiteY214" fmla="*/ 2569217 h 6862288"/>
              <a:gd name="connsiteX215" fmla="*/ 1393478 w 4794266"/>
              <a:gd name="connsiteY215" fmla="*/ 2553652 h 6862288"/>
              <a:gd name="connsiteX216" fmla="*/ 2903768 w 4794266"/>
              <a:gd name="connsiteY216" fmla="*/ 2553652 h 6862288"/>
              <a:gd name="connsiteX217" fmla="*/ 2857787 w 4794266"/>
              <a:gd name="connsiteY217" fmla="*/ 2643437 h 6862288"/>
              <a:gd name="connsiteX218" fmla="*/ 1351035 w 4794266"/>
              <a:gd name="connsiteY218" fmla="*/ 2643437 h 6862288"/>
              <a:gd name="connsiteX219" fmla="*/ 1393478 w 4794266"/>
              <a:gd name="connsiteY219" fmla="*/ 2553652 h 6862288"/>
              <a:gd name="connsiteX220" fmla="*/ 1471298 w 4794266"/>
              <a:gd name="connsiteY220" fmla="*/ 2382466 h 6862288"/>
              <a:gd name="connsiteX221" fmla="*/ 2981587 w 4794266"/>
              <a:gd name="connsiteY221" fmla="*/ 2382466 h 6862288"/>
              <a:gd name="connsiteX222" fmla="*/ 2939143 w 4794266"/>
              <a:gd name="connsiteY222" fmla="*/ 2472251 h 6862288"/>
              <a:gd name="connsiteX223" fmla="*/ 1428853 w 4794266"/>
              <a:gd name="connsiteY223" fmla="*/ 2472251 h 6862288"/>
              <a:gd name="connsiteX224" fmla="*/ 1471298 w 4794266"/>
              <a:gd name="connsiteY224" fmla="*/ 2382466 h 6862288"/>
              <a:gd name="connsiteX225" fmla="*/ 1364286 w 4794266"/>
              <a:gd name="connsiteY225" fmla="*/ 2211271 h 6862288"/>
              <a:gd name="connsiteX226" fmla="*/ 3074965 w 4794266"/>
              <a:gd name="connsiteY226" fmla="*/ 2211271 h 6862288"/>
              <a:gd name="connsiteX227" fmla="*/ 3029017 w 4794266"/>
              <a:gd name="connsiteY227" fmla="*/ 2299248 h 6862288"/>
              <a:gd name="connsiteX228" fmla="*/ 1420838 w 4794266"/>
              <a:gd name="connsiteY228" fmla="*/ 2299248 h 6862288"/>
              <a:gd name="connsiteX229" fmla="*/ 204981 w 4794266"/>
              <a:gd name="connsiteY229" fmla="*/ 4713353 h 6862288"/>
              <a:gd name="connsiteX230" fmla="*/ 106016 w 4794266"/>
              <a:gd name="connsiteY230" fmla="*/ 4713353 h 6862288"/>
              <a:gd name="connsiteX231" fmla="*/ 1364286 w 4794266"/>
              <a:gd name="connsiteY231" fmla="*/ 2211271 h 6862288"/>
              <a:gd name="connsiteX232" fmla="*/ 0 w 4794266"/>
              <a:gd name="connsiteY232" fmla="*/ 2071210 h 6862288"/>
              <a:gd name="connsiteX233" fmla="*/ 740567 w 4794266"/>
              <a:gd name="connsiteY233" fmla="*/ 2071210 h 6862288"/>
              <a:gd name="connsiteX234" fmla="*/ 698268 w 4794266"/>
              <a:gd name="connsiteY234" fmla="*/ 2160994 h 6862288"/>
              <a:gd name="connsiteX235" fmla="*/ 0 w 4794266"/>
              <a:gd name="connsiteY235" fmla="*/ 2160994 h 6862288"/>
              <a:gd name="connsiteX236" fmla="*/ 0 w 4794266"/>
              <a:gd name="connsiteY236" fmla="*/ 2071210 h 6862288"/>
              <a:gd name="connsiteX237" fmla="*/ 1263349 w 4794266"/>
              <a:gd name="connsiteY237" fmla="*/ 2040088 h 6862288"/>
              <a:gd name="connsiteX238" fmla="*/ 3168348 w 4794266"/>
              <a:gd name="connsiteY238" fmla="*/ 2040088 h 6862288"/>
              <a:gd name="connsiteX239" fmla="*/ 3118959 w 4794266"/>
              <a:gd name="connsiteY239" fmla="*/ 2124996 h 6862288"/>
              <a:gd name="connsiteX240" fmla="*/ 1319793 w 4794266"/>
              <a:gd name="connsiteY240" fmla="*/ 2124996 h 6862288"/>
              <a:gd name="connsiteX241" fmla="*/ 14514 w 4794266"/>
              <a:gd name="connsiteY241" fmla="*/ 4728892 h 6862288"/>
              <a:gd name="connsiteX242" fmla="*/ 0 w 4794266"/>
              <a:gd name="connsiteY242" fmla="*/ 4728892 h 6862288"/>
              <a:gd name="connsiteX243" fmla="*/ 0 w 4794266"/>
              <a:gd name="connsiteY243" fmla="*/ 4557406 h 6862288"/>
              <a:gd name="connsiteX244" fmla="*/ 1263349 w 4794266"/>
              <a:gd name="connsiteY244" fmla="*/ 2040088 h 6862288"/>
              <a:gd name="connsiteX245" fmla="*/ 3495719 w 4794266"/>
              <a:gd name="connsiteY245" fmla="*/ 1977841 h 6862288"/>
              <a:gd name="connsiteX246" fmla="*/ 3541835 w 4794266"/>
              <a:gd name="connsiteY246" fmla="*/ 2080385 h 6862288"/>
              <a:gd name="connsiteX247" fmla="*/ 2197370 w 4794266"/>
              <a:gd name="connsiteY247" fmla="*/ 4728895 h 6862288"/>
              <a:gd name="connsiteX248" fmla="*/ 2098043 w 4794266"/>
              <a:gd name="connsiteY248" fmla="*/ 4728895 h 6862288"/>
              <a:gd name="connsiteX249" fmla="*/ 3495719 w 4794266"/>
              <a:gd name="connsiteY249" fmla="*/ 1977841 h 6862288"/>
              <a:gd name="connsiteX250" fmla="*/ 0 w 4794266"/>
              <a:gd name="connsiteY250" fmla="*/ 1900015 h 6862288"/>
              <a:gd name="connsiteX251" fmla="*/ 833922 w 4794266"/>
              <a:gd name="connsiteY251" fmla="*/ 1900015 h 6862288"/>
              <a:gd name="connsiteX252" fmla="*/ 791380 w 4794266"/>
              <a:gd name="connsiteY252" fmla="*/ 1989799 h 6862288"/>
              <a:gd name="connsiteX253" fmla="*/ 0 w 4794266"/>
              <a:gd name="connsiteY253" fmla="*/ 1989799 h 6862288"/>
              <a:gd name="connsiteX254" fmla="*/ 0 w 4794266"/>
              <a:gd name="connsiteY254" fmla="*/ 1900015 h 6862288"/>
              <a:gd name="connsiteX255" fmla="*/ 0 w 4794266"/>
              <a:gd name="connsiteY255" fmla="*/ 1728829 h 6862288"/>
              <a:gd name="connsiteX256" fmla="*/ 911757 w 4794266"/>
              <a:gd name="connsiteY256" fmla="*/ 1728829 h 6862288"/>
              <a:gd name="connsiteX257" fmla="*/ 869523 w 4794266"/>
              <a:gd name="connsiteY257" fmla="*/ 1818614 h 6862288"/>
              <a:gd name="connsiteX258" fmla="*/ 0 w 4794266"/>
              <a:gd name="connsiteY258" fmla="*/ 1818614 h 6862288"/>
              <a:gd name="connsiteX259" fmla="*/ 0 w 4794266"/>
              <a:gd name="connsiteY259" fmla="*/ 1728829 h 6862288"/>
              <a:gd name="connsiteX260" fmla="*/ 3236271 w 4794266"/>
              <a:gd name="connsiteY260" fmla="*/ 1682140 h 6862288"/>
              <a:gd name="connsiteX261" fmla="*/ 3292621 w 4794266"/>
              <a:gd name="connsiteY261" fmla="*/ 1787327 h 6862288"/>
              <a:gd name="connsiteX262" fmla="*/ 3187434 w 4794266"/>
              <a:gd name="connsiteY262" fmla="*/ 1787327 h 6862288"/>
              <a:gd name="connsiteX263" fmla="*/ 3236271 w 4794266"/>
              <a:gd name="connsiteY263" fmla="*/ 1682140 h 6862288"/>
              <a:gd name="connsiteX264" fmla="*/ 0 w 4794266"/>
              <a:gd name="connsiteY264" fmla="*/ 1542076 h 6862288"/>
              <a:gd name="connsiteX265" fmla="*/ 1005127 w 4794266"/>
              <a:gd name="connsiteY265" fmla="*/ 1542076 h 6862288"/>
              <a:gd name="connsiteX266" fmla="*/ 959295 w 4794266"/>
              <a:gd name="connsiteY266" fmla="*/ 1631861 h 6862288"/>
              <a:gd name="connsiteX267" fmla="*/ 0 w 4794266"/>
              <a:gd name="connsiteY267" fmla="*/ 1631861 h 6862288"/>
              <a:gd name="connsiteX268" fmla="*/ 0 w 4794266"/>
              <a:gd name="connsiteY268" fmla="*/ 1542076 h 6862288"/>
              <a:gd name="connsiteX269" fmla="*/ 3132571 w 4794266"/>
              <a:gd name="connsiteY269" fmla="*/ 1479829 h 6862288"/>
              <a:gd name="connsiteX270" fmla="*/ 3184006 w 4794266"/>
              <a:gd name="connsiteY270" fmla="*/ 1573753 h 6862288"/>
              <a:gd name="connsiteX271" fmla="*/ 3084565 w 4794266"/>
              <a:gd name="connsiteY271" fmla="*/ 1772037 h 6862288"/>
              <a:gd name="connsiteX272" fmla="*/ 2985124 w 4794266"/>
              <a:gd name="connsiteY272" fmla="*/ 1772037 h 6862288"/>
              <a:gd name="connsiteX273" fmla="*/ 3132571 w 4794266"/>
              <a:gd name="connsiteY273" fmla="*/ 1479829 h 6862288"/>
              <a:gd name="connsiteX274" fmla="*/ 3389755 w 4794266"/>
              <a:gd name="connsiteY274" fmla="*/ 1386453 h 6862288"/>
              <a:gd name="connsiteX275" fmla="*/ 3479540 w 4794266"/>
              <a:gd name="connsiteY275" fmla="*/ 1386453 h 6862288"/>
              <a:gd name="connsiteX276" fmla="*/ 3436443 w 4794266"/>
              <a:gd name="connsiteY276" fmla="*/ 1476239 h 6862288"/>
              <a:gd name="connsiteX277" fmla="*/ 3389755 w 4794266"/>
              <a:gd name="connsiteY277" fmla="*/ 1386453 h 6862288"/>
              <a:gd name="connsiteX278" fmla="*/ 0 w 4794266"/>
              <a:gd name="connsiteY278" fmla="*/ 1378844 h 6862288"/>
              <a:gd name="connsiteX279" fmla="*/ 40400 w 4794266"/>
              <a:gd name="connsiteY279" fmla="*/ 1460702 h 6862288"/>
              <a:gd name="connsiteX280" fmla="*/ 0 w 4794266"/>
              <a:gd name="connsiteY280" fmla="*/ 1460702 h 6862288"/>
              <a:gd name="connsiteX281" fmla="*/ 0 w 4794266"/>
              <a:gd name="connsiteY281" fmla="*/ 1378844 h 6862288"/>
              <a:gd name="connsiteX282" fmla="*/ 3041878 w 4794266"/>
              <a:gd name="connsiteY282" fmla="*/ 1277509 h 6862288"/>
              <a:gd name="connsiteX283" fmla="*/ 3087101 w 4794266"/>
              <a:gd name="connsiteY283" fmla="*/ 1365185 h 6862288"/>
              <a:gd name="connsiteX284" fmla="*/ 3090579 w 4794266"/>
              <a:gd name="connsiteY284" fmla="*/ 1375707 h 6862288"/>
              <a:gd name="connsiteX285" fmla="*/ 2892295 w 4794266"/>
              <a:gd name="connsiteY285" fmla="*/ 1772009 h 6862288"/>
              <a:gd name="connsiteX286" fmla="*/ 2798371 w 4794266"/>
              <a:gd name="connsiteY286" fmla="*/ 1772009 h 6862288"/>
              <a:gd name="connsiteX287" fmla="*/ 3041878 w 4794266"/>
              <a:gd name="connsiteY287" fmla="*/ 1277509 h 6862288"/>
              <a:gd name="connsiteX288" fmla="*/ 3311937 w 4794266"/>
              <a:gd name="connsiteY288" fmla="*/ 1215257 h 6862288"/>
              <a:gd name="connsiteX289" fmla="*/ 3572933 w 4794266"/>
              <a:gd name="connsiteY289" fmla="*/ 1215257 h 6862288"/>
              <a:gd name="connsiteX290" fmla="*/ 3530029 w 4794266"/>
              <a:gd name="connsiteY290" fmla="*/ 1305042 h 6862288"/>
              <a:gd name="connsiteX291" fmla="*/ 3354840 w 4794266"/>
              <a:gd name="connsiteY291" fmla="*/ 1305042 h 6862288"/>
              <a:gd name="connsiteX292" fmla="*/ 3311937 w 4794266"/>
              <a:gd name="connsiteY292" fmla="*/ 1215257 h 6862288"/>
              <a:gd name="connsiteX293" fmla="*/ 2950989 w 4794266"/>
              <a:gd name="connsiteY293" fmla="*/ 1075199 h 6862288"/>
              <a:gd name="connsiteX294" fmla="*/ 2993582 w 4794266"/>
              <a:gd name="connsiteY294" fmla="*/ 1160086 h 6862288"/>
              <a:gd name="connsiteX295" fmla="*/ 2997131 w 4794266"/>
              <a:gd name="connsiteY295" fmla="*/ 1174233 h 6862288"/>
              <a:gd name="connsiteX296" fmla="*/ 2698982 w 4794266"/>
              <a:gd name="connsiteY296" fmla="*/ 1771979 h 6862288"/>
              <a:gd name="connsiteX297" fmla="*/ 2596050 w 4794266"/>
              <a:gd name="connsiteY297" fmla="*/ 1771979 h 6862288"/>
              <a:gd name="connsiteX298" fmla="*/ 2950989 w 4794266"/>
              <a:gd name="connsiteY298" fmla="*/ 1075199 h 6862288"/>
              <a:gd name="connsiteX299" fmla="*/ 3218559 w 4794266"/>
              <a:gd name="connsiteY299" fmla="*/ 1044073 h 6862288"/>
              <a:gd name="connsiteX300" fmla="*/ 3650802 w 4794266"/>
              <a:gd name="connsiteY300" fmla="*/ 1044073 h 6862288"/>
              <a:gd name="connsiteX301" fmla="*/ 3608632 w 4794266"/>
              <a:gd name="connsiteY301" fmla="*/ 1133858 h 6862288"/>
              <a:gd name="connsiteX302" fmla="*/ 3264243 w 4794266"/>
              <a:gd name="connsiteY302" fmla="*/ 1133858 h 6862288"/>
              <a:gd name="connsiteX303" fmla="*/ 3218559 w 4794266"/>
              <a:gd name="connsiteY303" fmla="*/ 1044073 h 6862288"/>
              <a:gd name="connsiteX304" fmla="*/ 0 w 4794266"/>
              <a:gd name="connsiteY304" fmla="*/ 969072 h 6862288"/>
              <a:gd name="connsiteX305" fmla="*/ 242609 w 4794266"/>
              <a:gd name="connsiteY305" fmla="*/ 1445195 h 6862288"/>
              <a:gd name="connsiteX306" fmla="*/ 141781 w 4794266"/>
              <a:gd name="connsiteY306" fmla="*/ 1445195 h 6862288"/>
              <a:gd name="connsiteX307" fmla="*/ 0 w 4794266"/>
              <a:gd name="connsiteY307" fmla="*/ 1165963 h 6862288"/>
              <a:gd name="connsiteX308" fmla="*/ 0 w 4794266"/>
              <a:gd name="connsiteY308" fmla="*/ 969072 h 6862288"/>
              <a:gd name="connsiteX309" fmla="*/ 2839507 w 4794266"/>
              <a:gd name="connsiteY309" fmla="*/ 888446 h 6862288"/>
              <a:gd name="connsiteX310" fmla="*/ 2888263 w 4794266"/>
              <a:gd name="connsiteY310" fmla="*/ 984396 h 6862288"/>
              <a:gd name="connsiteX311" fmla="*/ 2494733 w 4794266"/>
              <a:gd name="connsiteY311" fmla="*/ 1787533 h 6862288"/>
              <a:gd name="connsiteX312" fmla="*/ 2393739 w 4794266"/>
              <a:gd name="connsiteY312" fmla="*/ 1787533 h 6862288"/>
              <a:gd name="connsiteX313" fmla="*/ 2839507 w 4794266"/>
              <a:gd name="connsiteY313" fmla="*/ 888446 h 6862288"/>
              <a:gd name="connsiteX314" fmla="*/ 3125183 w 4794266"/>
              <a:gd name="connsiteY314" fmla="*/ 872877 h 6862288"/>
              <a:gd name="connsiteX315" fmla="*/ 3744155 w 4794266"/>
              <a:gd name="connsiteY315" fmla="*/ 872877 h 6862288"/>
              <a:gd name="connsiteX316" fmla="*/ 3701711 w 4794266"/>
              <a:gd name="connsiteY316" fmla="*/ 962518 h 6862288"/>
              <a:gd name="connsiteX317" fmla="*/ 3171164 w 4794266"/>
              <a:gd name="connsiteY317" fmla="*/ 962518 h 6862288"/>
              <a:gd name="connsiteX318" fmla="*/ 3125183 w 4794266"/>
              <a:gd name="connsiteY318" fmla="*/ 872877 h 6862288"/>
              <a:gd name="connsiteX319" fmla="*/ 3047375 w 4794266"/>
              <a:gd name="connsiteY319" fmla="*/ 701692 h 6862288"/>
              <a:gd name="connsiteX320" fmla="*/ 3837527 w 4794266"/>
              <a:gd name="connsiteY320" fmla="*/ 701692 h 6862288"/>
              <a:gd name="connsiteX321" fmla="*/ 3795008 w 4794266"/>
              <a:gd name="connsiteY321" fmla="*/ 791333 h 6862288"/>
              <a:gd name="connsiteX322" fmla="*/ 3089894 w 4794266"/>
              <a:gd name="connsiteY322" fmla="*/ 791333 h 6862288"/>
              <a:gd name="connsiteX323" fmla="*/ 3047375 w 4794266"/>
              <a:gd name="connsiteY323" fmla="*/ 701692 h 6862288"/>
              <a:gd name="connsiteX324" fmla="*/ 2741909 w 4794266"/>
              <a:gd name="connsiteY324" fmla="*/ 670568 h 6862288"/>
              <a:gd name="connsiteX325" fmla="*/ 2794841 w 4794266"/>
              <a:gd name="connsiteY325" fmla="*/ 773272 h 6862288"/>
              <a:gd name="connsiteX326" fmla="*/ 2286696 w 4794266"/>
              <a:gd name="connsiteY326" fmla="*/ 1771977 h 6862288"/>
              <a:gd name="connsiteX327" fmla="*/ 2191419 w 4794266"/>
              <a:gd name="connsiteY327" fmla="*/ 1771977 h 6862288"/>
              <a:gd name="connsiteX328" fmla="*/ 2741909 w 4794266"/>
              <a:gd name="connsiteY328" fmla="*/ 670568 h 6862288"/>
              <a:gd name="connsiteX329" fmla="*/ 0 w 4794266"/>
              <a:gd name="connsiteY329" fmla="*/ 587906 h 6862288"/>
              <a:gd name="connsiteX330" fmla="*/ 429355 w 4794266"/>
              <a:gd name="connsiteY330" fmla="*/ 1460707 h 6862288"/>
              <a:gd name="connsiteX331" fmla="*/ 335326 w 4794266"/>
              <a:gd name="connsiteY331" fmla="*/ 1460707 h 6862288"/>
              <a:gd name="connsiteX332" fmla="*/ 0 w 4794266"/>
              <a:gd name="connsiteY332" fmla="*/ 791234 h 6862288"/>
              <a:gd name="connsiteX333" fmla="*/ 0 w 4794266"/>
              <a:gd name="connsiteY333" fmla="*/ 587906 h 6862288"/>
              <a:gd name="connsiteX334" fmla="*/ 2953999 w 4794266"/>
              <a:gd name="connsiteY334" fmla="*/ 514940 h 6862288"/>
              <a:gd name="connsiteX335" fmla="*/ 3915367 w 4794266"/>
              <a:gd name="connsiteY335" fmla="*/ 514940 h 6862288"/>
              <a:gd name="connsiteX336" fmla="*/ 3873109 w 4794266"/>
              <a:gd name="connsiteY336" fmla="*/ 604580 h 6862288"/>
              <a:gd name="connsiteX337" fmla="*/ 2999778 w 4794266"/>
              <a:gd name="connsiteY337" fmla="*/ 604580 h 6862288"/>
              <a:gd name="connsiteX338" fmla="*/ 2953999 w 4794266"/>
              <a:gd name="connsiteY338" fmla="*/ 514940 h 6862288"/>
              <a:gd name="connsiteX339" fmla="*/ 2633401 w 4794266"/>
              <a:gd name="connsiteY339" fmla="*/ 483816 h 6862288"/>
              <a:gd name="connsiteX340" fmla="*/ 2685925 w 4794266"/>
              <a:gd name="connsiteY340" fmla="*/ 582365 h 6862288"/>
              <a:gd name="connsiteX341" fmla="*/ 2090661 w 4794266"/>
              <a:gd name="connsiteY341" fmla="*/ 1771998 h 6862288"/>
              <a:gd name="connsiteX342" fmla="*/ 1989115 w 4794266"/>
              <a:gd name="connsiteY342" fmla="*/ 1771998 h 6862288"/>
              <a:gd name="connsiteX343" fmla="*/ 2633401 w 4794266"/>
              <a:gd name="connsiteY343" fmla="*/ 483816 h 6862288"/>
              <a:gd name="connsiteX344" fmla="*/ 89908 w 4794266"/>
              <a:gd name="connsiteY344" fmla="*/ 359310 h 6862288"/>
              <a:gd name="connsiteX345" fmla="*/ 647166 w 4794266"/>
              <a:gd name="connsiteY345" fmla="*/ 1445187 h 6862288"/>
              <a:gd name="connsiteX346" fmla="*/ 544233 w 4794266"/>
              <a:gd name="connsiteY346" fmla="*/ 1445187 h 6862288"/>
              <a:gd name="connsiteX347" fmla="*/ 43765 w 4794266"/>
              <a:gd name="connsiteY347" fmla="*/ 454193 h 6862288"/>
              <a:gd name="connsiteX348" fmla="*/ 50864 w 4794266"/>
              <a:gd name="connsiteY348" fmla="*/ 436622 h 6862288"/>
              <a:gd name="connsiteX349" fmla="*/ 89908 w 4794266"/>
              <a:gd name="connsiteY349" fmla="*/ 359310 h 6862288"/>
              <a:gd name="connsiteX350" fmla="*/ 2876180 w 4794266"/>
              <a:gd name="connsiteY350" fmla="*/ 343745 h 6862288"/>
              <a:gd name="connsiteX351" fmla="*/ 4008747 w 4794266"/>
              <a:gd name="connsiteY351" fmla="*/ 343745 h 6862288"/>
              <a:gd name="connsiteX352" fmla="*/ 3963022 w 4794266"/>
              <a:gd name="connsiteY352" fmla="*/ 433529 h 6862288"/>
              <a:gd name="connsiteX353" fmla="*/ 2918387 w 4794266"/>
              <a:gd name="connsiteY353" fmla="*/ 433529 h 6862288"/>
              <a:gd name="connsiteX354" fmla="*/ 2876180 w 4794266"/>
              <a:gd name="connsiteY354" fmla="*/ 343745 h 6862288"/>
              <a:gd name="connsiteX355" fmla="*/ 2531542 w 4794266"/>
              <a:gd name="connsiteY355" fmla="*/ 281495 h 6862288"/>
              <a:gd name="connsiteX356" fmla="*/ 2576996 w 4794266"/>
              <a:gd name="connsiteY356" fmla="*/ 380390 h 6862288"/>
              <a:gd name="connsiteX357" fmla="*/ 1888193 w 4794266"/>
              <a:gd name="connsiteY357" fmla="*/ 1771985 h 6862288"/>
              <a:gd name="connsiteX358" fmla="*/ 1786794 w 4794266"/>
              <a:gd name="connsiteY358" fmla="*/ 1771985 h 6862288"/>
              <a:gd name="connsiteX359" fmla="*/ 2531542 w 4794266"/>
              <a:gd name="connsiteY359" fmla="*/ 281495 h 6862288"/>
              <a:gd name="connsiteX360" fmla="*/ 2782803 w 4794266"/>
              <a:gd name="connsiteY360" fmla="*/ 172561 h 6862288"/>
              <a:gd name="connsiteX361" fmla="*/ 4102104 w 4794266"/>
              <a:gd name="connsiteY361" fmla="*/ 172561 h 6862288"/>
              <a:gd name="connsiteX362" fmla="*/ 4059660 w 4794266"/>
              <a:gd name="connsiteY362" fmla="*/ 262345 h 6862288"/>
              <a:gd name="connsiteX363" fmla="*/ 2825247 w 4794266"/>
              <a:gd name="connsiteY363" fmla="*/ 262345 h 6862288"/>
              <a:gd name="connsiteX364" fmla="*/ 2782803 w 4794266"/>
              <a:gd name="connsiteY364" fmla="*/ 172561 h 6862288"/>
              <a:gd name="connsiteX365" fmla="*/ 186164 w 4794266"/>
              <a:gd name="connsiteY365" fmla="*/ 172558 h 6862288"/>
              <a:gd name="connsiteX366" fmla="*/ 833967 w 4794266"/>
              <a:gd name="connsiteY366" fmla="*/ 1460741 h 6862288"/>
              <a:gd name="connsiteX367" fmla="*/ 735921 w 4794266"/>
              <a:gd name="connsiteY367" fmla="*/ 1460741 h 6862288"/>
              <a:gd name="connsiteX368" fmla="*/ 137141 w 4794266"/>
              <a:gd name="connsiteY368" fmla="*/ 271108 h 6862288"/>
              <a:gd name="connsiteX369" fmla="*/ 151148 w 4794266"/>
              <a:gd name="connsiteY369" fmla="*/ 246470 h 6862288"/>
              <a:gd name="connsiteX370" fmla="*/ 186164 w 4794266"/>
              <a:gd name="connsiteY370" fmla="*/ 172558 h 6862288"/>
              <a:gd name="connsiteX371" fmla="*/ 2434228 w 4794266"/>
              <a:gd name="connsiteY371" fmla="*/ 94743 h 6862288"/>
              <a:gd name="connsiteX372" fmla="*/ 2483591 w 4794266"/>
              <a:gd name="connsiteY372" fmla="*/ 190361 h 6862288"/>
              <a:gd name="connsiteX373" fmla="*/ 1683210 w 4794266"/>
              <a:gd name="connsiteY373" fmla="*/ 1787545 h 6862288"/>
              <a:gd name="connsiteX374" fmla="*/ 1584484 w 4794266"/>
              <a:gd name="connsiteY374" fmla="*/ 1787545 h 6862288"/>
              <a:gd name="connsiteX375" fmla="*/ 2434228 w 4794266"/>
              <a:gd name="connsiteY375" fmla="*/ 94743 h 6862288"/>
              <a:gd name="connsiteX376" fmla="*/ 4682467 w 4794266"/>
              <a:gd name="connsiteY376" fmla="*/ 0 h 6862288"/>
              <a:gd name="connsiteX377" fmla="*/ 4685835 w 4794266"/>
              <a:gd name="connsiteY377" fmla="*/ 0 h 6862288"/>
              <a:gd name="connsiteX378" fmla="*/ 3971455 w 4794266"/>
              <a:gd name="connsiteY378" fmla="*/ 1413615 h 6862288"/>
              <a:gd name="connsiteX379" fmla="*/ 4691881 w 4794266"/>
              <a:gd name="connsiteY379" fmla="*/ 0 h 6862288"/>
              <a:gd name="connsiteX380" fmla="*/ 4794266 w 4794266"/>
              <a:gd name="connsiteY380" fmla="*/ 0 h 6862288"/>
              <a:gd name="connsiteX381" fmla="*/ 3485882 w 4794266"/>
              <a:gd name="connsiteY381" fmla="*/ 2565697 h 6862288"/>
              <a:gd name="connsiteX382" fmla="*/ 3438634 w 4794266"/>
              <a:gd name="connsiteY382" fmla="*/ 2467962 h 6862288"/>
              <a:gd name="connsiteX383" fmla="*/ 3436438 w 4794266"/>
              <a:gd name="connsiteY383" fmla="*/ 2472308 h 6862288"/>
              <a:gd name="connsiteX384" fmla="*/ 3438631 w 4794266"/>
              <a:gd name="connsiteY384" fmla="*/ 2467957 h 6862288"/>
              <a:gd name="connsiteX385" fmla="*/ 3436438 w 4794266"/>
              <a:gd name="connsiteY385" fmla="*/ 2463422 h 6862288"/>
              <a:gd name="connsiteX386" fmla="*/ 3841129 w 4794266"/>
              <a:gd name="connsiteY386" fmla="*/ 1669341 h 6862288"/>
              <a:gd name="connsiteX387" fmla="*/ 4682467 w 4794266"/>
              <a:gd name="connsiteY387" fmla="*/ 0 h 6862288"/>
              <a:gd name="connsiteX388" fmla="*/ 4484198 w 4794266"/>
              <a:gd name="connsiteY388" fmla="*/ 0 h 6862288"/>
              <a:gd name="connsiteX389" fmla="*/ 4588266 w 4794266"/>
              <a:gd name="connsiteY389" fmla="*/ 0 h 6862288"/>
              <a:gd name="connsiteX390" fmla="*/ 3580336 w 4794266"/>
              <a:gd name="connsiteY390" fmla="*/ 1982087 h 6862288"/>
              <a:gd name="connsiteX391" fmla="*/ 3530766 w 4794266"/>
              <a:gd name="connsiteY391" fmla="*/ 1886815 h 6862288"/>
              <a:gd name="connsiteX392" fmla="*/ 4484198 w 4794266"/>
              <a:gd name="connsiteY392" fmla="*/ 0 h 6862288"/>
              <a:gd name="connsiteX393" fmla="*/ 2499096 w 4794266"/>
              <a:gd name="connsiteY393" fmla="*/ 0 h 6862288"/>
              <a:gd name="connsiteX394" fmla="*/ 2598201 w 4794266"/>
              <a:gd name="connsiteY394" fmla="*/ 0 h 6862288"/>
              <a:gd name="connsiteX395" fmla="*/ 3203991 w 4794266"/>
              <a:gd name="connsiteY395" fmla="*/ 1191538 h 6862288"/>
              <a:gd name="connsiteX396" fmla="*/ 3451229 w 4794266"/>
              <a:gd name="connsiteY396" fmla="*/ 1678703 h 6862288"/>
              <a:gd name="connsiteX397" fmla="*/ 4252986 w 4794266"/>
              <a:gd name="connsiteY397" fmla="*/ 83062 h 6862288"/>
              <a:gd name="connsiteX398" fmla="*/ 2748367 w 4794266"/>
              <a:gd name="connsiteY398" fmla="*/ 83062 h 6862288"/>
              <a:gd name="connsiteX399" fmla="*/ 2703352 w 4794266"/>
              <a:gd name="connsiteY399" fmla="*/ 0 h 6862288"/>
              <a:gd name="connsiteX400" fmla="*/ 4396965 w 4794266"/>
              <a:gd name="connsiteY400" fmla="*/ 0 h 6862288"/>
              <a:gd name="connsiteX401" fmla="*/ 4355413 w 4794266"/>
              <a:gd name="connsiteY401" fmla="*/ 83062 h 6862288"/>
              <a:gd name="connsiteX402" fmla="*/ 3497144 w 4794266"/>
              <a:gd name="connsiteY402" fmla="*/ 1777549 h 6862288"/>
              <a:gd name="connsiteX403" fmla="*/ 3451229 w 4794266"/>
              <a:gd name="connsiteY403" fmla="*/ 1876393 h 6862288"/>
              <a:gd name="connsiteX404" fmla="*/ 1981937 w 4794266"/>
              <a:gd name="connsiteY404" fmla="*/ 4795845 h 6862288"/>
              <a:gd name="connsiteX405" fmla="*/ 1939552 w 4794266"/>
              <a:gd name="connsiteY405" fmla="*/ 4884099 h 6862288"/>
              <a:gd name="connsiteX406" fmla="*/ 1932489 w 4794266"/>
              <a:gd name="connsiteY406" fmla="*/ 4884099 h 6862288"/>
              <a:gd name="connsiteX407" fmla="*/ 1837126 w 4794266"/>
              <a:gd name="connsiteY407" fmla="*/ 4884099 h 6862288"/>
              <a:gd name="connsiteX408" fmla="*/ 39353 w 4794266"/>
              <a:gd name="connsiteY408" fmla="*/ 4884099 h 6862288"/>
              <a:gd name="connsiteX409" fmla="*/ 1031836 w 4794266"/>
              <a:gd name="connsiteY409" fmla="*/ 6861000 h 6862288"/>
              <a:gd name="connsiteX410" fmla="*/ 936473 w 4794266"/>
              <a:gd name="connsiteY410" fmla="*/ 6861000 h 6862288"/>
              <a:gd name="connsiteX411" fmla="*/ 0 w 4794266"/>
              <a:gd name="connsiteY411" fmla="*/ 5005253 h 6862288"/>
              <a:gd name="connsiteX412" fmla="*/ 0 w 4794266"/>
              <a:gd name="connsiteY412" fmla="*/ 4795845 h 6862288"/>
              <a:gd name="connsiteX413" fmla="*/ 1879509 w 4794266"/>
              <a:gd name="connsiteY413" fmla="*/ 4795845 h 6862288"/>
              <a:gd name="connsiteX414" fmla="*/ 3401781 w 4794266"/>
              <a:gd name="connsiteY414" fmla="*/ 1777549 h 6862288"/>
              <a:gd name="connsiteX415" fmla="*/ 3165139 w 4794266"/>
              <a:gd name="connsiteY415" fmla="*/ 1315095 h 6862288"/>
              <a:gd name="connsiteX416" fmla="*/ 2499096 w 4794266"/>
              <a:gd name="connsiteY416" fmla="*/ 0 h 6862288"/>
              <a:gd name="connsiteX417" fmla="*/ 2282766 w 4794266"/>
              <a:gd name="connsiteY417" fmla="*/ 0 h 6862288"/>
              <a:gd name="connsiteX418" fmla="*/ 2383457 w 4794266"/>
              <a:gd name="connsiteY418" fmla="*/ 0 h 6862288"/>
              <a:gd name="connsiteX419" fmla="*/ 1448845 w 4794266"/>
              <a:gd name="connsiteY419" fmla="*/ 1858774 h 6862288"/>
              <a:gd name="connsiteX420" fmla="*/ 3246161 w 4794266"/>
              <a:gd name="connsiteY420" fmla="*/ 1858774 h 6862288"/>
              <a:gd name="connsiteX421" fmla="*/ 3203871 w 4794266"/>
              <a:gd name="connsiteY421" fmla="*/ 1943196 h 6862288"/>
              <a:gd name="connsiteX422" fmla="*/ 1403031 w 4794266"/>
              <a:gd name="connsiteY422" fmla="*/ 1943196 h 6862288"/>
              <a:gd name="connsiteX423" fmla="*/ 1392458 w 4794266"/>
              <a:gd name="connsiteY423" fmla="*/ 1943196 h 6862288"/>
              <a:gd name="connsiteX424" fmla="*/ 1304354 w 4794266"/>
              <a:gd name="connsiteY424" fmla="*/ 1943196 h 6862288"/>
              <a:gd name="connsiteX425" fmla="*/ 2282766 w 4794266"/>
              <a:gd name="connsiteY425" fmla="*/ 0 h 6862288"/>
              <a:gd name="connsiteX426" fmla="*/ 2085184 w 4794266"/>
              <a:gd name="connsiteY426" fmla="*/ 0 h 6862288"/>
              <a:gd name="connsiteX427" fmla="*/ 2180489 w 4794266"/>
              <a:gd name="connsiteY427" fmla="*/ 0 h 6862288"/>
              <a:gd name="connsiteX428" fmla="*/ 921627 w 4794266"/>
              <a:gd name="connsiteY428" fmla="*/ 2503438 h 6862288"/>
              <a:gd name="connsiteX429" fmla="*/ 0 w 4794266"/>
              <a:gd name="connsiteY429" fmla="*/ 2503438 h 6862288"/>
              <a:gd name="connsiteX430" fmla="*/ 0 w 4794266"/>
              <a:gd name="connsiteY430" fmla="*/ 2418757 h 6862288"/>
              <a:gd name="connsiteX431" fmla="*/ 868685 w 4794266"/>
              <a:gd name="connsiteY431" fmla="*/ 2418757 h 6862288"/>
              <a:gd name="connsiteX432" fmla="*/ 2085184 w 4794266"/>
              <a:gd name="connsiteY432" fmla="*/ 0 h 6862288"/>
              <a:gd name="connsiteX433" fmla="*/ 1883218 w 4794266"/>
              <a:gd name="connsiteY433" fmla="*/ 0 h 6862288"/>
              <a:gd name="connsiteX434" fmla="*/ 1978547 w 4794266"/>
              <a:gd name="connsiteY434" fmla="*/ 0 h 6862288"/>
              <a:gd name="connsiteX435" fmla="*/ 813769 w 4794266"/>
              <a:gd name="connsiteY435" fmla="*/ 2332241 h 6862288"/>
              <a:gd name="connsiteX436" fmla="*/ 0 w 4794266"/>
              <a:gd name="connsiteY436" fmla="*/ 2332241 h 6862288"/>
              <a:gd name="connsiteX437" fmla="*/ 0 w 4794266"/>
              <a:gd name="connsiteY437" fmla="*/ 2247501 h 6862288"/>
              <a:gd name="connsiteX438" fmla="*/ 753901 w 4794266"/>
              <a:gd name="connsiteY438" fmla="*/ 2247501 h 6862288"/>
              <a:gd name="connsiteX439" fmla="*/ 753901 w 4794266"/>
              <a:gd name="connsiteY439" fmla="*/ 2251031 h 6862288"/>
              <a:gd name="connsiteX440" fmla="*/ 1883218 w 4794266"/>
              <a:gd name="connsiteY440" fmla="*/ 0 h 6862288"/>
              <a:gd name="connsiteX441" fmla="*/ 1676567 w 4794266"/>
              <a:gd name="connsiteY441" fmla="*/ 0 h 6862288"/>
              <a:gd name="connsiteX442" fmla="*/ 1775670 w 4794266"/>
              <a:gd name="connsiteY442" fmla="*/ 0 h 6862288"/>
              <a:gd name="connsiteX443" fmla="*/ 1085842 w 4794266"/>
              <a:gd name="connsiteY443" fmla="*/ 1367346 h 6862288"/>
              <a:gd name="connsiteX444" fmla="*/ 1039779 w 4794266"/>
              <a:gd name="connsiteY444" fmla="*/ 1264773 h 6862288"/>
              <a:gd name="connsiteX445" fmla="*/ 1676567 w 4794266"/>
              <a:gd name="connsiteY445" fmla="*/ 0 h 6862288"/>
              <a:gd name="connsiteX446" fmla="*/ 1479705 w 4794266"/>
              <a:gd name="connsiteY446" fmla="*/ 0 h 6862288"/>
              <a:gd name="connsiteX447" fmla="*/ 1574216 w 4794266"/>
              <a:gd name="connsiteY447" fmla="*/ 0 h 6862288"/>
              <a:gd name="connsiteX448" fmla="*/ 995314 w 4794266"/>
              <a:gd name="connsiteY448" fmla="*/ 1165036 h 6862288"/>
              <a:gd name="connsiteX449" fmla="*/ 946402 w 4794266"/>
              <a:gd name="connsiteY449" fmla="*/ 1069591 h 6862288"/>
              <a:gd name="connsiteX450" fmla="*/ 1479705 w 4794266"/>
              <a:gd name="connsiteY450" fmla="*/ 0 h 6862288"/>
              <a:gd name="connsiteX451" fmla="*/ 1270221 w 4794266"/>
              <a:gd name="connsiteY451" fmla="*/ 0 h 6862288"/>
              <a:gd name="connsiteX452" fmla="*/ 1371191 w 4794266"/>
              <a:gd name="connsiteY452" fmla="*/ 0 h 6862288"/>
              <a:gd name="connsiteX453" fmla="*/ 886459 w 4794266"/>
              <a:gd name="connsiteY453" fmla="*/ 962730 h 6862288"/>
              <a:gd name="connsiteX454" fmla="*/ 837468 w 4794266"/>
              <a:gd name="connsiteY454" fmla="*/ 867670 h 6862288"/>
              <a:gd name="connsiteX455" fmla="*/ 1270221 w 4794266"/>
              <a:gd name="connsiteY455" fmla="*/ 0 h 6862288"/>
              <a:gd name="connsiteX456" fmla="*/ 1086586 w 4794266"/>
              <a:gd name="connsiteY456" fmla="*/ 0 h 6862288"/>
              <a:gd name="connsiteX457" fmla="*/ 1183878 w 4794266"/>
              <a:gd name="connsiteY457" fmla="*/ 0 h 6862288"/>
              <a:gd name="connsiteX458" fmla="*/ 797450 w 4794266"/>
              <a:gd name="connsiteY458" fmla="*/ 760440 h 6862288"/>
              <a:gd name="connsiteX459" fmla="*/ 744092 w 4794266"/>
              <a:gd name="connsiteY459" fmla="*/ 658939 h 6862288"/>
              <a:gd name="connsiteX460" fmla="*/ 1086586 w 4794266"/>
              <a:gd name="connsiteY460" fmla="*/ 0 h 6862288"/>
              <a:gd name="connsiteX461" fmla="*/ 882903 w 4794266"/>
              <a:gd name="connsiteY461" fmla="*/ 0 h 6862288"/>
              <a:gd name="connsiteX462" fmla="*/ 983094 w 4794266"/>
              <a:gd name="connsiteY462" fmla="*/ 0 h 6862288"/>
              <a:gd name="connsiteX463" fmla="*/ 699348 w 4794266"/>
              <a:gd name="connsiteY463" fmla="*/ 573640 h 6862288"/>
              <a:gd name="connsiteX464" fmla="*/ 657662 w 4794266"/>
              <a:gd name="connsiteY464" fmla="*/ 488488 h 6862288"/>
              <a:gd name="connsiteX465" fmla="*/ 650715 w 4794266"/>
              <a:gd name="connsiteY465" fmla="*/ 474296 h 6862288"/>
              <a:gd name="connsiteX466" fmla="*/ 882903 w 4794266"/>
              <a:gd name="connsiteY466" fmla="*/ 0 h 6862288"/>
              <a:gd name="connsiteX467" fmla="*/ 677572 w 4794266"/>
              <a:gd name="connsiteY467" fmla="*/ 0 h 6862288"/>
              <a:gd name="connsiteX468" fmla="*/ 778686 w 4794266"/>
              <a:gd name="connsiteY468" fmla="*/ 0 h 6862288"/>
              <a:gd name="connsiteX469" fmla="*/ 588085 w 4794266"/>
              <a:gd name="connsiteY469" fmla="*/ 371319 h 6862288"/>
              <a:gd name="connsiteX470" fmla="*/ 545333 w 4794266"/>
              <a:gd name="connsiteY470" fmla="*/ 279088 h 6862288"/>
              <a:gd name="connsiteX471" fmla="*/ 541771 w 4794266"/>
              <a:gd name="connsiteY471" fmla="*/ 275541 h 6862288"/>
              <a:gd name="connsiteX472" fmla="*/ 677572 w 4794266"/>
              <a:gd name="connsiteY472" fmla="*/ 0 h 6862288"/>
              <a:gd name="connsiteX473" fmla="*/ 483066 w 4794266"/>
              <a:gd name="connsiteY473" fmla="*/ 0 h 6862288"/>
              <a:gd name="connsiteX474" fmla="*/ 579239 w 4794266"/>
              <a:gd name="connsiteY474" fmla="*/ 0 h 6862288"/>
              <a:gd name="connsiteX475" fmla="*/ 496812 w 4794266"/>
              <a:gd name="connsiteY475" fmla="*/ 169055 h 6862288"/>
              <a:gd name="connsiteX476" fmla="*/ 448395 w 4794266"/>
              <a:gd name="connsiteY476" fmla="*/ 67508 h 6862288"/>
              <a:gd name="connsiteX477" fmla="*/ 483066 w 4794266"/>
              <a:gd name="connsiteY477" fmla="*/ 0 h 6862288"/>
              <a:gd name="connsiteX478" fmla="*/ 281623 w 4794266"/>
              <a:gd name="connsiteY478" fmla="*/ 0 h 6862288"/>
              <a:gd name="connsiteX479" fmla="*/ 380286 w 4794266"/>
              <a:gd name="connsiteY479" fmla="*/ 0 h 6862288"/>
              <a:gd name="connsiteX480" fmla="*/ 347483 w 4794266"/>
              <a:gd name="connsiteY480" fmla="*/ 69038 h 6862288"/>
              <a:gd name="connsiteX481" fmla="*/ 1036285 w 4794266"/>
              <a:gd name="connsiteY481" fmla="*/ 1460728 h 6862288"/>
              <a:gd name="connsiteX482" fmla="*/ 941880 w 4794266"/>
              <a:gd name="connsiteY482" fmla="*/ 1460728 h 6862288"/>
              <a:gd name="connsiteX483" fmla="*/ 246086 w 4794266"/>
              <a:gd name="connsiteY483" fmla="*/ 69038 h 6862288"/>
              <a:gd name="connsiteX484" fmla="*/ 281623 w 4794266"/>
              <a:gd name="connsiteY484" fmla="*/ 0 h 6862288"/>
              <a:gd name="connsiteX485" fmla="*/ 79031 w 4794266"/>
              <a:gd name="connsiteY485" fmla="*/ 0 h 6862288"/>
              <a:gd name="connsiteX486" fmla="*/ 173569 w 4794266"/>
              <a:gd name="connsiteY486" fmla="*/ 0 h 6862288"/>
              <a:gd name="connsiteX487" fmla="*/ 0 w 4794266"/>
              <a:gd name="connsiteY487" fmla="*/ 349055 h 6862288"/>
              <a:gd name="connsiteX488" fmla="*/ 0 w 4794266"/>
              <a:gd name="connsiteY488" fmla="*/ 155555 h 6862288"/>
              <a:gd name="connsiteX489" fmla="*/ 79031 w 4794266"/>
              <a:gd name="connsiteY489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1308307 w 4794266"/>
              <a:gd name="connsiteY196" fmla="*/ 6862288 h 6862288"/>
              <a:gd name="connsiteX197" fmla="*/ 1205888 w 4794266"/>
              <a:gd name="connsiteY197" fmla="*/ 6862288 h 6862288"/>
              <a:gd name="connsiteX198" fmla="*/ 1206546 w 4794266"/>
              <a:gd name="connsiteY198" fmla="*/ 6860998 h 6862288"/>
              <a:gd name="connsiteX199" fmla="*/ 1127055 w 4794266"/>
              <a:gd name="connsiteY199" fmla="*/ 6860998 h 6862288"/>
              <a:gd name="connsiteX200" fmla="*/ 1081302 w 4794266"/>
              <a:gd name="connsiteY200" fmla="*/ 6769162 h 6862288"/>
              <a:gd name="connsiteX201" fmla="*/ 226066 w 4794266"/>
              <a:gd name="connsiteY201" fmla="*/ 5059594 h 6862288"/>
              <a:gd name="connsiteX202" fmla="*/ 183832 w 4794266"/>
              <a:gd name="connsiteY202" fmla="*/ 4974822 h 6862288"/>
              <a:gd name="connsiteX203" fmla="*/ 1880226 w 4794266"/>
              <a:gd name="connsiteY203" fmla="*/ 4974822 h 6862288"/>
              <a:gd name="connsiteX204" fmla="*/ 1834473 w 4794266"/>
              <a:gd name="connsiteY204" fmla="*/ 5059594 h 6862288"/>
              <a:gd name="connsiteX205" fmla="*/ 324611 w 4794266"/>
              <a:gd name="connsiteY205" fmla="*/ 5059594 h 6862288"/>
              <a:gd name="connsiteX206" fmla="*/ 1134094 w 4794266"/>
              <a:gd name="connsiteY206" fmla="*/ 6673793 h 6862288"/>
              <a:gd name="connsiteX207" fmla="*/ 1376939 w 4794266"/>
              <a:gd name="connsiteY207" fmla="*/ 6182822 h 6862288"/>
              <a:gd name="connsiteX208" fmla="*/ 2073798 w 4794266"/>
              <a:gd name="connsiteY208" fmla="*/ 4794681 h 6862288"/>
              <a:gd name="connsiteX209" fmla="*/ 2172342 w 4794266"/>
              <a:gd name="connsiteY209" fmla="*/ 4794681 h 6862288"/>
              <a:gd name="connsiteX210" fmla="*/ 1415653 w 4794266"/>
              <a:gd name="connsiteY210" fmla="*/ 6306448 h 6862288"/>
              <a:gd name="connsiteX211" fmla="*/ 1179847 w 4794266"/>
              <a:gd name="connsiteY211" fmla="*/ 6769162 h 6862288"/>
              <a:gd name="connsiteX212" fmla="*/ 1217546 w 4794266"/>
              <a:gd name="connsiteY212" fmla="*/ 6839426 h 6862288"/>
              <a:gd name="connsiteX213" fmla="*/ 3387196 w 4794266"/>
              <a:gd name="connsiteY213" fmla="*/ 2569217 h 6862288"/>
              <a:gd name="connsiteX214" fmla="*/ 1393478 w 4794266"/>
              <a:gd name="connsiteY214" fmla="*/ 2553652 h 6862288"/>
              <a:gd name="connsiteX215" fmla="*/ 2903768 w 4794266"/>
              <a:gd name="connsiteY215" fmla="*/ 2553652 h 6862288"/>
              <a:gd name="connsiteX216" fmla="*/ 2857787 w 4794266"/>
              <a:gd name="connsiteY216" fmla="*/ 2643437 h 6862288"/>
              <a:gd name="connsiteX217" fmla="*/ 1351035 w 4794266"/>
              <a:gd name="connsiteY217" fmla="*/ 2643437 h 6862288"/>
              <a:gd name="connsiteX218" fmla="*/ 1393478 w 4794266"/>
              <a:gd name="connsiteY218" fmla="*/ 2553652 h 6862288"/>
              <a:gd name="connsiteX219" fmla="*/ 1471298 w 4794266"/>
              <a:gd name="connsiteY219" fmla="*/ 2382466 h 6862288"/>
              <a:gd name="connsiteX220" fmla="*/ 2981587 w 4794266"/>
              <a:gd name="connsiteY220" fmla="*/ 2382466 h 6862288"/>
              <a:gd name="connsiteX221" fmla="*/ 2939143 w 4794266"/>
              <a:gd name="connsiteY221" fmla="*/ 2472251 h 6862288"/>
              <a:gd name="connsiteX222" fmla="*/ 1428853 w 4794266"/>
              <a:gd name="connsiteY222" fmla="*/ 2472251 h 6862288"/>
              <a:gd name="connsiteX223" fmla="*/ 1471298 w 4794266"/>
              <a:gd name="connsiteY223" fmla="*/ 2382466 h 6862288"/>
              <a:gd name="connsiteX224" fmla="*/ 1364286 w 4794266"/>
              <a:gd name="connsiteY224" fmla="*/ 2211271 h 6862288"/>
              <a:gd name="connsiteX225" fmla="*/ 3074965 w 4794266"/>
              <a:gd name="connsiteY225" fmla="*/ 2211271 h 6862288"/>
              <a:gd name="connsiteX226" fmla="*/ 3029017 w 4794266"/>
              <a:gd name="connsiteY226" fmla="*/ 2299248 h 6862288"/>
              <a:gd name="connsiteX227" fmla="*/ 1420838 w 4794266"/>
              <a:gd name="connsiteY227" fmla="*/ 2299248 h 6862288"/>
              <a:gd name="connsiteX228" fmla="*/ 204981 w 4794266"/>
              <a:gd name="connsiteY228" fmla="*/ 4713353 h 6862288"/>
              <a:gd name="connsiteX229" fmla="*/ 106016 w 4794266"/>
              <a:gd name="connsiteY229" fmla="*/ 4713353 h 6862288"/>
              <a:gd name="connsiteX230" fmla="*/ 1364286 w 4794266"/>
              <a:gd name="connsiteY230" fmla="*/ 2211271 h 6862288"/>
              <a:gd name="connsiteX231" fmla="*/ 0 w 4794266"/>
              <a:gd name="connsiteY231" fmla="*/ 2071210 h 6862288"/>
              <a:gd name="connsiteX232" fmla="*/ 740567 w 4794266"/>
              <a:gd name="connsiteY232" fmla="*/ 2071210 h 6862288"/>
              <a:gd name="connsiteX233" fmla="*/ 698268 w 4794266"/>
              <a:gd name="connsiteY233" fmla="*/ 2160994 h 6862288"/>
              <a:gd name="connsiteX234" fmla="*/ 0 w 4794266"/>
              <a:gd name="connsiteY234" fmla="*/ 2160994 h 6862288"/>
              <a:gd name="connsiteX235" fmla="*/ 0 w 4794266"/>
              <a:gd name="connsiteY235" fmla="*/ 2071210 h 6862288"/>
              <a:gd name="connsiteX236" fmla="*/ 1263349 w 4794266"/>
              <a:gd name="connsiteY236" fmla="*/ 2040088 h 6862288"/>
              <a:gd name="connsiteX237" fmla="*/ 3168348 w 4794266"/>
              <a:gd name="connsiteY237" fmla="*/ 2040088 h 6862288"/>
              <a:gd name="connsiteX238" fmla="*/ 3118959 w 4794266"/>
              <a:gd name="connsiteY238" fmla="*/ 2124996 h 6862288"/>
              <a:gd name="connsiteX239" fmla="*/ 1319793 w 4794266"/>
              <a:gd name="connsiteY239" fmla="*/ 2124996 h 6862288"/>
              <a:gd name="connsiteX240" fmla="*/ 14514 w 4794266"/>
              <a:gd name="connsiteY240" fmla="*/ 4728892 h 6862288"/>
              <a:gd name="connsiteX241" fmla="*/ 0 w 4794266"/>
              <a:gd name="connsiteY241" fmla="*/ 4728892 h 6862288"/>
              <a:gd name="connsiteX242" fmla="*/ 0 w 4794266"/>
              <a:gd name="connsiteY242" fmla="*/ 4557406 h 6862288"/>
              <a:gd name="connsiteX243" fmla="*/ 1263349 w 4794266"/>
              <a:gd name="connsiteY243" fmla="*/ 2040088 h 6862288"/>
              <a:gd name="connsiteX244" fmla="*/ 3495719 w 4794266"/>
              <a:gd name="connsiteY244" fmla="*/ 1977841 h 6862288"/>
              <a:gd name="connsiteX245" fmla="*/ 3541835 w 4794266"/>
              <a:gd name="connsiteY245" fmla="*/ 2080385 h 6862288"/>
              <a:gd name="connsiteX246" fmla="*/ 2197370 w 4794266"/>
              <a:gd name="connsiteY246" fmla="*/ 4728895 h 6862288"/>
              <a:gd name="connsiteX247" fmla="*/ 2098043 w 4794266"/>
              <a:gd name="connsiteY247" fmla="*/ 4728895 h 6862288"/>
              <a:gd name="connsiteX248" fmla="*/ 3495719 w 4794266"/>
              <a:gd name="connsiteY248" fmla="*/ 1977841 h 6862288"/>
              <a:gd name="connsiteX249" fmla="*/ 0 w 4794266"/>
              <a:gd name="connsiteY249" fmla="*/ 1900015 h 6862288"/>
              <a:gd name="connsiteX250" fmla="*/ 833922 w 4794266"/>
              <a:gd name="connsiteY250" fmla="*/ 1900015 h 6862288"/>
              <a:gd name="connsiteX251" fmla="*/ 791380 w 4794266"/>
              <a:gd name="connsiteY251" fmla="*/ 1989799 h 6862288"/>
              <a:gd name="connsiteX252" fmla="*/ 0 w 4794266"/>
              <a:gd name="connsiteY252" fmla="*/ 1989799 h 6862288"/>
              <a:gd name="connsiteX253" fmla="*/ 0 w 4794266"/>
              <a:gd name="connsiteY253" fmla="*/ 1900015 h 6862288"/>
              <a:gd name="connsiteX254" fmla="*/ 0 w 4794266"/>
              <a:gd name="connsiteY254" fmla="*/ 1728829 h 6862288"/>
              <a:gd name="connsiteX255" fmla="*/ 911757 w 4794266"/>
              <a:gd name="connsiteY255" fmla="*/ 1728829 h 6862288"/>
              <a:gd name="connsiteX256" fmla="*/ 869523 w 4794266"/>
              <a:gd name="connsiteY256" fmla="*/ 1818614 h 6862288"/>
              <a:gd name="connsiteX257" fmla="*/ 0 w 4794266"/>
              <a:gd name="connsiteY257" fmla="*/ 1818614 h 6862288"/>
              <a:gd name="connsiteX258" fmla="*/ 0 w 4794266"/>
              <a:gd name="connsiteY258" fmla="*/ 1728829 h 6862288"/>
              <a:gd name="connsiteX259" fmla="*/ 3236271 w 4794266"/>
              <a:gd name="connsiteY259" fmla="*/ 1682140 h 6862288"/>
              <a:gd name="connsiteX260" fmla="*/ 3292621 w 4794266"/>
              <a:gd name="connsiteY260" fmla="*/ 1787327 h 6862288"/>
              <a:gd name="connsiteX261" fmla="*/ 3187434 w 4794266"/>
              <a:gd name="connsiteY261" fmla="*/ 1787327 h 6862288"/>
              <a:gd name="connsiteX262" fmla="*/ 3236271 w 4794266"/>
              <a:gd name="connsiteY262" fmla="*/ 1682140 h 6862288"/>
              <a:gd name="connsiteX263" fmla="*/ 0 w 4794266"/>
              <a:gd name="connsiteY263" fmla="*/ 1542076 h 6862288"/>
              <a:gd name="connsiteX264" fmla="*/ 1005127 w 4794266"/>
              <a:gd name="connsiteY264" fmla="*/ 1542076 h 6862288"/>
              <a:gd name="connsiteX265" fmla="*/ 959295 w 4794266"/>
              <a:gd name="connsiteY265" fmla="*/ 1631861 h 6862288"/>
              <a:gd name="connsiteX266" fmla="*/ 0 w 4794266"/>
              <a:gd name="connsiteY266" fmla="*/ 1631861 h 6862288"/>
              <a:gd name="connsiteX267" fmla="*/ 0 w 4794266"/>
              <a:gd name="connsiteY267" fmla="*/ 1542076 h 6862288"/>
              <a:gd name="connsiteX268" fmla="*/ 3132571 w 4794266"/>
              <a:gd name="connsiteY268" fmla="*/ 1479829 h 6862288"/>
              <a:gd name="connsiteX269" fmla="*/ 3184006 w 4794266"/>
              <a:gd name="connsiteY269" fmla="*/ 1573753 h 6862288"/>
              <a:gd name="connsiteX270" fmla="*/ 3084565 w 4794266"/>
              <a:gd name="connsiteY270" fmla="*/ 1772037 h 6862288"/>
              <a:gd name="connsiteX271" fmla="*/ 2985124 w 4794266"/>
              <a:gd name="connsiteY271" fmla="*/ 1772037 h 6862288"/>
              <a:gd name="connsiteX272" fmla="*/ 3132571 w 4794266"/>
              <a:gd name="connsiteY272" fmla="*/ 1479829 h 6862288"/>
              <a:gd name="connsiteX273" fmla="*/ 3389755 w 4794266"/>
              <a:gd name="connsiteY273" fmla="*/ 1386453 h 6862288"/>
              <a:gd name="connsiteX274" fmla="*/ 3479540 w 4794266"/>
              <a:gd name="connsiteY274" fmla="*/ 1386453 h 6862288"/>
              <a:gd name="connsiteX275" fmla="*/ 3436443 w 4794266"/>
              <a:gd name="connsiteY275" fmla="*/ 1476239 h 6862288"/>
              <a:gd name="connsiteX276" fmla="*/ 3389755 w 4794266"/>
              <a:gd name="connsiteY276" fmla="*/ 1386453 h 6862288"/>
              <a:gd name="connsiteX277" fmla="*/ 0 w 4794266"/>
              <a:gd name="connsiteY277" fmla="*/ 1378844 h 6862288"/>
              <a:gd name="connsiteX278" fmla="*/ 40400 w 4794266"/>
              <a:gd name="connsiteY278" fmla="*/ 1460702 h 6862288"/>
              <a:gd name="connsiteX279" fmla="*/ 0 w 4794266"/>
              <a:gd name="connsiteY279" fmla="*/ 1460702 h 6862288"/>
              <a:gd name="connsiteX280" fmla="*/ 0 w 4794266"/>
              <a:gd name="connsiteY280" fmla="*/ 1378844 h 6862288"/>
              <a:gd name="connsiteX281" fmla="*/ 3041878 w 4794266"/>
              <a:gd name="connsiteY281" fmla="*/ 1277509 h 6862288"/>
              <a:gd name="connsiteX282" fmla="*/ 3087101 w 4794266"/>
              <a:gd name="connsiteY282" fmla="*/ 1365185 h 6862288"/>
              <a:gd name="connsiteX283" fmla="*/ 3090579 w 4794266"/>
              <a:gd name="connsiteY283" fmla="*/ 1375707 h 6862288"/>
              <a:gd name="connsiteX284" fmla="*/ 2892295 w 4794266"/>
              <a:gd name="connsiteY284" fmla="*/ 1772009 h 6862288"/>
              <a:gd name="connsiteX285" fmla="*/ 2798371 w 4794266"/>
              <a:gd name="connsiteY285" fmla="*/ 1772009 h 6862288"/>
              <a:gd name="connsiteX286" fmla="*/ 3041878 w 4794266"/>
              <a:gd name="connsiteY286" fmla="*/ 1277509 h 6862288"/>
              <a:gd name="connsiteX287" fmla="*/ 3311937 w 4794266"/>
              <a:gd name="connsiteY287" fmla="*/ 1215257 h 6862288"/>
              <a:gd name="connsiteX288" fmla="*/ 3572933 w 4794266"/>
              <a:gd name="connsiteY288" fmla="*/ 1215257 h 6862288"/>
              <a:gd name="connsiteX289" fmla="*/ 3530029 w 4794266"/>
              <a:gd name="connsiteY289" fmla="*/ 1305042 h 6862288"/>
              <a:gd name="connsiteX290" fmla="*/ 3354840 w 4794266"/>
              <a:gd name="connsiteY290" fmla="*/ 1305042 h 6862288"/>
              <a:gd name="connsiteX291" fmla="*/ 3311937 w 4794266"/>
              <a:gd name="connsiteY291" fmla="*/ 1215257 h 6862288"/>
              <a:gd name="connsiteX292" fmla="*/ 2950989 w 4794266"/>
              <a:gd name="connsiteY292" fmla="*/ 1075199 h 6862288"/>
              <a:gd name="connsiteX293" fmla="*/ 2993582 w 4794266"/>
              <a:gd name="connsiteY293" fmla="*/ 1160086 h 6862288"/>
              <a:gd name="connsiteX294" fmla="*/ 2997131 w 4794266"/>
              <a:gd name="connsiteY294" fmla="*/ 1174233 h 6862288"/>
              <a:gd name="connsiteX295" fmla="*/ 2698982 w 4794266"/>
              <a:gd name="connsiteY295" fmla="*/ 1771979 h 6862288"/>
              <a:gd name="connsiteX296" fmla="*/ 2596050 w 4794266"/>
              <a:gd name="connsiteY296" fmla="*/ 1771979 h 6862288"/>
              <a:gd name="connsiteX297" fmla="*/ 2950989 w 4794266"/>
              <a:gd name="connsiteY297" fmla="*/ 1075199 h 6862288"/>
              <a:gd name="connsiteX298" fmla="*/ 3218559 w 4794266"/>
              <a:gd name="connsiteY298" fmla="*/ 1044073 h 6862288"/>
              <a:gd name="connsiteX299" fmla="*/ 3650802 w 4794266"/>
              <a:gd name="connsiteY299" fmla="*/ 1044073 h 6862288"/>
              <a:gd name="connsiteX300" fmla="*/ 3608632 w 4794266"/>
              <a:gd name="connsiteY300" fmla="*/ 1133858 h 6862288"/>
              <a:gd name="connsiteX301" fmla="*/ 3264243 w 4794266"/>
              <a:gd name="connsiteY301" fmla="*/ 1133858 h 6862288"/>
              <a:gd name="connsiteX302" fmla="*/ 3218559 w 4794266"/>
              <a:gd name="connsiteY302" fmla="*/ 1044073 h 6862288"/>
              <a:gd name="connsiteX303" fmla="*/ 0 w 4794266"/>
              <a:gd name="connsiteY303" fmla="*/ 969072 h 6862288"/>
              <a:gd name="connsiteX304" fmla="*/ 242609 w 4794266"/>
              <a:gd name="connsiteY304" fmla="*/ 1445195 h 6862288"/>
              <a:gd name="connsiteX305" fmla="*/ 141781 w 4794266"/>
              <a:gd name="connsiteY305" fmla="*/ 1445195 h 6862288"/>
              <a:gd name="connsiteX306" fmla="*/ 0 w 4794266"/>
              <a:gd name="connsiteY306" fmla="*/ 1165963 h 6862288"/>
              <a:gd name="connsiteX307" fmla="*/ 0 w 4794266"/>
              <a:gd name="connsiteY307" fmla="*/ 969072 h 6862288"/>
              <a:gd name="connsiteX308" fmla="*/ 2839507 w 4794266"/>
              <a:gd name="connsiteY308" fmla="*/ 888446 h 6862288"/>
              <a:gd name="connsiteX309" fmla="*/ 2888263 w 4794266"/>
              <a:gd name="connsiteY309" fmla="*/ 984396 h 6862288"/>
              <a:gd name="connsiteX310" fmla="*/ 2494733 w 4794266"/>
              <a:gd name="connsiteY310" fmla="*/ 1787533 h 6862288"/>
              <a:gd name="connsiteX311" fmla="*/ 2393739 w 4794266"/>
              <a:gd name="connsiteY311" fmla="*/ 1787533 h 6862288"/>
              <a:gd name="connsiteX312" fmla="*/ 2839507 w 4794266"/>
              <a:gd name="connsiteY312" fmla="*/ 888446 h 6862288"/>
              <a:gd name="connsiteX313" fmla="*/ 3125183 w 4794266"/>
              <a:gd name="connsiteY313" fmla="*/ 872877 h 6862288"/>
              <a:gd name="connsiteX314" fmla="*/ 3744155 w 4794266"/>
              <a:gd name="connsiteY314" fmla="*/ 872877 h 6862288"/>
              <a:gd name="connsiteX315" fmla="*/ 3701711 w 4794266"/>
              <a:gd name="connsiteY315" fmla="*/ 962518 h 6862288"/>
              <a:gd name="connsiteX316" fmla="*/ 3171164 w 4794266"/>
              <a:gd name="connsiteY316" fmla="*/ 962518 h 6862288"/>
              <a:gd name="connsiteX317" fmla="*/ 3125183 w 4794266"/>
              <a:gd name="connsiteY317" fmla="*/ 872877 h 6862288"/>
              <a:gd name="connsiteX318" fmla="*/ 3047375 w 4794266"/>
              <a:gd name="connsiteY318" fmla="*/ 701692 h 6862288"/>
              <a:gd name="connsiteX319" fmla="*/ 3837527 w 4794266"/>
              <a:gd name="connsiteY319" fmla="*/ 701692 h 6862288"/>
              <a:gd name="connsiteX320" fmla="*/ 3795008 w 4794266"/>
              <a:gd name="connsiteY320" fmla="*/ 791333 h 6862288"/>
              <a:gd name="connsiteX321" fmla="*/ 3089894 w 4794266"/>
              <a:gd name="connsiteY321" fmla="*/ 791333 h 6862288"/>
              <a:gd name="connsiteX322" fmla="*/ 3047375 w 4794266"/>
              <a:gd name="connsiteY322" fmla="*/ 701692 h 6862288"/>
              <a:gd name="connsiteX323" fmla="*/ 2741909 w 4794266"/>
              <a:gd name="connsiteY323" fmla="*/ 670568 h 6862288"/>
              <a:gd name="connsiteX324" fmla="*/ 2794841 w 4794266"/>
              <a:gd name="connsiteY324" fmla="*/ 773272 h 6862288"/>
              <a:gd name="connsiteX325" fmla="*/ 2286696 w 4794266"/>
              <a:gd name="connsiteY325" fmla="*/ 1771977 h 6862288"/>
              <a:gd name="connsiteX326" fmla="*/ 2191419 w 4794266"/>
              <a:gd name="connsiteY326" fmla="*/ 1771977 h 6862288"/>
              <a:gd name="connsiteX327" fmla="*/ 2741909 w 4794266"/>
              <a:gd name="connsiteY327" fmla="*/ 670568 h 6862288"/>
              <a:gd name="connsiteX328" fmla="*/ 0 w 4794266"/>
              <a:gd name="connsiteY328" fmla="*/ 587906 h 6862288"/>
              <a:gd name="connsiteX329" fmla="*/ 429355 w 4794266"/>
              <a:gd name="connsiteY329" fmla="*/ 1460707 h 6862288"/>
              <a:gd name="connsiteX330" fmla="*/ 335326 w 4794266"/>
              <a:gd name="connsiteY330" fmla="*/ 1460707 h 6862288"/>
              <a:gd name="connsiteX331" fmla="*/ 0 w 4794266"/>
              <a:gd name="connsiteY331" fmla="*/ 791234 h 6862288"/>
              <a:gd name="connsiteX332" fmla="*/ 0 w 4794266"/>
              <a:gd name="connsiteY332" fmla="*/ 587906 h 6862288"/>
              <a:gd name="connsiteX333" fmla="*/ 2953999 w 4794266"/>
              <a:gd name="connsiteY333" fmla="*/ 514940 h 6862288"/>
              <a:gd name="connsiteX334" fmla="*/ 3915367 w 4794266"/>
              <a:gd name="connsiteY334" fmla="*/ 514940 h 6862288"/>
              <a:gd name="connsiteX335" fmla="*/ 3873109 w 4794266"/>
              <a:gd name="connsiteY335" fmla="*/ 604580 h 6862288"/>
              <a:gd name="connsiteX336" fmla="*/ 2999778 w 4794266"/>
              <a:gd name="connsiteY336" fmla="*/ 604580 h 6862288"/>
              <a:gd name="connsiteX337" fmla="*/ 2953999 w 4794266"/>
              <a:gd name="connsiteY337" fmla="*/ 514940 h 6862288"/>
              <a:gd name="connsiteX338" fmla="*/ 2633401 w 4794266"/>
              <a:gd name="connsiteY338" fmla="*/ 483816 h 6862288"/>
              <a:gd name="connsiteX339" fmla="*/ 2685925 w 4794266"/>
              <a:gd name="connsiteY339" fmla="*/ 582365 h 6862288"/>
              <a:gd name="connsiteX340" fmla="*/ 2090661 w 4794266"/>
              <a:gd name="connsiteY340" fmla="*/ 1771998 h 6862288"/>
              <a:gd name="connsiteX341" fmla="*/ 1989115 w 4794266"/>
              <a:gd name="connsiteY341" fmla="*/ 1771998 h 6862288"/>
              <a:gd name="connsiteX342" fmla="*/ 2633401 w 4794266"/>
              <a:gd name="connsiteY342" fmla="*/ 483816 h 6862288"/>
              <a:gd name="connsiteX343" fmla="*/ 89908 w 4794266"/>
              <a:gd name="connsiteY343" fmla="*/ 359310 h 6862288"/>
              <a:gd name="connsiteX344" fmla="*/ 647166 w 4794266"/>
              <a:gd name="connsiteY344" fmla="*/ 1445187 h 6862288"/>
              <a:gd name="connsiteX345" fmla="*/ 544233 w 4794266"/>
              <a:gd name="connsiteY345" fmla="*/ 1445187 h 6862288"/>
              <a:gd name="connsiteX346" fmla="*/ 43765 w 4794266"/>
              <a:gd name="connsiteY346" fmla="*/ 454193 h 6862288"/>
              <a:gd name="connsiteX347" fmla="*/ 50864 w 4794266"/>
              <a:gd name="connsiteY347" fmla="*/ 436622 h 6862288"/>
              <a:gd name="connsiteX348" fmla="*/ 89908 w 4794266"/>
              <a:gd name="connsiteY348" fmla="*/ 359310 h 6862288"/>
              <a:gd name="connsiteX349" fmla="*/ 2876180 w 4794266"/>
              <a:gd name="connsiteY349" fmla="*/ 343745 h 6862288"/>
              <a:gd name="connsiteX350" fmla="*/ 4008747 w 4794266"/>
              <a:gd name="connsiteY350" fmla="*/ 343745 h 6862288"/>
              <a:gd name="connsiteX351" fmla="*/ 3963022 w 4794266"/>
              <a:gd name="connsiteY351" fmla="*/ 433529 h 6862288"/>
              <a:gd name="connsiteX352" fmla="*/ 2918387 w 4794266"/>
              <a:gd name="connsiteY352" fmla="*/ 433529 h 6862288"/>
              <a:gd name="connsiteX353" fmla="*/ 2876180 w 4794266"/>
              <a:gd name="connsiteY353" fmla="*/ 343745 h 6862288"/>
              <a:gd name="connsiteX354" fmla="*/ 2531542 w 4794266"/>
              <a:gd name="connsiteY354" fmla="*/ 281495 h 6862288"/>
              <a:gd name="connsiteX355" fmla="*/ 2576996 w 4794266"/>
              <a:gd name="connsiteY355" fmla="*/ 380390 h 6862288"/>
              <a:gd name="connsiteX356" fmla="*/ 1888193 w 4794266"/>
              <a:gd name="connsiteY356" fmla="*/ 1771985 h 6862288"/>
              <a:gd name="connsiteX357" fmla="*/ 1786794 w 4794266"/>
              <a:gd name="connsiteY357" fmla="*/ 1771985 h 6862288"/>
              <a:gd name="connsiteX358" fmla="*/ 2531542 w 4794266"/>
              <a:gd name="connsiteY358" fmla="*/ 281495 h 6862288"/>
              <a:gd name="connsiteX359" fmla="*/ 2782803 w 4794266"/>
              <a:gd name="connsiteY359" fmla="*/ 172561 h 6862288"/>
              <a:gd name="connsiteX360" fmla="*/ 4102104 w 4794266"/>
              <a:gd name="connsiteY360" fmla="*/ 172561 h 6862288"/>
              <a:gd name="connsiteX361" fmla="*/ 4059660 w 4794266"/>
              <a:gd name="connsiteY361" fmla="*/ 262345 h 6862288"/>
              <a:gd name="connsiteX362" fmla="*/ 2825247 w 4794266"/>
              <a:gd name="connsiteY362" fmla="*/ 262345 h 6862288"/>
              <a:gd name="connsiteX363" fmla="*/ 2782803 w 4794266"/>
              <a:gd name="connsiteY363" fmla="*/ 172561 h 6862288"/>
              <a:gd name="connsiteX364" fmla="*/ 186164 w 4794266"/>
              <a:gd name="connsiteY364" fmla="*/ 172558 h 6862288"/>
              <a:gd name="connsiteX365" fmla="*/ 833967 w 4794266"/>
              <a:gd name="connsiteY365" fmla="*/ 1460741 h 6862288"/>
              <a:gd name="connsiteX366" fmla="*/ 735921 w 4794266"/>
              <a:gd name="connsiteY366" fmla="*/ 1460741 h 6862288"/>
              <a:gd name="connsiteX367" fmla="*/ 137141 w 4794266"/>
              <a:gd name="connsiteY367" fmla="*/ 271108 h 6862288"/>
              <a:gd name="connsiteX368" fmla="*/ 151148 w 4794266"/>
              <a:gd name="connsiteY368" fmla="*/ 246470 h 6862288"/>
              <a:gd name="connsiteX369" fmla="*/ 186164 w 4794266"/>
              <a:gd name="connsiteY369" fmla="*/ 172558 h 6862288"/>
              <a:gd name="connsiteX370" fmla="*/ 2434228 w 4794266"/>
              <a:gd name="connsiteY370" fmla="*/ 94743 h 6862288"/>
              <a:gd name="connsiteX371" fmla="*/ 2483591 w 4794266"/>
              <a:gd name="connsiteY371" fmla="*/ 190361 h 6862288"/>
              <a:gd name="connsiteX372" fmla="*/ 1683210 w 4794266"/>
              <a:gd name="connsiteY372" fmla="*/ 1787545 h 6862288"/>
              <a:gd name="connsiteX373" fmla="*/ 1584484 w 4794266"/>
              <a:gd name="connsiteY373" fmla="*/ 1787545 h 6862288"/>
              <a:gd name="connsiteX374" fmla="*/ 2434228 w 4794266"/>
              <a:gd name="connsiteY374" fmla="*/ 94743 h 6862288"/>
              <a:gd name="connsiteX375" fmla="*/ 4682467 w 4794266"/>
              <a:gd name="connsiteY375" fmla="*/ 0 h 6862288"/>
              <a:gd name="connsiteX376" fmla="*/ 4685835 w 4794266"/>
              <a:gd name="connsiteY376" fmla="*/ 0 h 6862288"/>
              <a:gd name="connsiteX377" fmla="*/ 3971455 w 4794266"/>
              <a:gd name="connsiteY377" fmla="*/ 1413615 h 6862288"/>
              <a:gd name="connsiteX378" fmla="*/ 4691881 w 4794266"/>
              <a:gd name="connsiteY378" fmla="*/ 0 h 6862288"/>
              <a:gd name="connsiteX379" fmla="*/ 4794266 w 4794266"/>
              <a:gd name="connsiteY379" fmla="*/ 0 h 6862288"/>
              <a:gd name="connsiteX380" fmla="*/ 3485882 w 4794266"/>
              <a:gd name="connsiteY380" fmla="*/ 2565697 h 6862288"/>
              <a:gd name="connsiteX381" fmla="*/ 3438634 w 4794266"/>
              <a:gd name="connsiteY381" fmla="*/ 2467962 h 6862288"/>
              <a:gd name="connsiteX382" fmla="*/ 3436438 w 4794266"/>
              <a:gd name="connsiteY382" fmla="*/ 2472308 h 6862288"/>
              <a:gd name="connsiteX383" fmla="*/ 3438631 w 4794266"/>
              <a:gd name="connsiteY383" fmla="*/ 2467957 h 6862288"/>
              <a:gd name="connsiteX384" fmla="*/ 3436438 w 4794266"/>
              <a:gd name="connsiteY384" fmla="*/ 2463422 h 6862288"/>
              <a:gd name="connsiteX385" fmla="*/ 3841129 w 4794266"/>
              <a:gd name="connsiteY385" fmla="*/ 1669341 h 6862288"/>
              <a:gd name="connsiteX386" fmla="*/ 4682467 w 4794266"/>
              <a:gd name="connsiteY386" fmla="*/ 0 h 6862288"/>
              <a:gd name="connsiteX387" fmla="*/ 4484198 w 4794266"/>
              <a:gd name="connsiteY387" fmla="*/ 0 h 6862288"/>
              <a:gd name="connsiteX388" fmla="*/ 4588266 w 4794266"/>
              <a:gd name="connsiteY388" fmla="*/ 0 h 6862288"/>
              <a:gd name="connsiteX389" fmla="*/ 3580336 w 4794266"/>
              <a:gd name="connsiteY389" fmla="*/ 1982087 h 6862288"/>
              <a:gd name="connsiteX390" fmla="*/ 3530766 w 4794266"/>
              <a:gd name="connsiteY390" fmla="*/ 1886815 h 6862288"/>
              <a:gd name="connsiteX391" fmla="*/ 4484198 w 4794266"/>
              <a:gd name="connsiteY391" fmla="*/ 0 h 6862288"/>
              <a:gd name="connsiteX392" fmla="*/ 2499096 w 4794266"/>
              <a:gd name="connsiteY392" fmla="*/ 0 h 6862288"/>
              <a:gd name="connsiteX393" fmla="*/ 2598201 w 4794266"/>
              <a:gd name="connsiteY393" fmla="*/ 0 h 6862288"/>
              <a:gd name="connsiteX394" fmla="*/ 3203991 w 4794266"/>
              <a:gd name="connsiteY394" fmla="*/ 1191538 h 6862288"/>
              <a:gd name="connsiteX395" fmla="*/ 3451229 w 4794266"/>
              <a:gd name="connsiteY395" fmla="*/ 1678703 h 6862288"/>
              <a:gd name="connsiteX396" fmla="*/ 4252986 w 4794266"/>
              <a:gd name="connsiteY396" fmla="*/ 83062 h 6862288"/>
              <a:gd name="connsiteX397" fmla="*/ 2748367 w 4794266"/>
              <a:gd name="connsiteY397" fmla="*/ 83062 h 6862288"/>
              <a:gd name="connsiteX398" fmla="*/ 2703352 w 4794266"/>
              <a:gd name="connsiteY398" fmla="*/ 0 h 6862288"/>
              <a:gd name="connsiteX399" fmla="*/ 4396965 w 4794266"/>
              <a:gd name="connsiteY399" fmla="*/ 0 h 6862288"/>
              <a:gd name="connsiteX400" fmla="*/ 4355413 w 4794266"/>
              <a:gd name="connsiteY400" fmla="*/ 83062 h 6862288"/>
              <a:gd name="connsiteX401" fmla="*/ 3497144 w 4794266"/>
              <a:gd name="connsiteY401" fmla="*/ 1777549 h 6862288"/>
              <a:gd name="connsiteX402" fmla="*/ 3451229 w 4794266"/>
              <a:gd name="connsiteY402" fmla="*/ 1876393 h 6862288"/>
              <a:gd name="connsiteX403" fmla="*/ 1981937 w 4794266"/>
              <a:gd name="connsiteY403" fmla="*/ 4795845 h 6862288"/>
              <a:gd name="connsiteX404" fmla="*/ 1939552 w 4794266"/>
              <a:gd name="connsiteY404" fmla="*/ 4884099 h 6862288"/>
              <a:gd name="connsiteX405" fmla="*/ 1932489 w 4794266"/>
              <a:gd name="connsiteY405" fmla="*/ 4884099 h 6862288"/>
              <a:gd name="connsiteX406" fmla="*/ 1837126 w 4794266"/>
              <a:gd name="connsiteY406" fmla="*/ 4884099 h 6862288"/>
              <a:gd name="connsiteX407" fmla="*/ 39353 w 4794266"/>
              <a:gd name="connsiteY407" fmla="*/ 4884099 h 6862288"/>
              <a:gd name="connsiteX408" fmla="*/ 1031836 w 4794266"/>
              <a:gd name="connsiteY408" fmla="*/ 6861000 h 6862288"/>
              <a:gd name="connsiteX409" fmla="*/ 936473 w 4794266"/>
              <a:gd name="connsiteY409" fmla="*/ 6861000 h 6862288"/>
              <a:gd name="connsiteX410" fmla="*/ 0 w 4794266"/>
              <a:gd name="connsiteY410" fmla="*/ 5005253 h 6862288"/>
              <a:gd name="connsiteX411" fmla="*/ 0 w 4794266"/>
              <a:gd name="connsiteY411" fmla="*/ 4795845 h 6862288"/>
              <a:gd name="connsiteX412" fmla="*/ 1879509 w 4794266"/>
              <a:gd name="connsiteY412" fmla="*/ 4795845 h 6862288"/>
              <a:gd name="connsiteX413" fmla="*/ 3401781 w 4794266"/>
              <a:gd name="connsiteY413" fmla="*/ 1777549 h 6862288"/>
              <a:gd name="connsiteX414" fmla="*/ 3165139 w 4794266"/>
              <a:gd name="connsiteY414" fmla="*/ 1315095 h 6862288"/>
              <a:gd name="connsiteX415" fmla="*/ 2499096 w 4794266"/>
              <a:gd name="connsiteY415" fmla="*/ 0 h 6862288"/>
              <a:gd name="connsiteX416" fmla="*/ 2282766 w 4794266"/>
              <a:gd name="connsiteY416" fmla="*/ 0 h 6862288"/>
              <a:gd name="connsiteX417" fmla="*/ 2383457 w 4794266"/>
              <a:gd name="connsiteY417" fmla="*/ 0 h 6862288"/>
              <a:gd name="connsiteX418" fmla="*/ 1448845 w 4794266"/>
              <a:gd name="connsiteY418" fmla="*/ 1858774 h 6862288"/>
              <a:gd name="connsiteX419" fmla="*/ 3246161 w 4794266"/>
              <a:gd name="connsiteY419" fmla="*/ 1858774 h 6862288"/>
              <a:gd name="connsiteX420" fmla="*/ 3203871 w 4794266"/>
              <a:gd name="connsiteY420" fmla="*/ 1943196 h 6862288"/>
              <a:gd name="connsiteX421" fmla="*/ 1403031 w 4794266"/>
              <a:gd name="connsiteY421" fmla="*/ 1943196 h 6862288"/>
              <a:gd name="connsiteX422" fmla="*/ 1392458 w 4794266"/>
              <a:gd name="connsiteY422" fmla="*/ 1943196 h 6862288"/>
              <a:gd name="connsiteX423" fmla="*/ 1304354 w 4794266"/>
              <a:gd name="connsiteY423" fmla="*/ 1943196 h 6862288"/>
              <a:gd name="connsiteX424" fmla="*/ 2282766 w 4794266"/>
              <a:gd name="connsiteY424" fmla="*/ 0 h 6862288"/>
              <a:gd name="connsiteX425" fmla="*/ 2085184 w 4794266"/>
              <a:gd name="connsiteY425" fmla="*/ 0 h 6862288"/>
              <a:gd name="connsiteX426" fmla="*/ 2180489 w 4794266"/>
              <a:gd name="connsiteY426" fmla="*/ 0 h 6862288"/>
              <a:gd name="connsiteX427" fmla="*/ 921627 w 4794266"/>
              <a:gd name="connsiteY427" fmla="*/ 2503438 h 6862288"/>
              <a:gd name="connsiteX428" fmla="*/ 0 w 4794266"/>
              <a:gd name="connsiteY428" fmla="*/ 2503438 h 6862288"/>
              <a:gd name="connsiteX429" fmla="*/ 0 w 4794266"/>
              <a:gd name="connsiteY429" fmla="*/ 2418757 h 6862288"/>
              <a:gd name="connsiteX430" fmla="*/ 868685 w 4794266"/>
              <a:gd name="connsiteY430" fmla="*/ 2418757 h 6862288"/>
              <a:gd name="connsiteX431" fmla="*/ 2085184 w 4794266"/>
              <a:gd name="connsiteY431" fmla="*/ 0 h 6862288"/>
              <a:gd name="connsiteX432" fmla="*/ 1883218 w 4794266"/>
              <a:gd name="connsiteY432" fmla="*/ 0 h 6862288"/>
              <a:gd name="connsiteX433" fmla="*/ 1978547 w 4794266"/>
              <a:gd name="connsiteY433" fmla="*/ 0 h 6862288"/>
              <a:gd name="connsiteX434" fmla="*/ 813769 w 4794266"/>
              <a:gd name="connsiteY434" fmla="*/ 2332241 h 6862288"/>
              <a:gd name="connsiteX435" fmla="*/ 0 w 4794266"/>
              <a:gd name="connsiteY435" fmla="*/ 2332241 h 6862288"/>
              <a:gd name="connsiteX436" fmla="*/ 0 w 4794266"/>
              <a:gd name="connsiteY436" fmla="*/ 2247501 h 6862288"/>
              <a:gd name="connsiteX437" fmla="*/ 753901 w 4794266"/>
              <a:gd name="connsiteY437" fmla="*/ 2247501 h 6862288"/>
              <a:gd name="connsiteX438" fmla="*/ 753901 w 4794266"/>
              <a:gd name="connsiteY438" fmla="*/ 2251031 h 6862288"/>
              <a:gd name="connsiteX439" fmla="*/ 1883218 w 4794266"/>
              <a:gd name="connsiteY439" fmla="*/ 0 h 6862288"/>
              <a:gd name="connsiteX440" fmla="*/ 1676567 w 4794266"/>
              <a:gd name="connsiteY440" fmla="*/ 0 h 6862288"/>
              <a:gd name="connsiteX441" fmla="*/ 1775670 w 4794266"/>
              <a:gd name="connsiteY441" fmla="*/ 0 h 6862288"/>
              <a:gd name="connsiteX442" fmla="*/ 1085842 w 4794266"/>
              <a:gd name="connsiteY442" fmla="*/ 1367346 h 6862288"/>
              <a:gd name="connsiteX443" fmla="*/ 1039779 w 4794266"/>
              <a:gd name="connsiteY443" fmla="*/ 1264773 h 6862288"/>
              <a:gd name="connsiteX444" fmla="*/ 1676567 w 4794266"/>
              <a:gd name="connsiteY444" fmla="*/ 0 h 6862288"/>
              <a:gd name="connsiteX445" fmla="*/ 1479705 w 4794266"/>
              <a:gd name="connsiteY445" fmla="*/ 0 h 6862288"/>
              <a:gd name="connsiteX446" fmla="*/ 1574216 w 4794266"/>
              <a:gd name="connsiteY446" fmla="*/ 0 h 6862288"/>
              <a:gd name="connsiteX447" fmla="*/ 995314 w 4794266"/>
              <a:gd name="connsiteY447" fmla="*/ 1165036 h 6862288"/>
              <a:gd name="connsiteX448" fmla="*/ 946402 w 4794266"/>
              <a:gd name="connsiteY448" fmla="*/ 1069591 h 6862288"/>
              <a:gd name="connsiteX449" fmla="*/ 1479705 w 4794266"/>
              <a:gd name="connsiteY449" fmla="*/ 0 h 6862288"/>
              <a:gd name="connsiteX450" fmla="*/ 1270221 w 4794266"/>
              <a:gd name="connsiteY450" fmla="*/ 0 h 6862288"/>
              <a:gd name="connsiteX451" fmla="*/ 1371191 w 4794266"/>
              <a:gd name="connsiteY451" fmla="*/ 0 h 6862288"/>
              <a:gd name="connsiteX452" fmla="*/ 886459 w 4794266"/>
              <a:gd name="connsiteY452" fmla="*/ 962730 h 6862288"/>
              <a:gd name="connsiteX453" fmla="*/ 837468 w 4794266"/>
              <a:gd name="connsiteY453" fmla="*/ 867670 h 6862288"/>
              <a:gd name="connsiteX454" fmla="*/ 1270221 w 4794266"/>
              <a:gd name="connsiteY454" fmla="*/ 0 h 6862288"/>
              <a:gd name="connsiteX455" fmla="*/ 1086586 w 4794266"/>
              <a:gd name="connsiteY455" fmla="*/ 0 h 6862288"/>
              <a:gd name="connsiteX456" fmla="*/ 1183878 w 4794266"/>
              <a:gd name="connsiteY456" fmla="*/ 0 h 6862288"/>
              <a:gd name="connsiteX457" fmla="*/ 797450 w 4794266"/>
              <a:gd name="connsiteY457" fmla="*/ 760440 h 6862288"/>
              <a:gd name="connsiteX458" fmla="*/ 744092 w 4794266"/>
              <a:gd name="connsiteY458" fmla="*/ 658939 h 6862288"/>
              <a:gd name="connsiteX459" fmla="*/ 1086586 w 4794266"/>
              <a:gd name="connsiteY459" fmla="*/ 0 h 6862288"/>
              <a:gd name="connsiteX460" fmla="*/ 882903 w 4794266"/>
              <a:gd name="connsiteY460" fmla="*/ 0 h 6862288"/>
              <a:gd name="connsiteX461" fmla="*/ 983094 w 4794266"/>
              <a:gd name="connsiteY461" fmla="*/ 0 h 6862288"/>
              <a:gd name="connsiteX462" fmla="*/ 699348 w 4794266"/>
              <a:gd name="connsiteY462" fmla="*/ 573640 h 6862288"/>
              <a:gd name="connsiteX463" fmla="*/ 657662 w 4794266"/>
              <a:gd name="connsiteY463" fmla="*/ 488488 h 6862288"/>
              <a:gd name="connsiteX464" fmla="*/ 650715 w 4794266"/>
              <a:gd name="connsiteY464" fmla="*/ 474296 h 6862288"/>
              <a:gd name="connsiteX465" fmla="*/ 882903 w 4794266"/>
              <a:gd name="connsiteY465" fmla="*/ 0 h 6862288"/>
              <a:gd name="connsiteX466" fmla="*/ 677572 w 4794266"/>
              <a:gd name="connsiteY466" fmla="*/ 0 h 6862288"/>
              <a:gd name="connsiteX467" fmla="*/ 778686 w 4794266"/>
              <a:gd name="connsiteY467" fmla="*/ 0 h 6862288"/>
              <a:gd name="connsiteX468" fmla="*/ 588085 w 4794266"/>
              <a:gd name="connsiteY468" fmla="*/ 371319 h 6862288"/>
              <a:gd name="connsiteX469" fmla="*/ 545333 w 4794266"/>
              <a:gd name="connsiteY469" fmla="*/ 279088 h 6862288"/>
              <a:gd name="connsiteX470" fmla="*/ 541771 w 4794266"/>
              <a:gd name="connsiteY470" fmla="*/ 275541 h 6862288"/>
              <a:gd name="connsiteX471" fmla="*/ 677572 w 4794266"/>
              <a:gd name="connsiteY471" fmla="*/ 0 h 6862288"/>
              <a:gd name="connsiteX472" fmla="*/ 483066 w 4794266"/>
              <a:gd name="connsiteY472" fmla="*/ 0 h 6862288"/>
              <a:gd name="connsiteX473" fmla="*/ 579239 w 4794266"/>
              <a:gd name="connsiteY473" fmla="*/ 0 h 6862288"/>
              <a:gd name="connsiteX474" fmla="*/ 496812 w 4794266"/>
              <a:gd name="connsiteY474" fmla="*/ 169055 h 6862288"/>
              <a:gd name="connsiteX475" fmla="*/ 448395 w 4794266"/>
              <a:gd name="connsiteY475" fmla="*/ 67508 h 6862288"/>
              <a:gd name="connsiteX476" fmla="*/ 483066 w 4794266"/>
              <a:gd name="connsiteY476" fmla="*/ 0 h 6862288"/>
              <a:gd name="connsiteX477" fmla="*/ 281623 w 4794266"/>
              <a:gd name="connsiteY477" fmla="*/ 0 h 6862288"/>
              <a:gd name="connsiteX478" fmla="*/ 380286 w 4794266"/>
              <a:gd name="connsiteY478" fmla="*/ 0 h 6862288"/>
              <a:gd name="connsiteX479" fmla="*/ 347483 w 4794266"/>
              <a:gd name="connsiteY479" fmla="*/ 69038 h 6862288"/>
              <a:gd name="connsiteX480" fmla="*/ 1036285 w 4794266"/>
              <a:gd name="connsiteY480" fmla="*/ 1460728 h 6862288"/>
              <a:gd name="connsiteX481" fmla="*/ 941880 w 4794266"/>
              <a:gd name="connsiteY481" fmla="*/ 1460728 h 6862288"/>
              <a:gd name="connsiteX482" fmla="*/ 246086 w 4794266"/>
              <a:gd name="connsiteY482" fmla="*/ 69038 h 6862288"/>
              <a:gd name="connsiteX483" fmla="*/ 281623 w 4794266"/>
              <a:gd name="connsiteY483" fmla="*/ 0 h 6862288"/>
              <a:gd name="connsiteX484" fmla="*/ 79031 w 4794266"/>
              <a:gd name="connsiteY484" fmla="*/ 0 h 6862288"/>
              <a:gd name="connsiteX485" fmla="*/ 173569 w 4794266"/>
              <a:gd name="connsiteY485" fmla="*/ 0 h 6862288"/>
              <a:gd name="connsiteX486" fmla="*/ 0 w 4794266"/>
              <a:gd name="connsiteY486" fmla="*/ 349055 h 6862288"/>
              <a:gd name="connsiteX487" fmla="*/ 0 w 4794266"/>
              <a:gd name="connsiteY487" fmla="*/ 155555 h 6862288"/>
              <a:gd name="connsiteX488" fmla="*/ 79031 w 4794266"/>
              <a:gd name="connsiteY488" fmla="*/ 0 h 68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</a:cxnLst>
            <a:rect l="l" t="t" r="r" b="b"/>
            <a:pathLst>
              <a:path w="4794266" h="6862288">
                <a:moveTo>
                  <a:pt x="0" y="6708903"/>
                </a:moveTo>
                <a:lnTo>
                  <a:pt x="371024" y="6708903"/>
                </a:lnTo>
                <a:lnTo>
                  <a:pt x="413711" y="6798821"/>
                </a:lnTo>
                <a:lnTo>
                  <a:pt x="0" y="6798821"/>
                </a:lnTo>
                <a:lnTo>
                  <a:pt x="0" y="6708903"/>
                </a:lnTo>
                <a:close/>
                <a:moveTo>
                  <a:pt x="0" y="6537707"/>
                </a:moveTo>
                <a:lnTo>
                  <a:pt x="275057" y="6537707"/>
                </a:lnTo>
                <a:lnTo>
                  <a:pt x="320404" y="6627492"/>
                </a:lnTo>
                <a:lnTo>
                  <a:pt x="0" y="6627492"/>
                </a:lnTo>
                <a:lnTo>
                  <a:pt x="0" y="6537707"/>
                </a:lnTo>
                <a:close/>
                <a:moveTo>
                  <a:pt x="1086471" y="6382080"/>
                </a:moveTo>
                <a:lnTo>
                  <a:pt x="1176256" y="6382080"/>
                </a:lnTo>
                <a:lnTo>
                  <a:pt x="1133159" y="6471865"/>
                </a:lnTo>
                <a:lnTo>
                  <a:pt x="1086471" y="6382080"/>
                </a:lnTo>
                <a:close/>
                <a:moveTo>
                  <a:pt x="176048" y="6350955"/>
                </a:moveTo>
                <a:lnTo>
                  <a:pt x="226884" y="6440996"/>
                </a:lnTo>
                <a:lnTo>
                  <a:pt x="121581" y="6440996"/>
                </a:lnTo>
                <a:lnTo>
                  <a:pt x="176048" y="6350955"/>
                </a:lnTo>
                <a:close/>
                <a:moveTo>
                  <a:pt x="993094" y="6210896"/>
                </a:moveTo>
                <a:lnTo>
                  <a:pt x="1254175" y="6210896"/>
                </a:lnTo>
                <a:lnTo>
                  <a:pt x="1212402" y="6300814"/>
                </a:lnTo>
                <a:lnTo>
                  <a:pt x="1041829" y="6300814"/>
                </a:lnTo>
                <a:lnTo>
                  <a:pt x="993094" y="6210896"/>
                </a:lnTo>
                <a:close/>
                <a:moveTo>
                  <a:pt x="87450" y="6148644"/>
                </a:moveTo>
                <a:lnTo>
                  <a:pt x="133591" y="6246047"/>
                </a:lnTo>
                <a:lnTo>
                  <a:pt x="34210" y="6440853"/>
                </a:lnTo>
                <a:lnTo>
                  <a:pt x="0" y="6440853"/>
                </a:lnTo>
                <a:lnTo>
                  <a:pt x="0" y="6316076"/>
                </a:lnTo>
                <a:lnTo>
                  <a:pt x="87450" y="6148644"/>
                </a:lnTo>
                <a:close/>
                <a:moveTo>
                  <a:pt x="915275" y="6024142"/>
                </a:moveTo>
                <a:lnTo>
                  <a:pt x="1347547" y="6024142"/>
                </a:lnTo>
                <a:lnTo>
                  <a:pt x="1305714" y="6113783"/>
                </a:lnTo>
                <a:lnTo>
                  <a:pt x="957108" y="6113783"/>
                </a:lnTo>
                <a:lnTo>
                  <a:pt x="915275" y="6024142"/>
                </a:lnTo>
                <a:close/>
                <a:moveTo>
                  <a:pt x="0" y="5987282"/>
                </a:moveTo>
                <a:lnTo>
                  <a:pt x="24904" y="6035135"/>
                </a:lnTo>
                <a:lnTo>
                  <a:pt x="24904" y="6045792"/>
                </a:lnTo>
                <a:lnTo>
                  <a:pt x="0" y="6098551"/>
                </a:lnTo>
                <a:lnTo>
                  <a:pt x="0" y="5987282"/>
                </a:lnTo>
                <a:close/>
                <a:moveTo>
                  <a:pt x="821899" y="5852947"/>
                </a:moveTo>
                <a:lnTo>
                  <a:pt x="1440872" y="5852947"/>
                </a:lnTo>
                <a:lnTo>
                  <a:pt x="1398428" y="5942732"/>
                </a:lnTo>
                <a:lnTo>
                  <a:pt x="867880" y="5942732"/>
                </a:lnTo>
                <a:lnTo>
                  <a:pt x="821899" y="5852947"/>
                </a:lnTo>
                <a:close/>
                <a:moveTo>
                  <a:pt x="728522" y="5681762"/>
                </a:moveTo>
                <a:lnTo>
                  <a:pt x="1518715" y="5681762"/>
                </a:lnTo>
                <a:lnTo>
                  <a:pt x="1476572" y="5771680"/>
                </a:lnTo>
                <a:lnTo>
                  <a:pt x="774178" y="5771680"/>
                </a:lnTo>
                <a:lnTo>
                  <a:pt x="728522" y="5681762"/>
                </a:lnTo>
                <a:close/>
                <a:moveTo>
                  <a:pt x="0" y="5577337"/>
                </a:moveTo>
                <a:lnTo>
                  <a:pt x="647163" y="6860983"/>
                </a:lnTo>
                <a:lnTo>
                  <a:pt x="544192" y="6860983"/>
                </a:lnTo>
                <a:lnTo>
                  <a:pt x="0" y="5779803"/>
                </a:lnTo>
                <a:lnTo>
                  <a:pt x="0" y="5577337"/>
                </a:lnTo>
                <a:close/>
                <a:moveTo>
                  <a:pt x="650713" y="5495009"/>
                </a:moveTo>
                <a:lnTo>
                  <a:pt x="1627608" y="5495009"/>
                </a:lnTo>
                <a:lnTo>
                  <a:pt x="1581428" y="5584650"/>
                </a:lnTo>
                <a:lnTo>
                  <a:pt x="693341" y="5584650"/>
                </a:lnTo>
                <a:lnTo>
                  <a:pt x="650713" y="5495009"/>
                </a:lnTo>
                <a:close/>
                <a:moveTo>
                  <a:pt x="557337" y="5323815"/>
                </a:moveTo>
                <a:lnTo>
                  <a:pt x="1705448" y="5323815"/>
                </a:lnTo>
                <a:lnTo>
                  <a:pt x="1663056" y="5413600"/>
                </a:lnTo>
                <a:lnTo>
                  <a:pt x="603262" y="5413600"/>
                </a:lnTo>
                <a:lnTo>
                  <a:pt x="557337" y="5323815"/>
                </a:lnTo>
                <a:close/>
                <a:moveTo>
                  <a:pt x="0" y="5189911"/>
                </a:moveTo>
                <a:lnTo>
                  <a:pt x="833962" y="6860992"/>
                </a:lnTo>
                <a:lnTo>
                  <a:pt x="735833" y="6860992"/>
                </a:lnTo>
                <a:lnTo>
                  <a:pt x="0" y="5387909"/>
                </a:lnTo>
                <a:lnTo>
                  <a:pt x="0" y="5189911"/>
                </a:lnTo>
                <a:close/>
                <a:moveTo>
                  <a:pt x="845930" y="6845445"/>
                </a:moveTo>
                <a:lnTo>
                  <a:pt x="849480" y="6845445"/>
                </a:lnTo>
                <a:lnTo>
                  <a:pt x="845930" y="6845445"/>
                </a:lnTo>
                <a:close/>
                <a:moveTo>
                  <a:pt x="463961" y="5137061"/>
                </a:moveTo>
                <a:lnTo>
                  <a:pt x="1783270" y="5137061"/>
                </a:lnTo>
                <a:lnTo>
                  <a:pt x="1741052" y="5226979"/>
                </a:lnTo>
                <a:lnTo>
                  <a:pt x="509697" y="5226979"/>
                </a:lnTo>
                <a:lnTo>
                  <a:pt x="463961" y="5137061"/>
                </a:lnTo>
                <a:close/>
                <a:moveTo>
                  <a:pt x="1676125" y="4374492"/>
                </a:moveTo>
                <a:lnTo>
                  <a:pt x="1721083" y="4474715"/>
                </a:lnTo>
                <a:lnTo>
                  <a:pt x="1603498" y="4728851"/>
                </a:lnTo>
                <a:lnTo>
                  <a:pt x="1506664" y="4728851"/>
                </a:lnTo>
                <a:lnTo>
                  <a:pt x="1676125" y="4374492"/>
                </a:lnTo>
                <a:close/>
                <a:moveTo>
                  <a:pt x="1575538" y="4172172"/>
                </a:moveTo>
                <a:lnTo>
                  <a:pt x="1624211" y="4264954"/>
                </a:lnTo>
                <a:lnTo>
                  <a:pt x="1627689" y="4275659"/>
                </a:lnTo>
                <a:lnTo>
                  <a:pt x="1405177" y="4728862"/>
                </a:lnTo>
                <a:lnTo>
                  <a:pt x="1304352" y="4728862"/>
                </a:lnTo>
                <a:lnTo>
                  <a:pt x="1575538" y="4172172"/>
                </a:lnTo>
                <a:close/>
                <a:moveTo>
                  <a:pt x="1466667" y="3969861"/>
                </a:moveTo>
                <a:lnTo>
                  <a:pt x="1511813" y="4057539"/>
                </a:lnTo>
                <a:lnTo>
                  <a:pt x="1518759" y="4068060"/>
                </a:lnTo>
                <a:lnTo>
                  <a:pt x="1199267" y="4713366"/>
                </a:lnTo>
                <a:lnTo>
                  <a:pt x="1102031" y="4713366"/>
                </a:lnTo>
                <a:lnTo>
                  <a:pt x="1466667" y="3969861"/>
                </a:lnTo>
                <a:close/>
                <a:moveTo>
                  <a:pt x="1375942" y="3767540"/>
                </a:moveTo>
                <a:lnTo>
                  <a:pt x="1425327" y="3869505"/>
                </a:lnTo>
                <a:lnTo>
                  <a:pt x="1002020" y="4713356"/>
                </a:lnTo>
                <a:lnTo>
                  <a:pt x="899721" y="4713356"/>
                </a:lnTo>
                <a:lnTo>
                  <a:pt x="1375942" y="3767540"/>
                </a:lnTo>
                <a:close/>
                <a:moveTo>
                  <a:pt x="1282723" y="3580788"/>
                </a:moveTo>
                <a:lnTo>
                  <a:pt x="1331961" y="3680007"/>
                </a:lnTo>
                <a:lnTo>
                  <a:pt x="807928" y="4728888"/>
                </a:lnTo>
                <a:lnTo>
                  <a:pt x="712969" y="4728888"/>
                </a:lnTo>
                <a:lnTo>
                  <a:pt x="1282723" y="3580788"/>
                </a:lnTo>
                <a:close/>
                <a:moveTo>
                  <a:pt x="1177644" y="3378477"/>
                </a:moveTo>
                <a:lnTo>
                  <a:pt x="1223042" y="3480350"/>
                </a:lnTo>
                <a:lnTo>
                  <a:pt x="611920" y="4713359"/>
                </a:lnTo>
                <a:lnTo>
                  <a:pt x="510648" y="4713359"/>
                </a:lnTo>
                <a:lnTo>
                  <a:pt x="1177644" y="3378477"/>
                </a:lnTo>
                <a:close/>
                <a:moveTo>
                  <a:pt x="1076759" y="3176161"/>
                </a:moveTo>
                <a:lnTo>
                  <a:pt x="1129633" y="3274879"/>
                </a:lnTo>
                <a:lnTo>
                  <a:pt x="403509" y="4713347"/>
                </a:lnTo>
                <a:lnTo>
                  <a:pt x="308338" y="4713347"/>
                </a:lnTo>
                <a:lnTo>
                  <a:pt x="1076759" y="3176161"/>
                </a:lnTo>
                <a:close/>
                <a:moveTo>
                  <a:pt x="2533800" y="3082786"/>
                </a:moveTo>
                <a:lnTo>
                  <a:pt x="2638987" y="3082786"/>
                </a:lnTo>
                <a:lnTo>
                  <a:pt x="2586394" y="3187974"/>
                </a:lnTo>
                <a:lnTo>
                  <a:pt x="2533800" y="3082786"/>
                </a:lnTo>
                <a:close/>
                <a:moveTo>
                  <a:pt x="2331489" y="3082786"/>
                </a:moveTo>
                <a:lnTo>
                  <a:pt x="2434419" y="3082786"/>
                </a:lnTo>
                <a:lnTo>
                  <a:pt x="2530251" y="3277599"/>
                </a:lnTo>
                <a:lnTo>
                  <a:pt x="2480560" y="3375002"/>
                </a:lnTo>
                <a:lnTo>
                  <a:pt x="2331489" y="3082786"/>
                </a:lnTo>
                <a:close/>
                <a:moveTo>
                  <a:pt x="2129168" y="3082786"/>
                </a:moveTo>
                <a:lnTo>
                  <a:pt x="2229342" y="3082786"/>
                </a:lnTo>
                <a:lnTo>
                  <a:pt x="2436845" y="3481892"/>
                </a:lnTo>
                <a:lnTo>
                  <a:pt x="2429690" y="3492488"/>
                </a:lnTo>
                <a:lnTo>
                  <a:pt x="2383181" y="3577255"/>
                </a:lnTo>
                <a:lnTo>
                  <a:pt x="2129168" y="3082786"/>
                </a:lnTo>
                <a:close/>
                <a:moveTo>
                  <a:pt x="1942423" y="3082786"/>
                </a:moveTo>
                <a:lnTo>
                  <a:pt x="2038257" y="3082786"/>
                </a:lnTo>
                <a:lnTo>
                  <a:pt x="2343497" y="3680015"/>
                </a:lnTo>
                <a:lnTo>
                  <a:pt x="2332849" y="3694235"/>
                </a:lnTo>
                <a:lnTo>
                  <a:pt x="2290257" y="3779554"/>
                </a:lnTo>
                <a:lnTo>
                  <a:pt x="1942423" y="3082786"/>
                </a:lnTo>
                <a:close/>
                <a:moveTo>
                  <a:pt x="1740113" y="3082786"/>
                </a:moveTo>
                <a:lnTo>
                  <a:pt x="1838311" y="3082786"/>
                </a:lnTo>
                <a:lnTo>
                  <a:pt x="2234605" y="3871686"/>
                </a:lnTo>
                <a:lnTo>
                  <a:pt x="2227591" y="3885711"/>
                </a:lnTo>
                <a:lnTo>
                  <a:pt x="2189013" y="3966355"/>
                </a:lnTo>
                <a:lnTo>
                  <a:pt x="1740113" y="3082786"/>
                </a:lnTo>
                <a:close/>
                <a:moveTo>
                  <a:pt x="1537792" y="3082785"/>
                </a:moveTo>
                <a:lnTo>
                  <a:pt x="1640127" y="3082785"/>
                </a:lnTo>
                <a:lnTo>
                  <a:pt x="2141207" y="4081151"/>
                </a:lnTo>
                <a:lnTo>
                  <a:pt x="2130621" y="4098916"/>
                </a:lnTo>
                <a:lnTo>
                  <a:pt x="2091811" y="4184186"/>
                </a:lnTo>
                <a:lnTo>
                  <a:pt x="1537792" y="3082785"/>
                </a:lnTo>
                <a:close/>
                <a:moveTo>
                  <a:pt x="1335481" y="3082785"/>
                </a:moveTo>
                <a:lnTo>
                  <a:pt x="1434019" y="3082785"/>
                </a:lnTo>
                <a:lnTo>
                  <a:pt x="2032279" y="4272143"/>
                </a:lnTo>
                <a:lnTo>
                  <a:pt x="2021722" y="4300378"/>
                </a:lnTo>
                <a:lnTo>
                  <a:pt x="1983011" y="4370963"/>
                </a:lnTo>
                <a:lnTo>
                  <a:pt x="1335481" y="3082785"/>
                </a:lnTo>
                <a:close/>
                <a:moveTo>
                  <a:pt x="1133159" y="3082783"/>
                </a:moveTo>
                <a:lnTo>
                  <a:pt x="1236091" y="3082783"/>
                </a:lnTo>
                <a:lnTo>
                  <a:pt x="1938871" y="4463852"/>
                </a:lnTo>
                <a:lnTo>
                  <a:pt x="1814643" y="4713359"/>
                </a:lnTo>
                <a:lnTo>
                  <a:pt x="1715260" y="4713359"/>
                </a:lnTo>
                <a:lnTo>
                  <a:pt x="1839488" y="4467367"/>
                </a:lnTo>
                <a:lnTo>
                  <a:pt x="1133159" y="3082783"/>
                </a:lnTo>
                <a:close/>
                <a:moveTo>
                  <a:pt x="1225831" y="2911599"/>
                </a:moveTo>
                <a:lnTo>
                  <a:pt x="2732584" y="2911599"/>
                </a:lnTo>
                <a:lnTo>
                  <a:pt x="2690140" y="3001240"/>
                </a:lnTo>
                <a:lnTo>
                  <a:pt x="1179850" y="3001240"/>
                </a:lnTo>
                <a:lnTo>
                  <a:pt x="1225831" y="2911599"/>
                </a:lnTo>
                <a:close/>
                <a:moveTo>
                  <a:pt x="91650" y="2771529"/>
                </a:moveTo>
                <a:lnTo>
                  <a:pt x="195801" y="2771529"/>
                </a:lnTo>
                <a:lnTo>
                  <a:pt x="0" y="3143696"/>
                </a:lnTo>
                <a:lnTo>
                  <a:pt x="0" y="2946652"/>
                </a:lnTo>
                <a:lnTo>
                  <a:pt x="91650" y="2771529"/>
                </a:lnTo>
                <a:close/>
                <a:moveTo>
                  <a:pt x="483354" y="2771528"/>
                </a:moveTo>
                <a:lnTo>
                  <a:pt x="584961" y="2771528"/>
                </a:lnTo>
                <a:lnTo>
                  <a:pt x="0" y="3930829"/>
                </a:lnTo>
                <a:lnTo>
                  <a:pt x="0" y="3732738"/>
                </a:lnTo>
                <a:lnTo>
                  <a:pt x="483354" y="2771528"/>
                </a:lnTo>
                <a:close/>
                <a:moveTo>
                  <a:pt x="287854" y="2771528"/>
                </a:moveTo>
                <a:lnTo>
                  <a:pt x="382634" y="2771528"/>
                </a:lnTo>
                <a:lnTo>
                  <a:pt x="0" y="3539662"/>
                </a:lnTo>
                <a:lnTo>
                  <a:pt x="0" y="3345484"/>
                </a:lnTo>
                <a:lnTo>
                  <a:pt x="287854" y="2771528"/>
                </a:lnTo>
                <a:close/>
                <a:moveTo>
                  <a:pt x="1300102" y="2740403"/>
                </a:moveTo>
                <a:lnTo>
                  <a:pt x="2810392" y="2740403"/>
                </a:lnTo>
                <a:lnTo>
                  <a:pt x="2767948" y="2830045"/>
                </a:lnTo>
                <a:lnTo>
                  <a:pt x="1257658" y="2830045"/>
                </a:lnTo>
                <a:lnTo>
                  <a:pt x="1300102" y="2740403"/>
                </a:lnTo>
                <a:close/>
                <a:moveTo>
                  <a:pt x="0" y="2600343"/>
                </a:moveTo>
                <a:lnTo>
                  <a:pt x="778120" y="2600343"/>
                </a:lnTo>
                <a:lnTo>
                  <a:pt x="792257" y="2600343"/>
                </a:lnTo>
                <a:lnTo>
                  <a:pt x="880617" y="2600343"/>
                </a:lnTo>
                <a:lnTo>
                  <a:pt x="0" y="4336301"/>
                </a:lnTo>
                <a:lnTo>
                  <a:pt x="0" y="4135188"/>
                </a:lnTo>
                <a:lnTo>
                  <a:pt x="735707" y="2688735"/>
                </a:lnTo>
                <a:lnTo>
                  <a:pt x="0" y="2688735"/>
                </a:lnTo>
                <a:lnTo>
                  <a:pt x="0" y="2600343"/>
                </a:lnTo>
                <a:close/>
                <a:moveTo>
                  <a:pt x="3387196" y="2569217"/>
                </a:moveTo>
                <a:lnTo>
                  <a:pt x="3432921" y="2668350"/>
                </a:lnTo>
                <a:lnTo>
                  <a:pt x="1308307" y="6862288"/>
                </a:lnTo>
                <a:lnTo>
                  <a:pt x="1205888" y="6862288"/>
                </a:lnTo>
                <a:lnTo>
                  <a:pt x="1206546" y="6860998"/>
                </a:lnTo>
                <a:lnTo>
                  <a:pt x="1127055" y="6860998"/>
                </a:lnTo>
                <a:lnTo>
                  <a:pt x="1081302" y="6769162"/>
                </a:lnTo>
                <a:lnTo>
                  <a:pt x="226066" y="5059594"/>
                </a:lnTo>
                <a:lnTo>
                  <a:pt x="183832" y="4974822"/>
                </a:lnTo>
                <a:lnTo>
                  <a:pt x="1880226" y="4974822"/>
                </a:lnTo>
                <a:lnTo>
                  <a:pt x="1834473" y="5059594"/>
                </a:lnTo>
                <a:lnTo>
                  <a:pt x="324611" y="5059594"/>
                </a:lnTo>
                <a:lnTo>
                  <a:pt x="1134094" y="6673793"/>
                </a:lnTo>
                <a:lnTo>
                  <a:pt x="1376939" y="6182822"/>
                </a:lnTo>
                <a:lnTo>
                  <a:pt x="2073798" y="4794681"/>
                </a:lnTo>
                <a:lnTo>
                  <a:pt x="2172342" y="4794681"/>
                </a:lnTo>
                <a:lnTo>
                  <a:pt x="1415653" y="6306448"/>
                </a:lnTo>
                <a:lnTo>
                  <a:pt x="1179847" y="6769162"/>
                </a:lnTo>
                <a:lnTo>
                  <a:pt x="1217546" y="6839426"/>
                </a:lnTo>
                <a:lnTo>
                  <a:pt x="3387196" y="2569217"/>
                </a:lnTo>
                <a:close/>
                <a:moveTo>
                  <a:pt x="1393478" y="2553652"/>
                </a:moveTo>
                <a:lnTo>
                  <a:pt x="2903768" y="2553652"/>
                </a:lnTo>
                <a:lnTo>
                  <a:pt x="2857787" y="2643437"/>
                </a:lnTo>
                <a:lnTo>
                  <a:pt x="1351035" y="2643437"/>
                </a:lnTo>
                <a:lnTo>
                  <a:pt x="1393478" y="2553652"/>
                </a:lnTo>
                <a:close/>
                <a:moveTo>
                  <a:pt x="1471298" y="2382466"/>
                </a:moveTo>
                <a:lnTo>
                  <a:pt x="2981587" y="2382466"/>
                </a:lnTo>
                <a:lnTo>
                  <a:pt x="2939143" y="2472251"/>
                </a:lnTo>
                <a:lnTo>
                  <a:pt x="1428853" y="2472251"/>
                </a:lnTo>
                <a:lnTo>
                  <a:pt x="1471298" y="2382466"/>
                </a:lnTo>
                <a:close/>
                <a:moveTo>
                  <a:pt x="1364286" y="2211271"/>
                </a:moveTo>
                <a:lnTo>
                  <a:pt x="3074965" y="2211271"/>
                </a:lnTo>
                <a:lnTo>
                  <a:pt x="3029017" y="2299248"/>
                </a:lnTo>
                <a:lnTo>
                  <a:pt x="1420838" y="2299248"/>
                </a:lnTo>
                <a:lnTo>
                  <a:pt x="204981" y="4713353"/>
                </a:lnTo>
                <a:lnTo>
                  <a:pt x="106016" y="4713353"/>
                </a:lnTo>
                <a:lnTo>
                  <a:pt x="1364286" y="2211271"/>
                </a:lnTo>
                <a:close/>
                <a:moveTo>
                  <a:pt x="0" y="2071210"/>
                </a:moveTo>
                <a:lnTo>
                  <a:pt x="740567" y="2071210"/>
                </a:lnTo>
                <a:lnTo>
                  <a:pt x="698268" y="2160994"/>
                </a:lnTo>
                <a:lnTo>
                  <a:pt x="0" y="2160994"/>
                </a:lnTo>
                <a:lnTo>
                  <a:pt x="0" y="2071210"/>
                </a:lnTo>
                <a:close/>
                <a:moveTo>
                  <a:pt x="1263349" y="2040088"/>
                </a:moveTo>
                <a:lnTo>
                  <a:pt x="3168348" y="2040088"/>
                </a:lnTo>
                <a:lnTo>
                  <a:pt x="3118959" y="2124996"/>
                </a:lnTo>
                <a:lnTo>
                  <a:pt x="1319793" y="2124996"/>
                </a:lnTo>
                <a:lnTo>
                  <a:pt x="14514" y="4728892"/>
                </a:lnTo>
                <a:lnTo>
                  <a:pt x="0" y="4728892"/>
                </a:lnTo>
                <a:lnTo>
                  <a:pt x="0" y="4557406"/>
                </a:lnTo>
                <a:lnTo>
                  <a:pt x="1263349" y="2040088"/>
                </a:lnTo>
                <a:close/>
                <a:moveTo>
                  <a:pt x="3495719" y="1977841"/>
                </a:moveTo>
                <a:lnTo>
                  <a:pt x="3541835" y="2080385"/>
                </a:lnTo>
                <a:lnTo>
                  <a:pt x="2197370" y="4728895"/>
                </a:lnTo>
                <a:lnTo>
                  <a:pt x="2098043" y="4728895"/>
                </a:lnTo>
                <a:lnTo>
                  <a:pt x="3495719" y="1977841"/>
                </a:lnTo>
                <a:close/>
                <a:moveTo>
                  <a:pt x="0" y="1900015"/>
                </a:moveTo>
                <a:lnTo>
                  <a:pt x="833922" y="1900015"/>
                </a:lnTo>
                <a:lnTo>
                  <a:pt x="791380" y="1989799"/>
                </a:lnTo>
                <a:lnTo>
                  <a:pt x="0" y="1989799"/>
                </a:lnTo>
                <a:lnTo>
                  <a:pt x="0" y="1900015"/>
                </a:lnTo>
                <a:close/>
                <a:moveTo>
                  <a:pt x="0" y="1728829"/>
                </a:moveTo>
                <a:lnTo>
                  <a:pt x="911757" y="1728829"/>
                </a:lnTo>
                <a:lnTo>
                  <a:pt x="869523" y="1818614"/>
                </a:lnTo>
                <a:lnTo>
                  <a:pt x="0" y="1818614"/>
                </a:lnTo>
                <a:lnTo>
                  <a:pt x="0" y="1728829"/>
                </a:lnTo>
                <a:close/>
                <a:moveTo>
                  <a:pt x="3236271" y="1682140"/>
                </a:moveTo>
                <a:lnTo>
                  <a:pt x="3292621" y="1787327"/>
                </a:lnTo>
                <a:lnTo>
                  <a:pt x="3187434" y="1787327"/>
                </a:lnTo>
                <a:lnTo>
                  <a:pt x="3236271" y="1682140"/>
                </a:lnTo>
                <a:close/>
                <a:moveTo>
                  <a:pt x="0" y="1542076"/>
                </a:moveTo>
                <a:lnTo>
                  <a:pt x="1005127" y="1542076"/>
                </a:lnTo>
                <a:lnTo>
                  <a:pt x="959295" y="1631861"/>
                </a:lnTo>
                <a:lnTo>
                  <a:pt x="0" y="1631861"/>
                </a:lnTo>
                <a:lnTo>
                  <a:pt x="0" y="1542076"/>
                </a:lnTo>
                <a:close/>
                <a:moveTo>
                  <a:pt x="3132571" y="1479829"/>
                </a:moveTo>
                <a:lnTo>
                  <a:pt x="3184006" y="1573753"/>
                </a:lnTo>
                <a:lnTo>
                  <a:pt x="3084565" y="1772037"/>
                </a:lnTo>
                <a:lnTo>
                  <a:pt x="2985124" y="1772037"/>
                </a:lnTo>
                <a:lnTo>
                  <a:pt x="3132571" y="1479829"/>
                </a:lnTo>
                <a:close/>
                <a:moveTo>
                  <a:pt x="3389755" y="1386453"/>
                </a:moveTo>
                <a:lnTo>
                  <a:pt x="3479540" y="1386453"/>
                </a:lnTo>
                <a:lnTo>
                  <a:pt x="3436443" y="1476239"/>
                </a:lnTo>
                <a:lnTo>
                  <a:pt x="3389755" y="1386453"/>
                </a:lnTo>
                <a:close/>
                <a:moveTo>
                  <a:pt x="0" y="1378844"/>
                </a:moveTo>
                <a:lnTo>
                  <a:pt x="40400" y="1460702"/>
                </a:lnTo>
                <a:lnTo>
                  <a:pt x="0" y="1460702"/>
                </a:lnTo>
                <a:lnTo>
                  <a:pt x="0" y="1378844"/>
                </a:lnTo>
                <a:close/>
                <a:moveTo>
                  <a:pt x="3041878" y="1277509"/>
                </a:moveTo>
                <a:lnTo>
                  <a:pt x="3087101" y="1365185"/>
                </a:lnTo>
                <a:lnTo>
                  <a:pt x="3090579" y="1375707"/>
                </a:lnTo>
                <a:lnTo>
                  <a:pt x="2892295" y="1772009"/>
                </a:lnTo>
                <a:lnTo>
                  <a:pt x="2798371" y="1772009"/>
                </a:lnTo>
                <a:lnTo>
                  <a:pt x="3041878" y="1277509"/>
                </a:lnTo>
                <a:close/>
                <a:moveTo>
                  <a:pt x="3311937" y="1215257"/>
                </a:moveTo>
                <a:lnTo>
                  <a:pt x="3572933" y="1215257"/>
                </a:lnTo>
                <a:lnTo>
                  <a:pt x="3530029" y="1305042"/>
                </a:lnTo>
                <a:lnTo>
                  <a:pt x="3354840" y="1305042"/>
                </a:lnTo>
                <a:lnTo>
                  <a:pt x="3311937" y="1215257"/>
                </a:lnTo>
                <a:close/>
                <a:moveTo>
                  <a:pt x="2950989" y="1075199"/>
                </a:moveTo>
                <a:lnTo>
                  <a:pt x="2993582" y="1160086"/>
                </a:lnTo>
                <a:lnTo>
                  <a:pt x="2997131" y="1174233"/>
                </a:lnTo>
                <a:lnTo>
                  <a:pt x="2698982" y="1771979"/>
                </a:lnTo>
                <a:lnTo>
                  <a:pt x="2596050" y="1771979"/>
                </a:lnTo>
                <a:lnTo>
                  <a:pt x="2950989" y="1075199"/>
                </a:lnTo>
                <a:close/>
                <a:moveTo>
                  <a:pt x="3218559" y="1044073"/>
                </a:moveTo>
                <a:lnTo>
                  <a:pt x="3650802" y="1044073"/>
                </a:lnTo>
                <a:lnTo>
                  <a:pt x="3608632" y="1133858"/>
                </a:lnTo>
                <a:lnTo>
                  <a:pt x="3264243" y="1133858"/>
                </a:lnTo>
                <a:lnTo>
                  <a:pt x="3218559" y="1044073"/>
                </a:lnTo>
                <a:close/>
                <a:moveTo>
                  <a:pt x="0" y="969072"/>
                </a:moveTo>
                <a:lnTo>
                  <a:pt x="242609" y="1445195"/>
                </a:lnTo>
                <a:lnTo>
                  <a:pt x="141781" y="1445195"/>
                </a:lnTo>
                <a:lnTo>
                  <a:pt x="0" y="1165963"/>
                </a:lnTo>
                <a:lnTo>
                  <a:pt x="0" y="969072"/>
                </a:lnTo>
                <a:close/>
                <a:moveTo>
                  <a:pt x="2839507" y="888446"/>
                </a:moveTo>
                <a:lnTo>
                  <a:pt x="2888263" y="984396"/>
                </a:lnTo>
                <a:lnTo>
                  <a:pt x="2494733" y="1787533"/>
                </a:lnTo>
                <a:lnTo>
                  <a:pt x="2393739" y="1787533"/>
                </a:lnTo>
                <a:lnTo>
                  <a:pt x="2839507" y="888446"/>
                </a:lnTo>
                <a:close/>
                <a:moveTo>
                  <a:pt x="3125183" y="872877"/>
                </a:moveTo>
                <a:lnTo>
                  <a:pt x="3744155" y="872877"/>
                </a:lnTo>
                <a:lnTo>
                  <a:pt x="3701711" y="962518"/>
                </a:lnTo>
                <a:lnTo>
                  <a:pt x="3171164" y="962518"/>
                </a:lnTo>
                <a:lnTo>
                  <a:pt x="3125183" y="872877"/>
                </a:lnTo>
                <a:close/>
                <a:moveTo>
                  <a:pt x="3047375" y="701692"/>
                </a:moveTo>
                <a:lnTo>
                  <a:pt x="3837527" y="701692"/>
                </a:lnTo>
                <a:lnTo>
                  <a:pt x="3795008" y="791333"/>
                </a:lnTo>
                <a:lnTo>
                  <a:pt x="3089894" y="791333"/>
                </a:lnTo>
                <a:lnTo>
                  <a:pt x="3047375" y="701692"/>
                </a:lnTo>
                <a:close/>
                <a:moveTo>
                  <a:pt x="2741909" y="670568"/>
                </a:moveTo>
                <a:lnTo>
                  <a:pt x="2794841" y="773272"/>
                </a:lnTo>
                <a:lnTo>
                  <a:pt x="2286696" y="1771977"/>
                </a:lnTo>
                <a:lnTo>
                  <a:pt x="2191419" y="1771977"/>
                </a:lnTo>
                <a:lnTo>
                  <a:pt x="2741909" y="670568"/>
                </a:lnTo>
                <a:close/>
                <a:moveTo>
                  <a:pt x="0" y="587906"/>
                </a:moveTo>
                <a:lnTo>
                  <a:pt x="429355" y="1460707"/>
                </a:lnTo>
                <a:lnTo>
                  <a:pt x="335326" y="1460707"/>
                </a:lnTo>
                <a:lnTo>
                  <a:pt x="0" y="791234"/>
                </a:lnTo>
                <a:lnTo>
                  <a:pt x="0" y="587906"/>
                </a:lnTo>
                <a:close/>
                <a:moveTo>
                  <a:pt x="2953999" y="514940"/>
                </a:moveTo>
                <a:lnTo>
                  <a:pt x="3915367" y="514940"/>
                </a:lnTo>
                <a:lnTo>
                  <a:pt x="3873109" y="604580"/>
                </a:lnTo>
                <a:lnTo>
                  <a:pt x="2999778" y="604580"/>
                </a:lnTo>
                <a:lnTo>
                  <a:pt x="2953999" y="514940"/>
                </a:lnTo>
                <a:close/>
                <a:moveTo>
                  <a:pt x="2633401" y="483816"/>
                </a:moveTo>
                <a:lnTo>
                  <a:pt x="2685925" y="582365"/>
                </a:lnTo>
                <a:lnTo>
                  <a:pt x="2090661" y="1771998"/>
                </a:lnTo>
                <a:lnTo>
                  <a:pt x="1989115" y="1771998"/>
                </a:lnTo>
                <a:lnTo>
                  <a:pt x="2633401" y="483816"/>
                </a:lnTo>
                <a:close/>
                <a:moveTo>
                  <a:pt x="89908" y="359310"/>
                </a:moveTo>
                <a:lnTo>
                  <a:pt x="647166" y="1445187"/>
                </a:lnTo>
                <a:lnTo>
                  <a:pt x="544233" y="1445187"/>
                </a:lnTo>
                <a:lnTo>
                  <a:pt x="43765" y="454193"/>
                </a:lnTo>
                <a:lnTo>
                  <a:pt x="50864" y="436622"/>
                </a:lnTo>
                <a:lnTo>
                  <a:pt x="89908" y="359310"/>
                </a:lnTo>
                <a:close/>
                <a:moveTo>
                  <a:pt x="2876180" y="343745"/>
                </a:moveTo>
                <a:lnTo>
                  <a:pt x="4008747" y="343745"/>
                </a:lnTo>
                <a:lnTo>
                  <a:pt x="3963022" y="433529"/>
                </a:lnTo>
                <a:lnTo>
                  <a:pt x="2918387" y="433529"/>
                </a:lnTo>
                <a:lnTo>
                  <a:pt x="2876180" y="343745"/>
                </a:lnTo>
                <a:close/>
                <a:moveTo>
                  <a:pt x="2531542" y="281495"/>
                </a:moveTo>
                <a:lnTo>
                  <a:pt x="2576996" y="380390"/>
                </a:lnTo>
                <a:lnTo>
                  <a:pt x="1888193" y="1771985"/>
                </a:lnTo>
                <a:lnTo>
                  <a:pt x="1786794" y="1771985"/>
                </a:lnTo>
                <a:lnTo>
                  <a:pt x="2531542" y="281495"/>
                </a:lnTo>
                <a:close/>
                <a:moveTo>
                  <a:pt x="2782803" y="172561"/>
                </a:moveTo>
                <a:lnTo>
                  <a:pt x="4102104" y="172561"/>
                </a:lnTo>
                <a:lnTo>
                  <a:pt x="4059660" y="262345"/>
                </a:lnTo>
                <a:lnTo>
                  <a:pt x="2825247" y="262345"/>
                </a:lnTo>
                <a:lnTo>
                  <a:pt x="2782803" y="172561"/>
                </a:lnTo>
                <a:close/>
                <a:moveTo>
                  <a:pt x="186164" y="172558"/>
                </a:moveTo>
                <a:lnTo>
                  <a:pt x="833967" y="1460741"/>
                </a:lnTo>
                <a:lnTo>
                  <a:pt x="735921" y="1460741"/>
                </a:lnTo>
                <a:lnTo>
                  <a:pt x="137141" y="271108"/>
                </a:lnTo>
                <a:lnTo>
                  <a:pt x="151148" y="246470"/>
                </a:lnTo>
                <a:lnTo>
                  <a:pt x="186164" y="172558"/>
                </a:lnTo>
                <a:close/>
                <a:moveTo>
                  <a:pt x="2434228" y="94743"/>
                </a:moveTo>
                <a:lnTo>
                  <a:pt x="2483591" y="190361"/>
                </a:lnTo>
                <a:lnTo>
                  <a:pt x="1683210" y="1787545"/>
                </a:lnTo>
                <a:lnTo>
                  <a:pt x="1584484" y="1787545"/>
                </a:lnTo>
                <a:lnTo>
                  <a:pt x="2434228" y="94743"/>
                </a:lnTo>
                <a:close/>
                <a:moveTo>
                  <a:pt x="4682467" y="0"/>
                </a:moveTo>
                <a:lnTo>
                  <a:pt x="4685835" y="0"/>
                </a:lnTo>
                <a:lnTo>
                  <a:pt x="3971455" y="1413615"/>
                </a:lnTo>
                <a:lnTo>
                  <a:pt x="4691881" y="0"/>
                </a:lnTo>
                <a:lnTo>
                  <a:pt x="4794266" y="0"/>
                </a:lnTo>
                <a:lnTo>
                  <a:pt x="3485882" y="2565697"/>
                </a:lnTo>
                <a:lnTo>
                  <a:pt x="3438634" y="2467962"/>
                </a:lnTo>
                <a:lnTo>
                  <a:pt x="3436438" y="2472308"/>
                </a:lnTo>
                <a:lnTo>
                  <a:pt x="3438631" y="2467957"/>
                </a:lnTo>
                <a:lnTo>
                  <a:pt x="3436438" y="2463422"/>
                </a:lnTo>
                <a:lnTo>
                  <a:pt x="3841129" y="1669341"/>
                </a:lnTo>
                <a:lnTo>
                  <a:pt x="4682467" y="0"/>
                </a:lnTo>
                <a:close/>
                <a:moveTo>
                  <a:pt x="4484198" y="0"/>
                </a:moveTo>
                <a:lnTo>
                  <a:pt x="4588266" y="0"/>
                </a:lnTo>
                <a:lnTo>
                  <a:pt x="3580336" y="1982087"/>
                </a:lnTo>
                <a:lnTo>
                  <a:pt x="3530766" y="1886815"/>
                </a:lnTo>
                <a:lnTo>
                  <a:pt x="4484198" y="0"/>
                </a:lnTo>
                <a:close/>
                <a:moveTo>
                  <a:pt x="2499096" y="0"/>
                </a:moveTo>
                <a:lnTo>
                  <a:pt x="2598201" y="0"/>
                </a:lnTo>
                <a:lnTo>
                  <a:pt x="3203991" y="1191538"/>
                </a:lnTo>
                <a:lnTo>
                  <a:pt x="3451229" y="1678703"/>
                </a:lnTo>
                <a:lnTo>
                  <a:pt x="4252986" y="83062"/>
                </a:lnTo>
                <a:lnTo>
                  <a:pt x="2748367" y="83062"/>
                </a:lnTo>
                <a:lnTo>
                  <a:pt x="2703352" y="0"/>
                </a:lnTo>
                <a:lnTo>
                  <a:pt x="4396965" y="0"/>
                </a:lnTo>
                <a:lnTo>
                  <a:pt x="4355413" y="83062"/>
                </a:lnTo>
                <a:lnTo>
                  <a:pt x="3497144" y="1777549"/>
                </a:lnTo>
                <a:lnTo>
                  <a:pt x="3451229" y="1876393"/>
                </a:lnTo>
                <a:lnTo>
                  <a:pt x="1981937" y="4795845"/>
                </a:lnTo>
                <a:lnTo>
                  <a:pt x="1939552" y="4884099"/>
                </a:lnTo>
                <a:lnTo>
                  <a:pt x="1932489" y="4884099"/>
                </a:lnTo>
                <a:lnTo>
                  <a:pt x="1837126" y="4884099"/>
                </a:lnTo>
                <a:lnTo>
                  <a:pt x="39353" y="4884099"/>
                </a:lnTo>
                <a:lnTo>
                  <a:pt x="1031836" y="6861000"/>
                </a:lnTo>
                <a:lnTo>
                  <a:pt x="936473" y="6861000"/>
                </a:lnTo>
                <a:lnTo>
                  <a:pt x="0" y="5005253"/>
                </a:lnTo>
                <a:lnTo>
                  <a:pt x="0" y="4795845"/>
                </a:lnTo>
                <a:lnTo>
                  <a:pt x="1879509" y="4795845"/>
                </a:lnTo>
                <a:lnTo>
                  <a:pt x="3401781" y="1777549"/>
                </a:lnTo>
                <a:lnTo>
                  <a:pt x="3165139" y="1315095"/>
                </a:lnTo>
                <a:lnTo>
                  <a:pt x="2499096" y="0"/>
                </a:lnTo>
                <a:close/>
                <a:moveTo>
                  <a:pt x="2282766" y="0"/>
                </a:moveTo>
                <a:lnTo>
                  <a:pt x="2383457" y="0"/>
                </a:lnTo>
                <a:lnTo>
                  <a:pt x="1448845" y="1858774"/>
                </a:lnTo>
                <a:lnTo>
                  <a:pt x="3246161" y="1858774"/>
                </a:lnTo>
                <a:lnTo>
                  <a:pt x="3203871" y="1943196"/>
                </a:lnTo>
                <a:lnTo>
                  <a:pt x="1403031" y="1943196"/>
                </a:lnTo>
                <a:lnTo>
                  <a:pt x="1392458" y="1943196"/>
                </a:lnTo>
                <a:lnTo>
                  <a:pt x="1304354" y="1943196"/>
                </a:lnTo>
                <a:lnTo>
                  <a:pt x="2282766" y="0"/>
                </a:lnTo>
                <a:close/>
                <a:moveTo>
                  <a:pt x="2085184" y="0"/>
                </a:moveTo>
                <a:lnTo>
                  <a:pt x="2180489" y="0"/>
                </a:lnTo>
                <a:lnTo>
                  <a:pt x="921627" y="2503438"/>
                </a:lnTo>
                <a:lnTo>
                  <a:pt x="0" y="2503438"/>
                </a:lnTo>
                <a:lnTo>
                  <a:pt x="0" y="2418757"/>
                </a:lnTo>
                <a:lnTo>
                  <a:pt x="868685" y="2418757"/>
                </a:lnTo>
                <a:lnTo>
                  <a:pt x="2085184" y="0"/>
                </a:lnTo>
                <a:close/>
                <a:moveTo>
                  <a:pt x="1883218" y="0"/>
                </a:moveTo>
                <a:lnTo>
                  <a:pt x="1978547" y="0"/>
                </a:lnTo>
                <a:lnTo>
                  <a:pt x="813769" y="2332241"/>
                </a:lnTo>
                <a:lnTo>
                  <a:pt x="0" y="2332241"/>
                </a:lnTo>
                <a:lnTo>
                  <a:pt x="0" y="2247501"/>
                </a:lnTo>
                <a:lnTo>
                  <a:pt x="753901" y="2247501"/>
                </a:lnTo>
                <a:lnTo>
                  <a:pt x="753901" y="2251031"/>
                </a:lnTo>
                <a:lnTo>
                  <a:pt x="1883218" y="0"/>
                </a:lnTo>
                <a:close/>
                <a:moveTo>
                  <a:pt x="1676567" y="0"/>
                </a:moveTo>
                <a:lnTo>
                  <a:pt x="1775670" y="0"/>
                </a:lnTo>
                <a:lnTo>
                  <a:pt x="1085842" y="1367346"/>
                </a:lnTo>
                <a:lnTo>
                  <a:pt x="1039779" y="1264773"/>
                </a:lnTo>
                <a:lnTo>
                  <a:pt x="1676567" y="0"/>
                </a:lnTo>
                <a:close/>
                <a:moveTo>
                  <a:pt x="1479705" y="0"/>
                </a:moveTo>
                <a:lnTo>
                  <a:pt x="1574216" y="0"/>
                </a:lnTo>
                <a:lnTo>
                  <a:pt x="995314" y="1165036"/>
                </a:lnTo>
                <a:lnTo>
                  <a:pt x="946402" y="1069591"/>
                </a:lnTo>
                <a:lnTo>
                  <a:pt x="1479705" y="0"/>
                </a:lnTo>
                <a:close/>
                <a:moveTo>
                  <a:pt x="1270221" y="0"/>
                </a:moveTo>
                <a:lnTo>
                  <a:pt x="1371191" y="0"/>
                </a:lnTo>
                <a:lnTo>
                  <a:pt x="886459" y="962730"/>
                </a:lnTo>
                <a:lnTo>
                  <a:pt x="837468" y="867670"/>
                </a:lnTo>
                <a:lnTo>
                  <a:pt x="1270221" y="0"/>
                </a:lnTo>
                <a:close/>
                <a:moveTo>
                  <a:pt x="1086586" y="0"/>
                </a:moveTo>
                <a:lnTo>
                  <a:pt x="1183878" y="0"/>
                </a:lnTo>
                <a:lnTo>
                  <a:pt x="797450" y="760440"/>
                </a:lnTo>
                <a:lnTo>
                  <a:pt x="744092" y="658939"/>
                </a:lnTo>
                <a:lnTo>
                  <a:pt x="1086586" y="0"/>
                </a:lnTo>
                <a:close/>
                <a:moveTo>
                  <a:pt x="882903" y="0"/>
                </a:moveTo>
                <a:lnTo>
                  <a:pt x="983094" y="0"/>
                </a:lnTo>
                <a:lnTo>
                  <a:pt x="699348" y="573640"/>
                </a:lnTo>
                <a:lnTo>
                  <a:pt x="657662" y="488488"/>
                </a:lnTo>
                <a:lnTo>
                  <a:pt x="650715" y="474296"/>
                </a:lnTo>
                <a:lnTo>
                  <a:pt x="882903" y="0"/>
                </a:lnTo>
                <a:close/>
                <a:moveTo>
                  <a:pt x="677572" y="0"/>
                </a:moveTo>
                <a:lnTo>
                  <a:pt x="778686" y="0"/>
                </a:lnTo>
                <a:lnTo>
                  <a:pt x="588085" y="371319"/>
                </a:lnTo>
                <a:lnTo>
                  <a:pt x="545333" y="279088"/>
                </a:lnTo>
                <a:lnTo>
                  <a:pt x="541771" y="275541"/>
                </a:lnTo>
                <a:lnTo>
                  <a:pt x="677572" y="0"/>
                </a:lnTo>
                <a:close/>
                <a:moveTo>
                  <a:pt x="483066" y="0"/>
                </a:moveTo>
                <a:lnTo>
                  <a:pt x="579239" y="0"/>
                </a:lnTo>
                <a:lnTo>
                  <a:pt x="496812" y="169055"/>
                </a:lnTo>
                <a:lnTo>
                  <a:pt x="448395" y="67508"/>
                </a:lnTo>
                <a:lnTo>
                  <a:pt x="483066" y="0"/>
                </a:lnTo>
                <a:close/>
                <a:moveTo>
                  <a:pt x="281623" y="0"/>
                </a:moveTo>
                <a:lnTo>
                  <a:pt x="380286" y="0"/>
                </a:lnTo>
                <a:lnTo>
                  <a:pt x="347483" y="69038"/>
                </a:lnTo>
                <a:lnTo>
                  <a:pt x="1036285" y="1460728"/>
                </a:lnTo>
                <a:lnTo>
                  <a:pt x="941880" y="1460728"/>
                </a:lnTo>
                <a:lnTo>
                  <a:pt x="246086" y="69038"/>
                </a:lnTo>
                <a:lnTo>
                  <a:pt x="281623" y="0"/>
                </a:lnTo>
                <a:close/>
                <a:moveTo>
                  <a:pt x="79031" y="0"/>
                </a:moveTo>
                <a:lnTo>
                  <a:pt x="173569" y="0"/>
                </a:lnTo>
                <a:lnTo>
                  <a:pt x="0" y="349055"/>
                </a:lnTo>
                <a:lnTo>
                  <a:pt x="0" y="155555"/>
                </a:lnTo>
                <a:lnTo>
                  <a:pt x="790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s-CO" dirty="0"/>
          </a:p>
        </p:txBody>
      </p:sp>
      <p:sp>
        <p:nvSpPr>
          <p:cNvPr id="97" name="Marcador de texto 96">
            <a:extLst>
              <a:ext uri="{FF2B5EF4-FFF2-40B4-BE49-F238E27FC236}">
                <a16:creationId xmlns:a16="http://schemas.microsoft.com/office/drawing/2014/main" id="{C5853F1A-F67E-E74E-A6AC-AF15F2C40747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28327" y="3828793"/>
            <a:ext cx="5501254" cy="1404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CO" dirty="0"/>
          </a:p>
        </p:txBody>
      </p:sp>
      <p:sp>
        <p:nvSpPr>
          <p:cNvPr id="107" name="Marcador de texto 96">
            <a:extLst>
              <a:ext uri="{FF2B5EF4-FFF2-40B4-BE49-F238E27FC236}">
                <a16:creationId xmlns:a16="http://schemas.microsoft.com/office/drawing/2014/main" id="{EA277D2D-8CB5-4A42-9C77-E5E3977284C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328327" y="2188052"/>
            <a:ext cx="5501254" cy="15280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500" b="1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E4E351-6BCB-CF4B-BA4D-DD8574393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40430" y="6332348"/>
            <a:ext cx="2178302" cy="4475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F7A71B-4997-254E-B174-391B59F48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23435" y="6420462"/>
            <a:ext cx="1444402" cy="327559"/>
          </a:xfrm>
          <a:prstGeom prst="rect">
            <a:avLst/>
          </a:prstGeom>
        </p:spPr>
      </p:pic>
      <p:grpSp>
        <p:nvGrpSpPr>
          <p:cNvPr id="239" name="Grupo 238">
            <a:extLst>
              <a:ext uri="{FF2B5EF4-FFF2-40B4-BE49-F238E27FC236}">
                <a16:creationId xmlns:a16="http://schemas.microsoft.com/office/drawing/2014/main" id="{78CC4395-0F39-8940-BBFC-B57901A04881}"/>
              </a:ext>
            </a:extLst>
          </p:cNvPr>
          <p:cNvGrpSpPr/>
          <p:nvPr userDrawn="1"/>
        </p:nvGrpSpPr>
        <p:grpSpPr>
          <a:xfrm>
            <a:off x="1430048" y="1967089"/>
            <a:ext cx="2923822" cy="2923822"/>
            <a:chOff x="3875088" y="4119563"/>
            <a:chExt cx="238125" cy="238125"/>
          </a:xfrm>
        </p:grpSpPr>
        <p:sp>
          <p:nvSpPr>
            <p:cNvPr id="240" name="Freeform 294">
              <a:extLst>
                <a:ext uri="{FF2B5EF4-FFF2-40B4-BE49-F238E27FC236}">
                  <a16:creationId xmlns:a16="http://schemas.microsoft.com/office/drawing/2014/main" id="{95F60DCD-8C84-4845-ADBF-51D445F68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263" y="4122738"/>
              <a:ext cx="234950" cy="233362"/>
            </a:xfrm>
            <a:custGeom>
              <a:avLst/>
              <a:gdLst>
                <a:gd name="T0" fmla="*/ 650 w 651"/>
                <a:gd name="T1" fmla="*/ 325 h 650"/>
                <a:gd name="T2" fmla="*/ 650 w 651"/>
                <a:gd name="T3" fmla="*/ 325 h 650"/>
                <a:gd name="T4" fmla="*/ 325 w 651"/>
                <a:gd name="T5" fmla="*/ 649 h 650"/>
                <a:gd name="T6" fmla="*/ 0 w 651"/>
                <a:gd name="T7" fmla="*/ 325 h 650"/>
                <a:gd name="T8" fmla="*/ 325 w 651"/>
                <a:gd name="T9" fmla="*/ 0 h 650"/>
                <a:gd name="T10" fmla="*/ 650 w 651"/>
                <a:gd name="T11" fmla="*/ 325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1" h="650">
                  <a:moveTo>
                    <a:pt x="650" y="325"/>
                  </a:moveTo>
                  <a:lnTo>
                    <a:pt x="650" y="325"/>
                  </a:lnTo>
                  <a:cubicBezTo>
                    <a:pt x="650" y="504"/>
                    <a:pt x="504" y="649"/>
                    <a:pt x="325" y="649"/>
                  </a:cubicBezTo>
                  <a:cubicBezTo>
                    <a:pt x="145" y="649"/>
                    <a:pt x="0" y="504"/>
                    <a:pt x="0" y="325"/>
                  </a:cubicBezTo>
                  <a:cubicBezTo>
                    <a:pt x="0" y="145"/>
                    <a:pt x="145" y="0"/>
                    <a:pt x="325" y="0"/>
                  </a:cubicBezTo>
                  <a:cubicBezTo>
                    <a:pt x="504" y="0"/>
                    <a:pt x="650" y="145"/>
                    <a:pt x="650" y="3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1" name="Freeform 295">
              <a:extLst>
                <a:ext uri="{FF2B5EF4-FFF2-40B4-BE49-F238E27FC236}">
                  <a16:creationId xmlns:a16="http://schemas.microsoft.com/office/drawing/2014/main" id="{1ABDED85-FECE-4A46-B173-764984D1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475" y="4221163"/>
              <a:ext cx="42863" cy="41275"/>
            </a:xfrm>
            <a:custGeom>
              <a:avLst/>
              <a:gdLst>
                <a:gd name="T0" fmla="*/ 49 w 121"/>
                <a:gd name="T1" fmla="*/ 0 h 115"/>
                <a:gd name="T2" fmla="*/ 71 w 121"/>
                <a:gd name="T3" fmla="*/ 0 h 115"/>
                <a:gd name="T4" fmla="*/ 120 w 121"/>
                <a:gd name="T5" fmla="*/ 114 h 115"/>
                <a:gd name="T6" fmla="*/ 94 w 121"/>
                <a:gd name="T7" fmla="*/ 114 h 115"/>
                <a:gd name="T8" fmla="*/ 83 w 121"/>
                <a:gd name="T9" fmla="*/ 89 h 115"/>
                <a:gd name="T10" fmla="*/ 36 w 121"/>
                <a:gd name="T11" fmla="*/ 89 h 115"/>
                <a:gd name="T12" fmla="*/ 26 w 121"/>
                <a:gd name="T13" fmla="*/ 114 h 115"/>
                <a:gd name="T14" fmla="*/ 0 w 121"/>
                <a:gd name="T15" fmla="*/ 114 h 115"/>
                <a:gd name="T16" fmla="*/ 49 w 121"/>
                <a:gd name="T17" fmla="*/ 0 h 115"/>
                <a:gd name="T18" fmla="*/ 75 w 121"/>
                <a:gd name="T19" fmla="*/ 67 h 115"/>
                <a:gd name="T20" fmla="*/ 60 w 121"/>
                <a:gd name="T21" fmla="*/ 30 h 115"/>
                <a:gd name="T22" fmla="*/ 45 w 121"/>
                <a:gd name="T23" fmla="*/ 67 h 115"/>
                <a:gd name="T24" fmla="*/ 75 w 121"/>
                <a:gd name="T25" fmla="*/ 6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15">
                  <a:moveTo>
                    <a:pt x="49" y="0"/>
                  </a:moveTo>
                  <a:lnTo>
                    <a:pt x="71" y="0"/>
                  </a:lnTo>
                  <a:lnTo>
                    <a:pt x="120" y="114"/>
                  </a:lnTo>
                  <a:lnTo>
                    <a:pt x="94" y="114"/>
                  </a:lnTo>
                  <a:lnTo>
                    <a:pt x="83" y="89"/>
                  </a:lnTo>
                  <a:lnTo>
                    <a:pt x="36" y="89"/>
                  </a:lnTo>
                  <a:lnTo>
                    <a:pt x="26" y="114"/>
                  </a:lnTo>
                  <a:lnTo>
                    <a:pt x="0" y="114"/>
                  </a:lnTo>
                  <a:lnTo>
                    <a:pt x="49" y="0"/>
                  </a:lnTo>
                  <a:close/>
                  <a:moveTo>
                    <a:pt x="75" y="67"/>
                  </a:moveTo>
                  <a:lnTo>
                    <a:pt x="60" y="30"/>
                  </a:lnTo>
                  <a:lnTo>
                    <a:pt x="45" y="67"/>
                  </a:lnTo>
                  <a:lnTo>
                    <a:pt x="75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2" name="Freeform 296">
              <a:extLst>
                <a:ext uri="{FF2B5EF4-FFF2-40B4-BE49-F238E27FC236}">
                  <a16:creationId xmlns:a16="http://schemas.microsoft.com/office/drawing/2014/main" id="{056F4265-9743-5E4E-BB2A-DCB103347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513" y="4221163"/>
              <a:ext cx="28575" cy="41275"/>
            </a:xfrm>
            <a:custGeom>
              <a:avLst/>
              <a:gdLst>
                <a:gd name="T0" fmla="*/ 0 w 81"/>
                <a:gd name="T1" fmla="*/ 0 h 113"/>
                <a:gd name="T2" fmla="*/ 25 w 81"/>
                <a:gd name="T3" fmla="*/ 0 h 113"/>
                <a:gd name="T4" fmla="*/ 25 w 81"/>
                <a:gd name="T5" fmla="*/ 90 h 113"/>
                <a:gd name="T6" fmla="*/ 80 w 81"/>
                <a:gd name="T7" fmla="*/ 90 h 113"/>
                <a:gd name="T8" fmla="*/ 80 w 81"/>
                <a:gd name="T9" fmla="*/ 112 h 113"/>
                <a:gd name="T10" fmla="*/ 0 w 81"/>
                <a:gd name="T11" fmla="*/ 112 h 113"/>
                <a:gd name="T12" fmla="*/ 0 w 81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13">
                  <a:moveTo>
                    <a:pt x="0" y="0"/>
                  </a:moveTo>
                  <a:lnTo>
                    <a:pt x="25" y="0"/>
                  </a:lnTo>
                  <a:lnTo>
                    <a:pt x="25" y="90"/>
                  </a:lnTo>
                  <a:lnTo>
                    <a:pt x="80" y="90"/>
                  </a:lnTo>
                  <a:lnTo>
                    <a:pt x="80" y="112"/>
                  </a:lnTo>
                  <a:lnTo>
                    <a:pt x="0" y="11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3" name="Freeform 297">
              <a:extLst>
                <a:ext uri="{FF2B5EF4-FFF2-40B4-BE49-F238E27FC236}">
                  <a16:creationId xmlns:a16="http://schemas.microsoft.com/office/drawing/2014/main" id="{CEABC987-73B1-1E45-AEE7-E0DFCE4C7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4221163"/>
              <a:ext cx="30163" cy="41275"/>
            </a:xfrm>
            <a:custGeom>
              <a:avLst/>
              <a:gdLst>
                <a:gd name="T0" fmla="*/ 0 w 83"/>
                <a:gd name="T1" fmla="*/ 0 h 113"/>
                <a:gd name="T2" fmla="*/ 24 w 83"/>
                <a:gd name="T3" fmla="*/ 0 h 113"/>
                <a:gd name="T4" fmla="*/ 24 w 83"/>
                <a:gd name="T5" fmla="*/ 90 h 113"/>
                <a:gd name="T6" fmla="*/ 82 w 83"/>
                <a:gd name="T7" fmla="*/ 90 h 113"/>
                <a:gd name="T8" fmla="*/ 82 w 83"/>
                <a:gd name="T9" fmla="*/ 112 h 113"/>
                <a:gd name="T10" fmla="*/ 0 w 83"/>
                <a:gd name="T11" fmla="*/ 112 h 113"/>
                <a:gd name="T12" fmla="*/ 0 w 83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3">
                  <a:moveTo>
                    <a:pt x="0" y="0"/>
                  </a:moveTo>
                  <a:lnTo>
                    <a:pt x="24" y="0"/>
                  </a:lnTo>
                  <a:lnTo>
                    <a:pt x="24" y="90"/>
                  </a:lnTo>
                  <a:lnTo>
                    <a:pt x="82" y="90"/>
                  </a:lnTo>
                  <a:lnTo>
                    <a:pt x="82" y="112"/>
                  </a:lnTo>
                  <a:lnTo>
                    <a:pt x="0" y="11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4" name="Freeform 298">
              <a:extLst>
                <a:ext uri="{FF2B5EF4-FFF2-40B4-BE49-F238E27FC236}">
                  <a16:creationId xmlns:a16="http://schemas.microsoft.com/office/drawing/2014/main" id="{A0A08AAC-50DE-4D46-AEF4-047D28AAA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063" y="4221163"/>
              <a:ext cx="9525" cy="41275"/>
            </a:xfrm>
            <a:custGeom>
              <a:avLst/>
              <a:gdLst>
                <a:gd name="T0" fmla="*/ 0 w 26"/>
                <a:gd name="T1" fmla="*/ 112 h 113"/>
                <a:gd name="T2" fmla="*/ 25 w 26"/>
                <a:gd name="T3" fmla="*/ 112 h 113"/>
                <a:gd name="T4" fmla="*/ 25 w 26"/>
                <a:gd name="T5" fmla="*/ 0 h 113"/>
                <a:gd name="T6" fmla="*/ 0 w 26"/>
                <a:gd name="T7" fmla="*/ 0 h 113"/>
                <a:gd name="T8" fmla="*/ 0 w 26"/>
                <a:gd name="T9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3">
                  <a:moveTo>
                    <a:pt x="0" y="112"/>
                  </a:moveTo>
                  <a:lnTo>
                    <a:pt x="25" y="112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11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5" name="Freeform 299">
              <a:extLst>
                <a:ext uri="{FF2B5EF4-FFF2-40B4-BE49-F238E27FC236}">
                  <a16:creationId xmlns:a16="http://schemas.microsoft.com/office/drawing/2014/main" id="{E94CAFD6-CF83-6648-913D-762526F31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525" y="4221163"/>
              <a:ext cx="36513" cy="41275"/>
            </a:xfrm>
            <a:custGeom>
              <a:avLst/>
              <a:gdLst>
                <a:gd name="T0" fmla="*/ 0 w 102"/>
                <a:gd name="T1" fmla="*/ 0 h 113"/>
                <a:gd name="T2" fmla="*/ 24 w 102"/>
                <a:gd name="T3" fmla="*/ 0 h 113"/>
                <a:gd name="T4" fmla="*/ 77 w 102"/>
                <a:gd name="T5" fmla="*/ 69 h 113"/>
                <a:gd name="T6" fmla="*/ 77 w 102"/>
                <a:gd name="T7" fmla="*/ 0 h 113"/>
                <a:gd name="T8" fmla="*/ 101 w 102"/>
                <a:gd name="T9" fmla="*/ 0 h 113"/>
                <a:gd name="T10" fmla="*/ 101 w 102"/>
                <a:gd name="T11" fmla="*/ 112 h 113"/>
                <a:gd name="T12" fmla="*/ 80 w 102"/>
                <a:gd name="T13" fmla="*/ 112 h 113"/>
                <a:gd name="T14" fmla="*/ 25 w 102"/>
                <a:gd name="T15" fmla="*/ 41 h 113"/>
                <a:gd name="T16" fmla="*/ 25 w 102"/>
                <a:gd name="T17" fmla="*/ 112 h 113"/>
                <a:gd name="T18" fmla="*/ 0 w 102"/>
                <a:gd name="T19" fmla="*/ 112 h 113"/>
                <a:gd name="T20" fmla="*/ 0 w 102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13">
                  <a:moveTo>
                    <a:pt x="0" y="0"/>
                  </a:moveTo>
                  <a:lnTo>
                    <a:pt x="24" y="0"/>
                  </a:lnTo>
                  <a:lnTo>
                    <a:pt x="77" y="69"/>
                  </a:lnTo>
                  <a:lnTo>
                    <a:pt x="77" y="0"/>
                  </a:lnTo>
                  <a:lnTo>
                    <a:pt x="101" y="0"/>
                  </a:lnTo>
                  <a:lnTo>
                    <a:pt x="101" y="112"/>
                  </a:lnTo>
                  <a:lnTo>
                    <a:pt x="80" y="112"/>
                  </a:lnTo>
                  <a:lnTo>
                    <a:pt x="25" y="41"/>
                  </a:lnTo>
                  <a:lnTo>
                    <a:pt x="25" y="112"/>
                  </a:lnTo>
                  <a:lnTo>
                    <a:pt x="0" y="11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6" name="Freeform 300">
              <a:extLst>
                <a:ext uri="{FF2B5EF4-FFF2-40B4-BE49-F238E27FC236}">
                  <a16:creationId xmlns:a16="http://schemas.microsoft.com/office/drawing/2014/main" id="{FB56F8DC-FE63-F743-8BEB-47E6D10BD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088" y="4119563"/>
              <a:ext cx="231775" cy="238125"/>
            </a:xfrm>
            <a:custGeom>
              <a:avLst/>
              <a:gdLst>
                <a:gd name="T0" fmla="*/ 607 w 644"/>
                <a:gd name="T1" fmla="*/ 434 h 660"/>
                <a:gd name="T2" fmla="*/ 607 w 644"/>
                <a:gd name="T3" fmla="*/ 434 h 660"/>
                <a:gd name="T4" fmla="*/ 505 w 644"/>
                <a:gd name="T5" fmla="*/ 569 h 660"/>
                <a:gd name="T6" fmla="*/ 329 w 644"/>
                <a:gd name="T7" fmla="*/ 626 h 660"/>
                <a:gd name="T8" fmla="*/ 119 w 644"/>
                <a:gd name="T9" fmla="*/ 539 h 660"/>
                <a:gd name="T10" fmla="*/ 32 w 644"/>
                <a:gd name="T11" fmla="*/ 330 h 660"/>
                <a:gd name="T12" fmla="*/ 119 w 644"/>
                <a:gd name="T13" fmla="*/ 120 h 660"/>
                <a:gd name="T14" fmla="*/ 329 w 644"/>
                <a:gd name="T15" fmla="*/ 34 h 660"/>
                <a:gd name="T16" fmla="*/ 505 w 644"/>
                <a:gd name="T17" fmla="*/ 91 h 660"/>
                <a:gd name="T18" fmla="*/ 570 w 644"/>
                <a:gd name="T19" fmla="*/ 157 h 660"/>
                <a:gd name="T20" fmla="*/ 607 w 644"/>
                <a:gd name="T21" fmla="*/ 227 h 660"/>
                <a:gd name="T22" fmla="*/ 643 w 644"/>
                <a:gd name="T23" fmla="*/ 227 h 660"/>
                <a:gd name="T24" fmla="*/ 598 w 644"/>
                <a:gd name="T25" fmla="*/ 137 h 660"/>
                <a:gd name="T26" fmla="*/ 525 w 644"/>
                <a:gd name="T27" fmla="*/ 64 h 660"/>
                <a:gd name="T28" fmla="*/ 329 w 644"/>
                <a:gd name="T29" fmla="*/ 0 h 660"/>
                <a:gd name="T30" fmla="*/ 96 w 644"/>
                <a:gd name="T31" fmla="*/ 97 h 660"/>
                <a:gd name="T32" fmla="*/ 0 w 644"/>
                <a:gd name="T33" fmla="*/ 330 h 660"/>
                <a:gd name="T34" fmla="*/ 96 w 644"/>
                <a:gd name="T35" fmla="*/ 562 h 660"/>
                <a:gd name="T36" fmla="*/ 329 w 644"/>
                <a:gd name="T37" fmla="*/ 659 h 660"/>
                <a:gd name="T38" fmla="*/ 524 w 644"/>
                <a:gd name="T39" fmla="*/ 595 h 660"/>
                <a:gd name="T40" fmla="*/ 596 w 644"/>
                <a:gd name="T41" fmla="*/ 524 h 660"/>
                <a:gd name="T42" fmla="*/ 643 w 644"/>
                <a:gd name="T43" fmla="*/ 434 h 660"/>
                <a:gd name="T44" fmla="*/ 607 w 644"/>
                <a:gd name="T45" fmla="*/ 434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660">
                  <a:moveTo>
                    <a:pt x="607" y="434"/>
                  </a:moveTo>
                  <a:lnTo>
                    <a:pt x="607" y="434"/>
                  </a:lnTo>
                  <a:cubicBezTo>
                    <a:pt x="587" y="487"/>
                    <a:pt x="551" y="533"/>
                    <a:pt x="505" y="569"/>
                  </a:cubicBezTo>
                  <a:cubicBezTo>
                    <a:pt x="453" y="605"/>
                    <a:pt x="393" y="626"/>
                    <a:pt x="329" y="626"/>
                  </a:cubicBezTo>
                  <a:cubicBezTo>
                    <a:pt x="250" y="626"/>
                    <a:pt x="175" y="595"/>
                    <a:pt x="119" y="539"/>
                  </a:cubicBezTo>
                  <a:cubicBezTo>
                    <a:pt x="63" y="483"/>
                    <a:pt x="32" y="408"/>
                    <a:pt x="32" y="330"/>
                  </a:cubicBezTo>
                  <a:cubicBezTo>
                    <a:pt x="32" y="251"/>
                    <a:pt x="63" y="176"/>
                    <a:pt x="119" y="120"/>
                  </a:cubicBezTo>
                  <a:cubicBezTo>
                    <a:pt x="175" y="64"/>
                    <a:pt x="250" y="34"/>
                    <a:pt x="329" y="34"/>
                  </a:cubicBezTo>
                  <a:cubicBezTo>
                    <a:pt x="393" y="34"/>
                    <a:pt x="454" y="53"/>
                    <a:pt x="505" y="91"/>
                  </a:cubicBezTo>
                  <a:cubicBezTo>
                    <a:pt x="531" y="110"/>
                    <a:pt x="553" y="132"/>
                    <a:pt x="570" y="157"/>
                  </a:cubicBezTo>
                  <a:cubicBezTo>
                    <a:pt x="585" y="178"/>
                    <a:pt x="598" y="202"/>
                    <a:pt x="607" y="227"/>
                  </a:cubicBezTo>
                  <a:cubicBezTo>
                    <a:pt x="643" y="227"/>
                    <a:pt x="643" y="227"/>
                    <a:pt x="643" y="227"/>
                  </a:cubicBezTo>
                  <a:cubicBezTo>
                    <a:pt x="633" y="195"/>
                    <a:pt x="617" y="165"/>
                    <a:pt x="598" y="137"/>
                  </a:cubicBezTo>
                  <a:cubicBezTo>
                    <a:pt x="577" y="109"/>
                    <a:pt x="553" y="84"/>
                    <a:pt x="525" y="64"/>
                  </a:cubicBezTo>
                  <a:cubicBezTo>
                    <a:pt x="468" y="22"/>
                    <a:pt x="400" y="0"/>
                    <a:pt x="329" y="0"/>
                  </a:cubicBezTo>
                  <a:cubicBezTo>
                    <a:pt x="240" y="0"/>
                    <a:pt x="157" y="34"/>
                    <a:pt x="96" y="97"/>
                  </a:cubicBezTo>
                  <a:cubicBezTo>
                    <a:pt x="33" y="159"/>
                    <a:pt x="0" y="241"/>
                    <a:pt x="0" y="330"/>
                  </a:cubicBezTo>
                  <a:cubicBezTo>
                    <a:pt x="0" y="417"/>
                    <a:pt x="33" y="500"/>
                    <a:pt x="96" y="562"/>
                  </a:cubicBezTo>
                  <a:cubicBezTo>
                    <a:pt x="157" y="625"/>
                    <a:pt x="240" y="659"/>
                    <a:pt x="329" y="659"/>
                  </a:cubicBezTo>
                  <a:cubicBezTo>
                    <a:pt x="400" y="659"/>
                    <a:pt x="468" y="637"/>
                    <a:pt x="524" y="595"/>
                  </a:cubicBezTo>
                  <a:cubicBezTo>
                    <a:pt x="551" y="575"/>
                    <a:pt x="576" y="551"/>
                    <a:pt x="596" y="524"/>
                  </a:cubicBezTo>
                  <a:cubicBezTo>
                    <a:pt x="617" y="496"/>
                    <a:pt x="632" y="465"/>
                    <a:pt x="643" y="434"/>
                  </a:cubicBezTo>
                  <a:lnTo>
                    <a:pt x="607" y="43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20325876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Quo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01B91B6-A896-0B44-A293-78B714813BF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517633F-677E-4942-8CDD-38519024C0C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079126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CFA234B8-9654-0240-8EB9-FAE0A3C4ED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3911" y="1360967"/>
            <a:ext cx="3995738" cy="1246739"/>
          </a:xfrm>
        </p:spPr>
        <p:txBody>
          <a:bodyPr anchor="t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Mus </a:t>
            </a:r>
            <a:r>
              <a:rPr lang="es-ES" dirty="0" err="1"/>
              <a:t>mauris</a:t>
            </a:r>
            <a:r>
              <a:rPr lang="es-ES" dirty="0"/>
              <a:t> vitae</a:t>
            </a:r>
          </a:p>
          <a:p>
            <a:r>
              <a:rPr lang="es-ES" dirty="0" err="1"/>
              <a:t>ultricies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CO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0C19375-8876-A246-9F58-796BD54C88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3863" y="2738438"/>
            <a:ext cx="3995737" cy="2555875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 sz="1600">
                <a:solidFill>
                  <a:schemeClr val="tx1"/>
                </a:solidFill>
              </a:defRPr>
            </a:lvl4pPr>
            <a:lvl5pPr marL="18288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Eu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imperdietQuis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fermentum </a:t>
            </a:r>
            <a:r>
              <a:rPr lang="en-US" dirty="0" err="1"/>
              <a:t>duir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elementumu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imperdietQuis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fermentum </a:t>
            </a:r>
            <a:r>
              <a:rPr lang="en-US" dirty="0" err="1"/>
              <a:t>duir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elementumu</a:t>
            </a:r>
            <a:endParaRPr lang="en-U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901078A-2043-564F-A3C5-8F8B43E940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2400" y="1360967"/>
            <a:ext cx="3995738" cy="1246739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 </a:t>
            </a:r>
            <a:r>
              <a:rPr lang="es-ES" dirty="0" err="1"/>
              <a:t>auctor</a:t>
            </a:r>
            <a:endParaRPr lang="es-CO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ECD7C9C9-CE75-5548-97BE-2C654594CD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2351" y="2738438"/>
            <a:ext cx="3995738" cy="2555875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 sz="1600">
                <a:solidFill>
                  <a:schemeClr val="tx1"/>
                </a:solidFill>
              </a:defRPr>
            </a:lvl4pPr>
            <a:lvl5pPr marL="18288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Disctum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lorem </a:t>
            </a:r>
            <a:r>
              <a:rPr lang="en-US" dirty="0" err="1"/>
              <a:t>donec</a:t>
            </a:r>
            <a:r>
              <a:rPr lang="en-US" dirty="0"/>
              <a:t>. Cras sed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Sed </a:t>
            </a:r>
            <a:r>
              <a:rPr lang="en-US" dirty="0" err="1"/>
              <a:t>amit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 et pharetra pharetra.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7ACA0B-7775-2D41-97DF-E033E0C1A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34724" y="6467878"/>
            <a:ext cx="1444402" cy="3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8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BAEFB-CD13-2E5B-9954-9FD5FA6A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90CF6-673F-ECDD-04CA-9D4955380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232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F3E92-11E3-DA33-7D32-F4853117A4E1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1EEDD-7E0B-F680-8FAF-1B08D2625D07}"/>
              </a:ext>
            </a:extLst>
          </p:cNvPr>
          <p:cNvSpPr txBox="1"/>
          <p:nvPr userDrawn="1"/>
        </p:nvSpPr>
        <p:spPr>
          <a:xfrm>
            <a:off x="169263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 dirty="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©2023 Avaya LLC. All rights reserved.</a:t>
            </a:r>
          </a:p>
        </p:txBody>
      </p:sp>
      <p:grpSp>
        <p:nvGrpSpPr>
          <p:cNvPr id="6" name="Graphic 46">
            <a:extLst>
              <a:ext uri="{FF2B5EF4-FFF2-40B4-BE49-F238E27FC236}">
                <a16:creationId xmlns:a16="http://schemas.microsoft.com/office/drawing/2014/main" id="{27365EB3-B566-0F0C-7C42-BE619E583BCC}"/>
              </a:ext>
            </a:extLst>
          </p:cNvPr>
          <p:cNvGrpSpPr/>
          <p:nvPr userDrawn="1"/>
        </p:nvGrpSpPr>
        <p:grpSpPr>
          <a:xfrm>
            <a:off x="10868543" y="6515438"/>
            <a:ext cx="939282" cy="249502"/>
            <a:chOff x="3636250" y="2775488"/>
            <a:chExt cx="4920450" cy="1307023"/>
          </a:xfrm>
          <a:solidFill>
            <a:schemeClr val="accent3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6B2B33-B984-DC53-7B55-378E401CB293}"/>
                </a:ext>
              </a:extLst>
            </p:cNvPr>
            <p:cNvSpPr/>
            <p:nvPr/>
          </p:nvSpPr>
          <p:spPr>
            <a:xfrm>
              <a:off x="7663804" y="3299244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8 h 155327"/>
                <a:gd name="connsiteX3" fmla="*/ 0 w 595898"/>
                <a:gd name="connsiteY3" fmla="*/ 155328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8"/>
                  </a:lnTo>
                  <a:lnTo>
                    <a:pt x="0" y="155328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C38F88-0D8E-839E-16D3-E29EF9F68619}"/>
                </a:ext>
              </a:extLst>
            </p:cNvPr>
            <p:cNvSpPr/>
            <p:nvPr/>
          </p:nvSpPr>
          <p:spPr>
            <a:xfrm>
              <a:off x="3636250" y="3300191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7 h 155327"/>
                <a:gd name="connsiteX3" fmla="*/ 0 w 595898"/>
                <a:gd name="connsiteY3" fmla="*/ 155327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7"/>
                  </a:lnTo>
                  <a:lnTo>
                    <a:pt x="0" y="155327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E4D49C-8DCB-8E76-85FD-8A962D747759}"/>
                </a:ext>
              </a:extLst>
            </p:cNvPr>
            <p:cNvSpPr/>
            <p:nvPr/>
          </p:nvSpPr>
          <p:spPr>
            <a:xfrm>
              <a:off x="6355872" y="2775488"/>
              <a:ext cx="375054" cy="329597"/>
            </a:xfrm>
            <a:custGeom>
              <a:avLst/>
              <a:gdLst>
                <a:gd name="connsiteX0" fmla="*/ 164682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79400 h 329597"/>
                <a:gd name="connsiteX4" fmla="*/ 240835 w 375054"/>
                <a:gd name="connsiteY4" fmla="*/ 279400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2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79400"/>
                  </a:lnTo>
                  <a:lnTo>
                    <a:pt x="240835" y="279400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AB823C-02FB-E6CC-CF10-7604C11841BE}"/>
                </a:ext>
              </a:extLst>
            </p:cNvPr>
            <p:cNvSpPr/>
            <p:nvPr/>
          </p:nvSpPr>
          <p:spPr>
            <a:xfrm>
              <a:off x="5098392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5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5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041E8B-C65F-F7DA-0015-581FD376BBBE}"/>
                </a:ext>
              </a:extLst>
            </p:cNvPr>
            <p:cNvSpPr/>
            <p:nvPr/>
          </p:nvSpPr>
          <p:spPr>
            <a:xfrm>
              <a:off x="5724753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4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4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B7B4DB-333A-7E76-365E-E09B3BA67AE0}"/>
                </a:ext>
              </a:extLst>
            </p:cNvPr>
            <p:cNvSpPr/>
            <p:nvPr/>
          </p:nvSpPr>
          <p:spPr>
            <a:xfrm>
              <a:off x="5411572" y="2776435"/>
              <a:ext cx="375054" cy="329597"/>
            </a:xfrm>
            <a:custGeom>
              <a:avLst/>
              <a:gdLst>
                <a:gd name="connsiteX0" fmla="*/ 309372 w 375054"/>
                <a:gd name="connsiteY0" fmla="*/ 0 h 329597"/>
                <a:gd name="connsiteX1" fmla="*/ 187527 w 375054"/>
                <a:gd name="connsiteY1" fmla="*/ 259511 h 329597"/>
                <a:gd name="connsiteX2" fmla="*/ 66634 w 375054"/>
                <a:gd name="connsiteY2" fmla="*/ 0 h 329597"/>
                <a:gd name="connsiteX3" fmla="*/ 0 w 375054"/>
                <a:gd name="connsiteY3" fmla="*/ 0 h 329597"/>
                <a:gd name="connsiteX4" fmla="*/ 164681 w 375054"/>
                <a:gd name="connsiteY4" fmla="*/ 329597 h 329597"/>
                <a:gd name="connsiteX5" fmla="*/ 167537 w 375054"/>
                <a:gd name="connsiteY5" fmla="*/ 329597 h 329597"/>
                <a:gd name="connsiteX6" fmla="*/ 208469 w 375054"/>
                <a:gd name="connsiteY6" fmla="*/ 329597 h 329597"/>
                <a:gd name="connsiteX7" fmla="*/ 211325 w 375054"/>
                <a:gd name="connsiteY7" fmla="*/ 329597 h 329597"/>
                <a:gd name="connsiteX8" fmla="*/ 375055 w 375054"/>
                <a:gd name="connsiteY8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054" h="329597">
                  <a:moveTo>
                    <a:pt x="309372" y="0"/>
                  </a:moveTo>
                  <a:lnTo>
                    <a:pt x="187527" y="259511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64681" y="329597"/>
                  </a:lnTo>
                  <a:lnTo>
                    <a:pt x="167537" y="329597"/>
                  </a:lnTo>
                  <a:lnTo>
                    <a:pt x="208469" y="329597"/>
                  </a:lnTo>
                  <a:lnTo>
                    <a:pt x="211325" y="329597"/>
                  </a:lnTo>
                  <a:lnTo>
                    <a:pt x="375055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8711294-EA18-17AB-1056-620FB123DDC8}"/>
                </a:ext>
              </a:extLst>
            </p:cNvPr>
            <p:cNvSpPr/>
            <p:nvPr/>
          </p:nvSpPr>
          <p:spPr>
            <a:xfrm>
              <a:off x="6043644" y="2776435"/>
              <a:ext cx="376006" cy="453669"/>
            </a:xfrm>
            <a:custGeom>
              <a:avLst/>
              <a:gdLst>
                <a:gd name="connsiteX0" fmla="*/ 309372 w 376006"/>
                <a:gd name="connsiteY0" fmla="*/ 0 h 453669"/>
                <a:gd name="connsiteX1" fmla="*/ 182768 w 376006"/>
                <a:gd name="connsiteY1" fmla="*/ 264246 h 453669"/>
                <a:gd name="connsiteX2" fmla="*/ 66634 w 376006"/>
                <a:gd name="connsiteY2" fmla="*/ 0 h 453669"/>
                <a:gd name="connsiteX3" fmla="*/ 0 w 376006"/>
                <a:gd name="connsiteY3" fmla="*/ 0 h 453669"/>
                <a:gd name="connsiteX4" fmla="*/ 150403 w 376006"/>
                <a:gd name="connsiteY4" fmla="*/ 329597 h 453669"/>
                <a:gd name="connsiteX5" fmla="*/ 84720 w 376006"/>
                <a:gd name="connsiteY5" fmla="*/ 453670 h 453669"/>
                <a:gd name="connsiteX6" fmla="*/ 148499 w 376006"/>
                <a:gd name="connsiteY6" fmla="*/ 453670 h 453669"/>
                <a:gd name="connsiteX7" fmla="*/ 376007 w 376006"/>
                <a:gd name="connsiteY7" fmla="*/ 0 h 4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006" h="453669">
                  <a:moveTo>
                    <a:pt x="309372" y="0"/>
                  </a:moveTo>
                  <a:lnTo>
                    <a:pt x="182768" y="264246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50403" y="329597"/>
                  </a:lnTo>
                  <a:lnTo>
                    <a:pt x="84720" y="453670"/>
                  </a:lnTo>
                  <a:lnTo>
                    <a:pt x="148499" y="453670"/>
                  </a:lnTo>
                  <a:lnTo>
                    <a:pt x="376007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749E0BC-5F5A-3342-8707-6A73AB231BC4}"/>
                </a:ext>
              </a:extLst>
            </p:cNvPr>
            <p:cNvSpPr/>
            <p:nvPr/>
          </p:nvSpPr>
          <p:spPr>
            <a:xfrm>
              <a:off x="6795657" y="3292614"/>
              <a:ext cx="720599" cy="789896"/>
            </a:xfrm>
            <a:custGeom>
              <a:avLst/>
              <a:gdLst>
                <a:gd name="connsiteX0" fmla="*/ 398852 w 720599"/>
                <a:gd name="connsiteY0" fmla="*/ 789897 h 789896"/>
                <a:gd name="connsiteX1" fmla="*/ 0 w 720599"/>
                <a:gd name="connsiteY1" fmla="*/ 396843 h 789896"/>
                <a:gd name="connsiteX2" fmla="*/ 0 w 720599"/>
                <a:gd name="connsiteY2" fmla="*/ 394949 h 789896"/>
                <a:gd name="connsiteX3" fmla="*/ 393141 w 720599"/>
                <a:gd name="connsiteY3" fmla="*/ 0 h 789896"/>
                <a:gd name="connsiteX4" fmla="*/ 712985 w 720599"/>
                <a:gd name="connsiteY4" fmla="*/ 126914 h 789896"/>
                <a:gd name="connsiteX5" fmla="*/ 608274 w 720599"/>
                <a:gd name="connsiteY5" fmla="*/ 248145 h 789896"/>
                <a:gd name="connsiteX6" fmla="*/ 390285 w 720599"/>
                <a:gd name="connsiteY6" fmla="*/ 152486 h 789896"/>
                <a:gd name="connsiteX7" fmla="*/ 164681 w 720599"/>
                <a:gd name="connsiteY7" fmla="*/ 394001 h 789896"/>
                <a:gd name="connsiteX8" fmla="*/ 164681 w 720599"/>
                <a:gd name="connsiteY8" fmla="*/ 395896 h 789896"/>
                <a:gd name="connsiteX9" fmla="*/ 400756 w 720599"/>
                <a:gd name="connsiteY9" fmla="*/ 641199 h 789896"/>
                <a:gd name="connsiteX10" fmla="*/ 561630 w 720599"/>
                <a:gd name="connsiteY10" fmla="*/ 592896 h 789896"/>
                <a:gd name="connsiteX11" fmla="*/ 561630 w 720599"/>
                <a:gd name="connsiteY11" fmla="*/ 486819 h 789896"/>
                <a:gd name="connsiteX12" fmla="*/ 348401 w 720599"/>
                <a:gd name="connsiteY12" fmla="*/ 486819 h 789896"/>
                <a:gd name="connsiteX13" fmla="*/ 348401 w 720599"/>
                <a:gd name="connsiteY13" fmla="*/ 330544 h 789896"/>
                <a:gd name="connsiteX14" fmla="*/ 720600 w 720599"/>
                <a:gd name="connsiteY14" fmla="*/ 330544 h 789896"/>
                <a:gd name="connsiteX15" fmla="*/ 720600 w 720599"/>
                <a:gd name="connsiteY15" fmla="*/ 662983 h 789896"/>
                <a:gd name="connsiteX16" fmla="*/ 398852 w 720599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0599" h="789896">
                  <a:moveTo>
                    <a:pt x="398852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49" y="0"/>
                    <a:pt x="613033" y="37885"/>
                    <a:pt x="712985" y="126914"/>
                  </a:cubicBezTo>
                  <a:cubicBezTo>
                    <a:pt x="678716" y="167640"/>
                    <a:pt x="647302" y="202683"/>
                    <a:pt x="608274" y="248145"/>
                  </a:cubicBezTo>
                  <a:cubicBezTo>
                    <a:pt x="529265" y="176164"/>
                    <a:pt x="477862" y="152486"/>
                    <a:pt x="390285" y="152486"/>
                  </a:cubicBezTo>
                  <a:cubicBezTo>
                    <a:pt x="263681" y="152486"/>
                    <a:pt x="164681" y="258563"/>
                    <a:pt x="164681" y="394001"/>
                  </a:cubicBezTo>
                  <a:lnTo>
                    <a:pt x="164681" y="395896"/>
                  </a:lnTo>
                  <a:cubicBezTo>
                    <a:pt x="164681" y="542699"/>
                    <a:pt x="259873" y="641199"/>
                    <a:pt x="400756" y="641199"/>
                  </a:cubicBezTo>
                  <a:cubicBezTo>
                    <a:pt x="457871" y="641199"/>
                    <a:pt x="514034" y="624151"/>
                    <a:pt x="561630" y="592896"/>
                  </a:cubicBezTo>
                  <a:lnTo>
                    <a:pt x="561630" y="486819"/>
                  </a:lnTo>
                  <a:lnTo>
                    <a:pt x="348401" y="486819"/>
                  </a:lnTo>
                  <a:lnTo>
                    <a:pt x="348401" y="330544"/>
                  </a:lnTo>
                  <a:lnTo>
                    <a:pt x="720600" y="330544"/>
                  </a:lnTo>
                  <a:lnTo>
                    <a:pt x="720600" y="662983"/>
                  </a:lnTo>
                  <a:cubicBezTo>
                    <a:pt x="634928" y="743488"/>
                    <a:pt x="518794" y="789897"/>
                    <a:pt x="398852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4473A98-C2C4-7B2E-66B7-3E8DFB77BBD2}"/>
                </a:ext>
              </a:extLst>
            </p:cNvPr>
            <p:cNvSpPr/>
            <p:nvPr/>
          </p:nvSpPr>
          <p:spPr>
            <a:xfrm>
              <a:off x="4381600" y="3299244"/>
              <a:ext cx="673955" cy="773795"/>
            </a:xfrm>
            <a:custGeom>
              <a:avLst/>
              <a:gdLst>
                <a:gd name="connsiteX0" fmla="*/ 550207 w 673955"/>
                <a:gd name="connsiteY0" fmla="*/ 773796 h 773795"/>
                <a:gd name="connsiteX1" fmla="*/ 158970 w 673955"/>
                <a:gd name="connsiteY1" fmla="*/ 285083 h 773795"/>
                <a:gd name="connsiteX2" fmla="*/ 158970 w 673955"/>
                <a:gd name="connsiteY2" fmla="*/ 773796 h 773795"/>
                <a:gd name="connsiteX3" fmla="*/ 0 w 673955"/>
                <a:gd name="connsiteY3" fmla="*/ 773796 h 773795"/>
                <a:gd name="connsiteX4" fmla="*/ 0 w 673955"/>
                <a:gd name="connsiteY4" fmla="*/ 0 h 773795"/>
                <a:gd name="connsiteX5" fmla="*/ 134220 w 673955"/>
                <a:gd name="connsiteY5" fmla="*/ 0 h 773795"/>
                <a:gd name="connsiteX6" fmla="*/ 514986 w 673955"/>
                <a:gd name="connsiteY6" fmla="*/ 477348 h 773795"/>
                <a:gd name="connsiteX7" fmla="*/ 514986 w 673955"/>
                <a:gd name="connsiteY7" fmla="*/ 0 h 773795"/>
                <a:gd name="connsiteX8" fmla="*/ 673956 w 673955"/>
                <a:gd name="connsiteY8" fmla="*/ 0 h 773795"/>
                <a:gd name="connsiteX9" fmla="*/ 673956 w 673955"/>
                <a:gd name="connsiteY9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3955" h="773795">
                  <a:moveTo>
                    <a:pt x="550207" y="773796"/>
                  </a:moveTo>
                  <a:lnTo>
                    <a:pt x="158970" y="285083"/>
                  </a:lnTo>
                  <a:lnTo>
                    <a:pt x="158970" y="773796"/>
                  </a:lnTo>
                  <a:lnTo>
                    <a:pt x="0" y="773796"/>
                  </a:lnTo>
                  <a:lnTo>
                    <a:pt x="0" y="0"/>
                  </a:lnTo>
                  <a:lnTo>
                    <a:pt x="134220" y="0"/>
                  </a:lnTo>
                  <a:lnTo>
                    <a:pt x="514986" y="477348"/>
                  </a:lnTo>
                  <a:lnTo>
                    <a:pt x="514986" y="0"/>
                  </a:lnTo>
                  <a:lnTo>
                    <a:pt x="673956" y="0"/>
                  </a:lnTo>
                  <a:lnTo>
                    <a:pt x="673956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7FF7A36-386F-3DB7-1FCA-3DE15DF1B521}"/>
                </a:ext>
              </a:extLst>
            </p:cNvPr>
            <p:cNvSpPr/>
            <p:nvPr/>
          </p:nvSpPr>
          <p:spPr>
            <a:xfrm>
              <a:off x="7663804" y="3608005"/>
              <a:ext cx="595898" cy="465035"/>
            </a:xfrm>
            <a:custGeom>
              <a:avLst/>
              <a:gdLst>
                <a:gd name="connsiteX0" fmla="*/ 0 w 595898"/>
                <a:gd name="connsiteY0" fmla="*/ 465035 h 465035"/>
                <a:gd name="connsiteX1" fmla="*/ 0 w 595898"/>
                <a:gd name="connsiteY1" fmla="*/ 0 h 465035"/>
                <a:gd name="connsiteX2" fmla="*/ 545447 w 595898"/>
                <a:gd name="connsiteY2" fmla="*/ 0 h 465035"/>
                <a:gd name="connsiteX3" fmla="*/ 545447 w 595898"/>
                <a:gd name="connsiteY3" fmla="*/ 155327 h 465035"/>
                <a:gd name="connsiteX4" fmla="*/ 158970 w 595898"/>
                <a:gd name="connsiteY4" fmla="*/ 155327 h 465035"/>
                <a:gd name="connsiteX5" fmla="*/ 158970 w 595898"/>
                <a:gd name="connsiteY5" fmla="*/ 309708 h 465035"/>
                <a:gd name="connsiteX6" fmla="*/ 595899 w 595898"/>
                <a:gd name="connsiteY6" fmla="*/ 309708 h 465035"/>
                <a:gd name="connsiteX7" fmla="*/ 595899 w 595898"/>
                <a:gd name="connsiteY7" fmla="*/ 465035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898" h="465035">
                  <a:moveTo>
                    <a:pt x="0" y="465035"/>
                  </a:moveTo>
                  <a:lnTo>
                    <a:pt x="0" y="0"/>
                  </a:lnTo>
                  <a:lnTo>
                    <a:pt x="545447" y="0"/>
                  </a:lnTo>
                  <a:lnTo>
                    <a:pt x="545447" y="155327"/>
                  </a:lnTo>
                  <a:lnTo>
                    <a:pt x="158970" y="155327"/>
                  </a:lnTo>
                  <a:lnTo>
                    <a:pt x="158970" y="309708"/>
                  </a:lnTo>
                  <a:lnTo>
                    <a:pt x="595899" y="309708"/>
                  </a:lnTo>
                  <a:lnTo>
                    <a:pt x="595899" y="465035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C37654-05F2-7F8E-82A0-B1F7598D20D6}"/>
                </a:ext>
              </a:extLst>
            </p:cNvPr>
            <p:cNvSpPr/>
            <p:nvPr/>
          </p:nvSpPr>
          <p:spPr>
            <a:xfrm>
              <a:off x="5966539" y="3299244"/>
              <a:ext cx="843397" cy="773795"/>
            </a:xfrm>
            <a:custGeom>
              <a:avLst/>
              <a:gdLst>
                <a:gd name="connsiteX0" fmla="*/ 492140 w 843397"/>
                <a:gd name="connsiteY0" fmla="*/ 0 h 773795"/>
                <a:gd name="connsiteX1" fmla="*/ 351257 w 843397"/>
                <a:gd name="connsiteY1" fmla="*/ 0 h 773795"/>
                <a:gd name="connsiteX2" fmla="*/ 0 w 843397"/>
                <a:gd name="connsiteY2" fmla="*/ 773796 h 773795"/>
                <a:gd name="connsiteX3" fmla="*/ 174201 w 843397"/>
                <a:gd name="connsiteY3" fmla="*/ 773796 h 773795"/>
                <a:gd name="connsiteX4" fmla="*/ 256065 w 843397"/>
                <a:gd name="connsiteY4" fmla="*/ 593843 h 773795"/>
                <a:gd name="connsiteX5" fmla="*/ 476910 w 843397"/>
                <a:gd name="connsiteY5" fmla="*/ 593843 h 773795"/>
                <a:gd name="connsiteX6" fmla="*/ 417891 w 843397"/>
                <a:gd name="connsiteY6" fmla="*/ 438516 h 773795"/>
                <a:gd name="connsiteX7" fmla="*/ 325555 w 843397"/>
                <a:gd name="connsiteY7" fmla="*/ 438516 h 773795"/>
                <a:gd name="connsiteX8" fmla="*/ 421699 w 843397"/>
                <a:gd name="connsiteY8" fmla="*/ 227308 h 773795"/>
                <a:gd name="connsiteX9" fmla="*/ 669197 w 843397"/>
                <a:gd name="connsiteY9" fmla="*/ 773796 h 773795"/>
                <a:gd name="connsiteX10" fmla="*/ 843397 w 843397"/>
                <a:gd name="connsiteY10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397" h="773795">
                  <a:moveTo>
                    <a:pt x="492140" y="0"/>
                  </a:moveTo>
                  <a:lnTo>
                    <a:pt x="351257" y="0"/>
                  </a:lnTo>
                  <a:lnTo>
                    <a:pt x="0" y="773796"/>
                  </a:lnTo>
                  <a:lnTo>
                    <a:pt x="174201" y="773796"/>
                  </a:lnTo>
                  <a:lnTo>
                    <a:pt x="256065" y="593843"/>
                  </a:lnTo>
                  <a:lnTo>
                    <a:pt x="476910" y="593843"/>
                  </a:lnTo>
                  <a:lnTo>
                    <a:pt x="417891" y="438516"/>
                  </a:lnTo>
                  <a:lnTo>
                    <a:pt x="325555" y="438516"/>
                  </a:lnTo>
                  <a:lnTo>
                    <a:pt x="421699" y="227308"/>
                  </a:lnTo>
                  <a:lnTo>
                    <a:pt x="669197" y="773796"/>
                  </a:lnTo>
                  <a:lnTo>
                    <a:pt x="843397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339B5D5-448B-7274-48A8-94618B2C4283}"/>
                </a:ext>
              </a:extLst>
            </p:cNvPr>
            <p:cNvSpPr/>
            <p:nvPr/>
          </p:nvSpPr>
          <p:spPr>
            <a:xfrm>
              <a:off x="3636250" y="3608005"/>
              <a:ext cx="594947" cy="465035"/>
            </a:xfrm>
            <a:custGeom>
              <a:avLst/>
              <a:gdLst>
                <a:gd name="connsiteX0" fmla="*/ 0 w 594947"/>
                <a:gd name="connsiteY0" fmla="*/ 0 h 465035"/>
                <a:gd name="connsiteX1" fmla="*/ 0 w 594947"/>
                <a:gd name="connsiteY1" fmla="*/ 465035 h 465035"/>
                <a:gd name="connsiteX2" fmla="*/ 594947 w 594947"/>
                <a:gd name="connsiteY2" fmla="*/ 465035 h 465035"/>
                <a:gd name="connsiteX3" fmla="*/ 594947 w 594947"/>
                <a:gd name="connsiteY3" fmla="*/ 309708 h 465035"/>
                <a:gd name="connsiteX4" fmla="*/ 158018 w 594947"/>
                <a:gd name="connsiteY4" fmla="*/ 309708 h 465035"/>
                <a:gd name="connsiteX5" fmla="*/ 158018 w 594947"/>
                <a:gd name="connsiteY5" fmla="*/ 155327 h 465035"/>
                <a:gd name="connsiteX6" fmla="*/ 545448 w 594947"/>
                <a:gd name="connsiteY6" fmla="*/ 155327 h 465035"/>
                <a:gd name="connsiteX7" fmla="*/ 545448 w 594947"/>
                <a:gd name="connsiteY7" fmla="*/ 0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947" h="465035">
                  <a:moveTo>
                    <a:pt x="0" y="0"/>
                  </a:moveTo>
                  <a:lnTo>
                    <a:pt x="0" y="465035"/>
                  </a:lnTo>
                  <a:lnTo>
                    <a:pt x="594947" y="465035"/>
                  </a:lnTo>
                  <a:lnTo>
                    <a:pt x="594947" y="309708"/>
                  </a:lnTo>
                  <a:lnTo>
                    <a:pt x="158018" y="309708"/>
                  </a:lnTo>
                  <a:lnTo>
                    <a:pt x="158018" y="155327"/>
                  </a:lnTo>
                  <a:lnTo>
                    <a:pt x="545448" y="155327"/>
                  </a:lnTo>
                  <a:lnTo>
                    <a:pt x="54544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D92F2EF-7A42-DA22-E7CF-D9F501A238DF}"/>
                </a:ext>
              </a:extLst>
            </p:cNvPr>
            <p:cNvSpPr/>
            <p:nvPr/>
          </p:nvSpPr>
          <p:spPr>
            <a:xfrm>
              <a:off x="5200247" y="3292614"/>
              <a:ext cx="721551" cy="789896"/>
            </a:xfrm>
            <a:custGeom>
              <a:avLst/>
              <a:gdLst>
                <a:gd name="connsiteX0" fmla="*/ 398853 w 721551"/>
                <a:gd name="connsiteY0" fmla="*/ 789897 h 789896"/>
                <a:gd name="connsiteX1" fmla="*/ 0 w 721551"/>
                <a:gd name="connsiteY1" fmla="*/ 396843 h 789896"/>
                <a:gd name="connsiteX2" fmla="*/ 0 w 721551"/>
                <a:gd name="connsiteY2" fmla="*/ 394949 h 789896"/>
                <a:gd name="connsiteX3" fmla="*/ 393141 w 721551"/>
                <a:gd name="connsiteY3" fmla="*/ 0 h 789896"/>
                <a:gd name="connsiteX4" fmla="*/ 713936 w 721551"/>
                <a:gd name="connsiteY4" fmla="*/ 126914 h 789896"/>
                <a:gd name="connsiteX5" fmla="*/ 609226 w 721551"/>
                <a:gd name="connsiteY5" fmla="*/ 248145 h 789896"/>
                <a:gd name="connsiteX6" fmla="*/ 391237 w 721551"/>
                <a:gd name="connsiteY6" fmla="*/ 152486 h 789896"/>
                <a:gd name="connsiteX7" fmla="*/ 165633 w 721551"/>
                <a:gd name="connsiteY7" fmla="*/ 394001 h 789896"/>
                <a:gd name="connsiteX8" fmla="*/ 165633 w 721551"/>
                <a:gd name="connsiteY8" fmla="*/ 395896 h 789896"/>
                <a:gd name="connsiteX9" fmla="*/ 401708 w 721551"/>
                <a:gd name="connsiteY9" fmla="*/ 641199 h 789896"/>
                <a:gd name="connsiteX10" fmla="*/ 562582 w 721551"/>
                <a:gd name="connsiteY10" fmla="*/ 592896 h 789896"/>
                <a:gd name="connsiteX11" fmla="*/ 562582 w 721551"/>
                <a:gd name="connsiteY11" fmla="*/ 486819 h 789896"/>
                <a:gd name="connsiteX12" fmla="*/ 349353 w 721551"/>
                <a:gd name="connsiteY12" fmla="*/ 486819 h 789896"/>
                <a:gd name="connsiteX13" fmla="*/ 349353 w 721551"/>
                <a:gd name="connsiteY13" fmla="*/ 330544 h 789896"/>
                <a:gd name="connsiteX14" fmla="*/ 721552 w 721551"/>
                <a:gd name="connsiteY14" fmla="*/ 330544 h 789896"/>
                <a:gd name="connsiteX15" fmla="*/ 721552 w 721551"/>
                <a:gd name="connsiteY15" fmla="*/ 662983 h 789896"/>
                <a:gd name="connsiteX16" fmla="*/ 398853 w 721551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1551" h="789896">
                  <a:moveTo>
                    <a:pt x="398853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50" y="0"/>
                    <a:pt x="613034" y="37885"/>
                    <a:pt x="713936" y="126914"/>
                  </a:cubicBezTo>
                  <a:cubicBezTo>
                    <a:pt x="679668" y="167640"/>
                    <a:pt x="648254" y="202683"/>
                    <a:pt x="609226" y="248145"/>
                  </a:cubicBezTo>
                  <a:cubicBezTo>
                    <a:pt x="530217" y="176164"/>
                    <a:pt x="478813" y="152486"/>
                    <a:pt x="391237" y="152486"/>
                  </a:cubicBezTo>
                  <a:cubicBezTo>
                    <a:pt x="264632" y="152486"/>
                    <a:pt x="165633" y="258563"/>
                    <a:pt x="165633" y="394001"/>
                  </a:cubicBezTo>
                  <a:lnTo>
                    <a:pt x="165633" y="395896"/>
                  </a:lnTo>
                  <a:cubicBezTo>
                    <a:pt x="165633" y="542699"/>
                    <a:pt x="260825" y="641199"/>
                    <a:pt x="401708" y="641199"/>
                  </a:cubicBezTo>
                  <a:cubicBezTo>
                    <a:pt x="458823" y="641199"/>
                    <a:pt x="514986" y="624151"/>
                    <a:pt x="562582" y="592896"/>
                  </a:cubicBezTo>
                  <a:lnTo>
                    <a:pt x="562582" y="486819"/>
                  </a:lnTo>
                  <a:lnTo>
                    <a:pt x="349353" y="486819"/>
                  </a:lnTo>
                  <a:lnTo>
                    <a:pt x="349353" y="330544"/>
                  </a:lnTo>
                  <a:lnTo>
                    <a:pt x="721552" y="330544"/>
                  </a:lnTo>
                  <a:lnTo>
                    <a:pt x="721552" y="662983"/>
                  </a:lnTo>
                  <a:cubicBezTo>
                    <a:pt x="634928" y="743488"/>
                    <a:pt x="518794" y="789897"/>
                    <a:pt x="398853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0E55585-EDBD-D1B1-0E9A-5B2C7B06E562}"/>
                </a:ext>
              </a:extLst>
            </p:cNvPr>
            <p:cNvSpPr/>
            <p:nvPr/>
          </p:nvSpPr>
          <p:spPr>
            <a:xfrm>
              <a:off x="8436759" y="3333341"/>
              <a:ext cx="65681" cy="82399"/>
            </a:xfrm>
            <a:custGeom>
              <a:avLst/>
              <a:gdLst>
                <a:gd name="connsiteX0" fmla="*/ 27605 w 65681"/>
                <a:gd name="connsiteY0" fmla="*/ 38832 h 82399"/>
                <a:gd name="connsiteX1" fmla="*/ 44740 w 65681"/>
                <a:gd name="connsiteY1" fmla="*/ 25572 h 82399"/>
                <a:gd name="connsiteX2" fmla="*/ 27605 w 65681"/>
                <a:gd name="connsiteY2" fmla="*/ 13260 h 82399"/>
                <a:gd name="connsiteX3" fmla="*/ 17134 w 65681"/>
                <a:gd name="connsiteY3" fmla="*/ 13260 h 82399"/>
                <a:gd name="connsiteX4" fmla="*/ 17134 w 65681"/>
                <a:gd name="connsiteY4" fmla="*/ 37885 h 82399"/>
                <a:gd name="connsiteX5" fmla="*/ 27605 w 65681"/>
                <a:gd name="connsiteY5" fmla="*/ 37885 h 82399"/>
                <a:gd name="connsiteX6" fmla="*/ 0 w 65681"/>
                <a:gd name="connsiteY6" fmla="*/ 0 h 82399"/>
                <a:gd name="connsiteX7" fmla="*/ 29509 w 65681"/>
                <a:gd name="connsiteY7" fmla="*/ 0 h 82399"/>
                <a:gd name="connsiteX8" fmla="*/ 60922 w 65681"/>
                <a:gd name="connsiteY8" fmla="*/ 24625 h 82399"/>
                <a:gd name="connsiteX9" fmla="*/ 44740 w 65681"/>
                <a:gd name="connsiteY9" fmla="*/ 48303 h 82399"/>
                <a:gd name="connsiteX10" fmla="*/ 65682 w 65681"/>
                <a:gd name="connsiteY10" fmla="*/ 82399 h 82399"/>
                <a:gd name="connsiteX11" fmla="*/ 46644 w 65681"/>
                <a:gd name="connsiteY11" fmla="*/ 82399 h 82399"/>
                <a:gd name="connsiteX12" fmla="*/ 29509 w 65681"/>
                <a:gd name="connsiteY12" fmla="*/ 51144 h 82399"/>
                <a:gd name="connsiteX13" fmla="*/ 18086 w 65681"/>
                <a:gd name="connsiteY13" fmla="*/ 51144 h 82399"/>
                <a:gd name="connsiteX14" fmla="*/ 18086 w 65681"/>
                <a:gd name="connsiteY14" fmla="*/ 82399 h 82399"/>
                <a:gd name="connsiteX15" fmla="*/ 952 w 65681"/>
                <a:gd name="connsiteY15" fmla="*/ 82399 h 82399"/>
                <a:gd name="connsiteX16" fmla="*/ 0 w 65681"/>
                <a:gd name="connsiteY16" fmla="*/ 0 h 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81" h="82399">
                  <a:moveTo>
                    <a:pt x="27605" y="38832"/>
                  </a:moveTo>
                  <a:cubicBezTo>
                    <a:pt x="38077" y="38832"/>
                    <a:pt x="44740" y="34096"/>
                    <a:pt x="44740" y="25572"/>
                  </a:cubicBezTo>
                  <a:cubicBezTo>
                    <a:pt x="44740" y="17048"/>
                    <a:pt x="38077" y="13260"/>
                    <a:pt x="27605" y="13260"/>
                  </a:cubicBezTo>
                  <a:lnTo>
                    <a:pt x="17134" y="13260"/>
                  </a:lnTo>
                  <a:lnTo>
                    <a:pt x="17134" y="37885"/>
                  </a:lnTo>
                  <a:lnTo>
                    <a:pt x="27605" y="37885"/>
                  </a:lnTo>
                  <a:close/>
                  <a:moveTo>
                    <a:pt x="0" y="0"/>
                  </a:moveTo>
                  <a:lnTo>
                    <a:pt x="29509" y="0"/>
                  </a:lnTo>
                  <a:cubicBezTo>
                    <a:pt x="46644" y="0"/>
                    <a:pt x="60922" y="5683"/>
                    <a:pt x="60922" y="24625"/>
                  </a:cubicBezTo>
                  <a:cubicBezTo>
                    <a:pt x="61874" y="35043"/>
                    <a:pt x="55211" y="44515"/>
                    <a:pt x="44740" y="48303"/>
                  </a:cubicBezTo>
                  <a:lnTo>
                    <a:pt x="65682" y="82399"/>
                  </a:lnTo>
                  <a:lnTo>
                    <a:pt x="46644" y="82399"/>
                  </a:lnTo>
                  <a:lnTo>
                    <a:pt x="29509" y="51144"/>
                  </a:lnTo>
                  <a:lnTo>
                    <a:pt x="18086" y="51144"/>
                  </a:lnTo>
                  <a:lnTo>
                    <a:pt x="18086" y="82399"/>
                  </a:lnTo>
                  <a:lnTo>
                    <a:pt x="952" y="823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B69AB75-81BB-44B9-E9F5-F24FDE6C7E3F}"/>
                </a:ext>
              </a:extLst>
            </p:cNvPr>
            <p:cNvSpPr/>
            <p:nvPr/>
          </p:nvSpPr>
          <p:spPr>
            <a:xfrm>
              <a:off x="8370125" y="3284090"/>
              <a:ext cx="186575" cy="181846"/>
            </a:xfrm>
            <a:custGeom>
              <a:avLst/>
              <a:gdLst>
                <a:gd name="connsiteX0" fmla="*/ 93288 w 186575"/>
                <a:gd name="connsiteY0" fmla="*/ 15154 h 181846"/>
                <a:gd name="connsiteX1" fmla="*/ 16182 w 186575"/>
                <a:gd name="connsiteY1" fmla="*/ 90923 h 181846"/>
                <a:gd name="connsiteX2" fmla="*/ 94240 w 186575"/>
                <a:gd name="connsiteY2" fmla="*/ 166693 h 181846"/>
                <a:gd name="connsiteX3" fmla="*/ 171345 w 186575"/>
                <a:gd name="connsiteY3" fmla="*/ 90923 h 181846"/>
                <a:gd name="connsiteX4" fmla="*/ 171345 w 186575"/>
                <a:gd name="connsiteY4" fmla="*/ 90923 h 181846"/>
                <a:gd name="connsiteX5" fmla="*/ 93288 w 186575"/>
                <a:gd name="connsiteY5" fmla="*/ 15154 h 181846"/>
                <a:gd name="connsiteX6" fmla="*/ 93288 w 186575"/>
                <a:gd name="connsiteY6" fmla="*/ 181847 h 181846"/>
                <a:gd name="connsiteX7" fmla="*/ 0 w 186575"/>
                <a:gd name="connsiteY7" fmla="*/ 90923 h 181846"/>
                <a:gd name="connsiteX8" fmla="*/ 93288 w 186575"/>
                <a:gd name="connsiteY8" fmla="*/ 0 h 181846"/>
                <a:gd name="connsiteX9" fmla="*/ 186575 w 186575"/>
                <a:gd name="connsiteY9" fmla="*/ 90923 h 181846"/>
                <a:gd name="connsiteX10" fmla="*/ 93288 w 186575"/>
                <a:gd name="connsiteY10" fmla="*/ 181847 h 18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575" h="181846">
                  <a:moveTo>
                    <a:pt x="93288" y="15154"/>
                  </a:moveTo>
                  <a:cubicBezTo>
                    <a:pt x="50452" y="15154"/>
                    <a:pt x="16182" y="49250"/>
                    <a:pt x="16182" y="90923"/>
                  </a:cubicBezTo>
                  <a:cubicBezTo>
                    <a:pt x="16182" y="132597"/>
                    <a:pt x="51403" y="166693"/>
                    <a:pt x="94240" y="166693"/>
                  </a:cubicBezTo>
                  <a:cubicBezTo>
                    <a:pt x="137076" y="166693"/>
                    <a:pt x="171345" y="132597"/>
                    <a:pt x="171345" y="90923"/>
                  </a:cubicBezTo>
                  <a:lnTo>
                    <a:pt x="171345" y="90923"/>
                  </a:lnTo>
                  <a:cubicBezTo>
                    <a:pt x="171345" y="48303"/>
                    <a:pt x="136124" y="15154"/>
                    <a:pt x="93288" y="15154"/>
                  </a:cubicBezTo>
                  <a:moveTo>
                    <a:pt x="93288" y="181847"/>
                  </a:moveTo>
                  <a:cubicBezTo>
                    <a:pt x="41884" y="181847"/>
                    <a:pt x="0" y="141121"/>
                    <a:pt x="0" y="90923"/>
                  </a:cubicBezTo>
                  <a:cubicBezTo>
                    <a:pt x="0" y="40726"/>
                    <a:pt x="41884" y="0"/>
                    <a:pt x="93288" y="0"/>
                  </a:cubicBezTo>
                  <a:cubicBezTo>
                    <a:pt x="144691" y="0"/>
                    <a:pt x="186575" y="40726"/>
                    <a:pt x="186575" y="90923"/>
                  </a:cubicBezTo>
                  <a:cubicBezTo>
                    <a:pt x="186575" y="140174"/>
                    <a:pt x="144691" y="180900"/>
                    <a:pt x="93288" y="18184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C92EE60-6DFB-5497-17DB-E5BC765AEF15}"/>
              </a:ext>
            </a:extLst>
          </p:cNvPr>
          <p:cNvPicPr>
            <a:picLocks noChangeAspect="1"/>
          </p:cNvPicPr>
          <p:nvPr userDrawn="1"/>
        </p:nvPicPr>
        <p:blipFill>
          <a:blip r:embed="rId9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762" y="150569"/>
            <a:ext cx="1968126" cy="2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720" r:id="rId9"/>
    <p:sldLayoutId id="2147483937" r:id="rId10"/>
    <p:sldLayoutId id="2147483650" r:id="rId11"/>
    <p:sldLayoutId id="2147483690" r:id="rId12"/>
    <p:sldLayoutId id="2147483845" r:id="rId13"/>
    <p:sldLayoutId id="2147483689" r:id="rId14"/>
    <p:sldLayoutId id="2147483671" r:id="rId15"/>
    <p:sldLayoutId id="2147483814" r:id="rId16"/>
    <p:sldLayoutId id="2147483733" r:id="rId17"/>
    <p:sldLayoutId id="2147483811" r:id="rId18"/>
    <p:sldLayoutId id="2147483831" r:id="rId19"/>
    <p:sldLayoutId id="2147483832" r:id="rId20"/>
    <p:sldLayoutId id="2147483835" r:id="rId21"/>
    <p:sldLayoutId id="2147483836" r:id="rId22"/>
    <p:sldLayoutId id="2147483797" r:id="rId23"/>
    <p:sldLayoutId id="2147483815" r:id="rId24"/>
    <p:sldLayoutId id="2147483798" r:id="rId25"/>
    <p:sldLayoutId id="2147483816" r:id="rId26"/>
    <p:sldLayoutId id="2147483799" r:id="rId27"/>
    <p:sldLayoutId id="2147483817" r:id="rId28"/>
    <p:sldLayoutId id="2147483669" r:id="rId29"/>
    <p:sldLayoutId id="2147483810" r:id="rId30"/>
    <p:sldLayoutId id="2147483946" r:id="rId31"/>
    <p:sldLayoutId id="2147483677" r:id="rId32"/>
    <p:sldLayoutId id="2147483800" r:id="rId33"/>
    <p:sldLayoutId id="2147483781" r:id="rId34"/>
    <p:sldLayoutId id="2147483783" r:id="rId35"/>
    <p:sldLayoutId id="2147483911" r:id="rId36"/>
    <p:sldLayoutId id="2147483761" r:id="rId37"/>
    <p:sldLayoutId id="2147483760" r:id="rId38"/>
    <p:sldLayoutId id="2147483844" r:id="rId39"/>
    <p:sldLayoutId id="2147483769" r:id="rId40"/>
    <p:sldLayoutId id="2147483780" r:id="rId41"/>
    <p:sldLayoutId id="2147483918" r:id="rId42"/>
    <p:sldLayoutId id="2147483775" r:id="rId43"/>
    <p:sldLayoutId id="2147483777" r:id="rId44"/>
    <p:sldLayoutId id="2147483921" r:id="rId45"/>
    <p:sldLayoutId id="2147483923" r:id="rId46"/>
    <p:sldLayoutId id="2147483788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657" r:id="rId53"/>
    <p:sldLayoutId id="2147483932" r:id="rId54"/>
    <p:sldLayoutId id="2147483933" r:id="rId55"/>
    <p:sldLayoutId id="2147483934" r:id="rId56"/>
    <p:sldLayoutId id="2147483935" r:id="rId57"/>
    <p:sldLayoutId id="2147483936" r:id="rId58"/>
    <p:sldLayoutId id="2147483710" r:id="rId59"/>
    <p:sldLayoutId id="2147483680" r:id="rId60"/>
    <p:sldLayoutId id="2147483727" r:id="rId61"/>
    <p:sldLayoutId id="2147483712" r:id="rId62"/>
    <p:sldLayoutId id="2147483726" r:id="rId63"/>
    <p:sldLayoutId id="2147483725" r:id="rId64"/>
    <p:sldLayoutId id="2147483882" r:id="rId65"/>
    <p:sldLayoutId id="2147483876" r:id="rId66"/>
    <p:sldLayoutId id="2147483878" r:id="rId67"/>
    <p:sldLayoutId id="2147483879" r:id="rId68"/>
    <p:sldLayoutId id="2147483877" r:id="rId69"/>
    <p:sldLayoutId id="2147483881" r:id="rId70"/>
    <p:sldLayoutId id="2147483903" r:id="rId71"/>
    <p:sldLayoutId id="2147483897" r:id="rId72"/>
    <p:sldLayoutId id="2147483899" r:id="rId73"/>
    <p:sldLayoutId id="2147483900" r:id="rId74"/>
    <p:sldLayoutId id="2147483898" r:id="rId75"/>
    <p:sldLayoutId id="2147483902" r:id="rId76"/>
    <p:sldLayoutId id="2147483910" r:id="rId77"/>
    <p:sldLayoutId id="2147483904" r:id="rId78"/>
    <p:sldLayoutId id="2147483906" r:id="rId79"/>
    <p:sldLayoutId id="2147483907" r:id="rId80"/>
    <p:sldLayoutId id="2147483905" r:id="rId81"/>
    <p:sldLayoutId id="2147483909" r:id="rId82"/>
    <p:sldLayoutId id="2147483805" r:id="rId83"/>
    <p:sldLayoutId id="2147483840" r:id="rId84"/>
    <p:sldLayoutId id="2147483740" r:id="rId85"/>
    <p:sldLayoutId id="2147483741" r:id="rId86"/>
    <p:sldLayoutId id="2147483743" r:id="rId87"/>
    <p:sldLayoutId id="2147483744" r:id="rId88"/>
    <p:sldLayoutId id="2147483737" r:id="rId89"/>
    <p:sldLayoutId id="2147483865" r:id="rId90"/>
    <p:sldLayoutId id="2147483950" r:id="rId91"/>
    <p:sldLayoutId id="2147483951" r:id="rId92"/>
    <p:sldLayoutId id="2147483952" r:id="rId93"/>
    <p:sldLayoutId id="2147483953" r:id="rId94"/>
    <p:sldLayoutId id="2147483954" r:id="rId95"/>
    <p:sldLayoutId id="2147483955" r:id="rId96"/>
    <p:sldLayoutId id="2147483956" r:id="rId9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172" y="185411"/>
            <a:ext cx="11560764" cy="117642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172" y="1825625"/>
            <a:ext cx="11560764" cy="406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083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1800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600" kern="1200" baseline="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400" kern="1200" baseline="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200" kern="1200" baseline="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200" kern="1200" baseline="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7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4.jpeg"/><Relationship Id="rId7" Type="http://schemas.openxmlformats.org/officeDocument/2006/relationships/image" Target="../media/image76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75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jp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74.jpeg"/><Relationship Id="rId7" Type="http://schemas.openxmlformats.org/officeDocument/2006/relationships/image" Target="../media/image81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5.e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76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77.emf"/><Relationship Id="rId9" Type="http://schemas.openxmlformats.org/officeDocument/2006/relationships/image" Target="../media/image8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color">
            <a:extLst>
              <a:ext uri="{FF2B5EF4-FFF2-40B4-BE49-F238E27FC236}">
                <a16:creationId xmlns:a16="http://schemas.microsoft.com/office/drawing/2014/main" id="{D8975774-428A-9B9E-791A-1FFC72C887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E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grpSp>
        <p:nvGrpSpPr>
          <p:cNvPr id="43" name="Circles">
            <a:extLst>
              <a:ext uri="{FF2B5EF4-FFF2-40B4-BE49-F238E27FC236}">
                <a16:creationId xmlns:a16="http://schemas.microsoft.com/office/drawing/2014/main" id="{4973782D-C5B7-1921-7E84-4DE28C81F233}"/>
              </a:ext>
            </a:extLst>
          </p:cNvPr>
          <p:cNvGrpSpPr/>
          <p:nvPr/>
        </p:nvGrpSpPr>
        <p:grpSpPr>
          <a:xfrm>
            <a:off x="8275563" y="4822846"/>
            <a:ext cx="1449996" cy="1534612"/>
            <a:chOff x="8381181" y="924167"/>
            <a:chExt cx="2237262" cy="2367820"/>
          </a:xfrm>
          <a:solidFill>
            <a:schemeClr val="accent1"/>
          </a:solidFill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BC46CD-89AC-5556-76CA-B29C6482842B}"/>
                </a:ext>
              </a:extLst>
            </p:cNvPr>
            <p:cNvSpPr/>
            <p:nvPr/>
          </p:nvSpPr>
          <p:spPr>
            <a:xfrm>
              <a:off x="8739631" y="1499221"/>
              <a:ext cx="1878812" cy="1792766"/>
            </a:xfrm>
            <a:custGeom>
              <a:avLst/>
              <a:gdLst>
                <a:gd name="connsiteX0" fmla="*/ 1344224 w 1878812"/>
                <a:gd name="connsiteY0" fmla="*/ 31736 h 1792766"/>
                <a:gd name="connsiteX1" fmla="*/ 439619 w 1878812"/>
                <a:gd name="connsiteY1" fmla="*/ 218185 h 1792766"/>
                <a:gd name="connsiteX2" fmla="*/ 144743 w 1878812"/>
                <a:gd name="connsiteY2" fmla="*/ 592987 h 1792766"/>
                <a:gd name="connsiteX3" fmla="*/ 158 w 1878812"/>
                <a:gd name="connsiteY3" fmla="*/ 987766 h 1792766"/>
                <a:gd name="connsiteX4" fmla="*/ 81962 w 1878812"/>
                <a:gd name="connsiteY4" fmla="*/ 1297881 h 1792766"/>
                <a:gd name="connsiteX5" fmla="*/ 459595 w 1878812"/>
                <a:gd name="connsiteY5" fmla="*/ 1699319 h 1792766"/>
                <a:gd name="connsiteX6" fmla="*/ 952324 w 1878812"/>
                <a:gd name="connsiteY6" fmla="*/ 1792544 h 1792766"/>
                <a:gd name="connsiteX7" fmla="*/ 1358492 w 1878812"/>
                <a:gd name="connsiteY7" fmla="*/ 1732614 h 1792766"/>
                <a:gd name="connsiteX8" fmla="*/ 1581077 w 1878812"/>
                <a:gd name="connsiteY8" fmla="*/ 1592776 h 1792766"/>
                <a:gd name="connsiteX9" fmla="*/ 1835051 w 1878812"/>
                <a:gd name="connsiteY9" fmla="*/ 1330225 h 1792766"/>
                <a:gd name="connsiteX10" fmla="*/ 1876904 w 1878812"/>
                <a:gd name="connsiteY10" fmla="*/ 1090504 h 1792766"/>
                <a:gd name="connsiteX11" fmla="*/ 1775124 w 1878812"/>
                <a:gd name="connsiteY11" fmla="*/ 423660 h 1792766"/>
                <a:gd name="connsiteX12" fmla="*/ 1181567 w 1878812"/>
                <a:gd name="connsiteY12" fmla="*/ 15564 h 179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8812" h="1792766">
                  <a:moveTo>
                    <a:pt x="1344224" y="31736"/>
                  </a:moveTo>
                  <a:cubicBezTo>
                    <a:pt x="1032226" y="-48172"/>
                    <a:pt x="671715" y="26028"/>
                    <a:pt x="439619" y="218185"/>
                  </a:cubicBezTo>
                  <a:cubicBezTo>
                    <a:pt x="312156" y="323777"/>
                    <a:pt x="223693" y="457906"/>
                    <a:pt x="144743" y="592987"/>
                  </a:cubicBezTo>
                  <a:cubicBezTo>
                    <a:pt x="72450" y="717604"/>
                    <a:pt x="3963" y="848880"/>
                    <a:pt x="158" y="987766"/>
                  </a:cubicBezTo>
                  <a:cubicBezTo>
                    <a:pt x="-2696" y="1094309"/>
                    <a:pt x="33450" y="1198949"/>
                    <a:pt x="81962" y="1297881"/>
                  </a:cubicBezTo>
                  <a:cubicBezTo>
                    <a:pt x="160913" y="1458647"/>
                    <a:pt x="280766" y="1612753"/>
                    <a:pt x="459595" y="1699319"/>
                  </a:cubicBezTo>
                  <a:cubicBezTo>
                    <a:pt x="607033" y="1770665"/>
                    <a:pt x="782056" y="1790641"/>
                    <a:pt x="952324" y="1792544"/>
                  </a:cubicBezTo>
                  <a:cubicBezTo>
                    <a:pt x="1091201" y="1794446"/>
                    <a:pt x="1234834" y="1784934"/>
                    <a:pt x="1358492" y="1732614"/>
                  </a:cubicBezTo>
                  <a:cubicBezTo>
                    <a:pt x="1441248" y="1697417"/>
                    <a:pt x="1512589" y="1645096"/>
                    <a:pt x="1581077" y="1592776"/>
                  </a:cubicBezTo>
                  <a:cubicBezTo>
                    <a:pt x="1681905" y="1516674"/>
                    <a:pt x="1786539" y="1435816"/>
                    <a:pt x="1835051" y="1330225"/>
                  </a:cubicBezTo>
                  <a:cubicBezTo>
                    <a:pt x="1870246" y="1254123"/>
                    <a:pt x="1874051" y="1171362"/>
                    <a:pt x="1876904" y="1090504"/>
                  </a:cubicBezTo>
                  <a:cubicBezTo>
                    <a:pt x="1883563" y="865052"/>
                    <a:pt x="1877856" y="631989"/>
                    <a:pt x="1775124" y="423660"/>
                  </a:cubicBezTo>
                  <a:cubicBezTo>
                    <a:pt x="1672393" y="215331"/>
                    <a:pt x="1449809" y="33638"/>
                    <a:pt x="1181567" y="15564"/>
                  </a:cubicBezTo>
                </a:path>
              </a:pathLst>
            </a:custGeom>
            <a:grpFill/>
            <a:ln w="9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7F76890-78A6-733B-2CDF-3F1E55872E40}"/>
                </a:ext>
              </a:extLst>
            </p:cNvPr>
            <p:cNvSpPr/>
            <p:nvPr/>
          </p:nvSpPr>
          <p:spPr>
            <a:xfrm>
              <a:off x="9866898" y="924167"/>
              <a:ext cx="392219" cy="430020"/>
            </a:xfrm>
            <a:custGeom>
              <a:avLst/>
              <a:gdLst>
                <a:gd name="connsiteX0" fmla="*/ 280689 w 392219"/>
                <a:gd name="connsiteY0" fmla="*/ 7486 h 430020"/>
                <a:gd name="connsiteX1" fmla="*/ 92348 w 392219"/>
                <a:gd name="connsiteY1" fmla="*/ 52196 h 430020"/>
                <a:gd name="connsiteX2" fmla="*/ 30519 w 392219"/>
                <a:gd name="connsiteY2" fmla="*/ 142567 h 430020"/>
                <a:gd name="connsiteX3" fmla="*/ 80 w 392219"/>
                <a:gd name="connsiteY3" fmla="*/ 236743 h 430020"/>
                <a:gd name="connsiteX4" fmla="*/ 17202 w 392219"/>
                <a:gd name="connsiteY4" fmla="*/ 310943 h 430020"/>
                <a:gd name="connsiteX5" fmla="*/ 96153 w 392219"/>
                <a:gd name="connsiteY5" fmla="*/ 407021 h 430020"/>
                <a:gd name="connsiteX6" fmla="*/ 198884 w 392219"/>
                <a:gd name="connsiteY6" fmla="*/ 429852 h 430020"/>
                <a:gd name="connsiteX7" fmla="*/ 283542 w 392219"/>
                <a:gd name="connsiteY7" fmla="*/ 415583 h 430020"/>
                <a:gd name="connsiteX8" fmla="*/ 330152 w 392219"/>
                <a:gd name="connsiteY8" fmla="*/ 382288 h 430020"/>
                <a:gd name="connsiteX9" fmla="*/ 383420 w 392219"/>
                <a:gd name="connsiteY9" fmla="*/ 319504 h 430020"/>
                <a:gd name="connsiteX10" fmla="*/ 391981 w 392219"/>
                <a:gd name="connsiteY10" fmla="*/ 262428 h 430020"/>
                <a:gd name="connsiteX11" fmla="*/ 371054 w 392219"/>
                <a:gd name="connsiteY11" fmla="*/ 102614 h 430020"/>
                <a:gd name="connsiteX12" fmla="*/ 247396 w 392219"/>
                <a:gd name="connsiteY12" fmla="*/ 4633 h 43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2219" h="430020">
                  <a:moveTo>
                    <a:pt x="280689" y="7486"/>
                  </a:moveTo>
                  <a:cubicBezTo>
                    <a:pt x="216006" y="-11539"/>
                    <a:pt x="140860" y="6535"/>
                    <a:pt x="92348" y="52196"/>
                  </a:cubicBezTo>
                  <a:cubicBezTo>
                    <a:pt x="65714" y="77881"/>
                    <a:pt x="47641" y="110224"/>
                    <a:pt x="30519" y="142567"/>
                  </a:cubicBezTo>
                  <a:cubicBezTo>
                    <a:pt x="15300" y="172057"/>
                    <a:pt x="1032" y="204400"/>
                    <a:pt x="80" y="236743"/>
                  </a:cubicBezTo>
                  <a:cubicBezTo>
                    <a:pt x="-871" y="262428"/>
                    <a:pt x="6739" y="287161"/>
                    <a:pt x="17202" y="310943"/>
                  </a:cubicBezTo>
                  <a:cubicBezTo>
                    <a:pt x="33373" y="348994"/>
                    <a:pt x="59056" y="386093"/>
                    <a:pt x="96153" y="407021"/>
                  </a:cubicBezTo>
                  <a:cubicBezTo>
                    <a:pt x="126592" y="424144"/>
                    <a:pt x="163689" y="428901"/>
                    <a:pt x="198884" y="429852"/>
                  </a:cubicBezTo>
                  <a:cubicBezTo>
                    <a:pt x="227421" y="430803"/>
                    <a:pt x="257859" y="427949"/>
                    <a:pt x="283542" y="415583"/>
                  </a:cubicBezTo>
                  <a:cubicBezTo>
                    <a:pt x="300664" y="407021"/>
                    <a:pt x="315884" y="394655"/>
                    <a:pt x="330152" y="382288"/>
                  </a:cubicBezTo>
                  <a:cubicBezTo>
                    <a:pt x="351079" y="364214"/>
                    <a:pt x="372957" y="345189"/>
                    <a:pt x="383420" y="319504"/>
                  </a:cubicBezTo>
                  <a:cubicBezTo>
                    <a:pt x="391030" y="301430"/>
                    <a:pt x="391981" y="281453"/>
                    <a:pt x="391981" y="262428"/>
                  </a:cubicBezTo>
                  <a:cubicBezTo>
                    <a:pt x="392932" y="208205"/>
                    <a:pt x="391981" y="152080"/>
                    <a:pt x="371054" y="102614"/>
                  </a:cubicBezTo>
                  <a:cubicBezTo>
                    <a:pt x="349176" y="52196"/>
                    <a:pt x="303518" y="9389"/>
                    <a:pt x="247396" y="4633"/>
                  </a:cubicBezTo>
                </a:path>
              </a:pathLst>
            </a:custGeom>
            <a:grpFill/>
            <a:ln w="9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6F3DBC-2EC2-9BAF-A079-E401B4AB1A90}"/>
                </a:ext>
              </a:extLst>
            </p:cNvPr>
            <p:cNvSpPr/>
            <p:nvPr/>
          </p:nvSpPr>
          <p:spPr>
            <a:xfrm>
              <a:off x="8381181" y="2748587"/>
              <a:ext cx="137279" cy="199398"/>
            </a:xfrm>
            <a:custGeom>
              <a:avLst/>
              <a:gdLst>
                <a:gd name="connsiteX0" fmla="*/ 97975 w 137279"/>
                <a:gd name="connsiteY0" fmla="*/ 195963 h 199398"/>
                <a:gd name="connsiteX1" fmla="*/ 32341 w 137279"/>
                <a:gd name="connsiteY1" fmla="*/ 175035 h 199398"/>
                <a:gd name="connsiteX2" fmla="*/ 10463 w 137279"/>
                <a:gd name="connsiteY2" fmla="*/ 133178 h 199398"/>
                <a:gd name="connsiteX3" fmla="*/ 0 w 137279"/>
                <a:gd name="connsiteY3" fmla="*/ 89420 h 199398"/>
                <a:gd name="connsiteX4" fmla="*/ 5707 w 137279"/>
                <a:gd name="connsiteY4" fmla="*/ 55174 h 199398"/>
                <a:gd name="connsiteX5" fmla="*/ 33293 w 137279"/>
                <a:gd name="connsiteY5" fmla="*/ 10464 h 199398"/>
                <a:gd name="connsiteX6" fmla="*/ 69439 w 137279"/>
                <a:gd name="connsiteY6" fmla="*/ 0 h 199398"/>
                <a:gd name="connsiteX7" fmla="*/ 98926 w 137279"/>
                <a:gd name="connsiteY7" fmla="*/ 6659 h 199398"/>
                <a:gd name="connsiteX8" fmla="*/ 115097 w 137279"/>
                <a:gd name="connsiteY8" fmla="*/ 21879 h 199398"/>
                <a:gd name="connsiteX9" fmla="*/ 134121 w 137279"/>
                <a:gd name="connsiteY9" fmla="*/ 51369 h 199398"/>
                <a:gd name="connsiteX10" fmla="*/ 136975 w 137279"/>
                <a:gd name="connsiteY10" fmla="*/ 78005 h 199398"/>
                <a:gd name="connsiteX11" fmla="*/ 129365 w 137279"/>
                <a:gd name="connsiteY11" fmla="*/ 152204 h 199398"/>
                <a:gd name="connsiteX12" fmla="*/ 85609 w 137279"/>
                <a:gd name="connsiteY12" fmla="*/ 197865 h 199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279" h="199398">
                  <a:moveTo>
                    <a:pt x="97975" y="195963"/>
                  </a:moveTo>
                  <a:cubicBezTo>
                    <a:pt x="75146" y="204524"/>
                    <a:pt x="48512" y="196914"/>
                    <a:pt x="32341" y="175035"/>
                  </a:cubicBezTo>
                  <a:cubicBezTo>
                    <a:pt x="22829" y="163619"/>
                    <a:pt x="16171" y="148399"/>
                    <a:pt x="10463" y="133178"/>
                  </a:cubicBezTo>
                  <a:cubicBezTo>
                    <a:pt x="4756" y="118909"/>
                    <a:pt x="0" y="104640"/>
                    <a:pt x="0" y="89420"/>
                  </a:cubicBezTo>
                  <a:cubicBezTo>
                    <a:pt x="0" y="77053"/>
                    <a:pt x="2854" y="65638"/>
                    <a:pt x="5707" y="55174"/>
                  </a:cubicBezTo>
                  <a:cubicBezTo>
                    <a:pt x="11415" y="37100"/>
                    <a:pt x="19976" y="19977"/>
                    <a:pt x="33293" y="10464"/>
                  </a:cubicBezTo>
                  <a:cubicBezTo>
                    <a:pt x="43756" y="2854"/>
                    <a:pt x="57073" y="0"/>
                    <a:pt x="69439" y="0"/>
                  </a:cubicBezTo>
                  <a:cubicBezTo>
                    <a:pt x="79902" y="0"/>
                    <a:pt x="90365" y="951"/>
                    <a:pt x="98926" y="6659"/>
                  </a:cubicBezTo>
                  <a:cubicBezTo>
                    <a:pt x="104634" y="10464"/>
                    <a:pt x="110341" y="16172"/>
                    <a:pt x="115097" y="21879"/>
                  </a:cubicBezTo>
                  <a:cubicBezTo>
                    <a:pt x="122707" y="30441"/>
                    <a:pt x="130316" y="39002"/>
                    <a:pt x="134121" y="51369"/>
                  </a:cubicBezTo>
                  <a:cubicBezTo>
                    <a:pt x="136975" y="59930"/>
                    <a:pt x="136975" y="69443"/>
                    <a:pt x="136975" y="78005"/>
                  </a:cubicBezTo>
                  <a:cubicBezTo>
                    <a:pt x="137926" y="103689"/>
                    <a:pt x="136975" y="129373"/>
                    <a:pt x="129365" y="152204"/>
                  </a:cubicBezTo>
                  <a:cubicBezTo>
                    <a:pt x="121755" y="175986"/>
                    <a:pt x="105585" y="195963"/>
                    <a:pt x="85609" y="197865"/>
                  </a:cubicBezTo>
                </a:path>
              </a:pathLst>
            </a:custGeom>
            <a:grpFill/>
            <a:ln w="9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grpSp>
        <p:nvGrpSpPr>
          <p:cNvPr id="5" name="Engage Logo">
            <a:extLst>
              <a:ext uri="{FF2B5EF4-FFF2-40B4-BE49-F238E27FC236}">
                <a16:creationId xmlns:a16="http://schemas.microsoft.com/office/drawing/2014/main" id="{6DF7594D-73AC-9E59-90F8-90E0D6628FE9}"/>
              </a:ext>
            </a:extLst>
          </p:cNvPr>
          <p:cNvGrpSpPr/>
          <p:nvPr/>
        </p:nvGrpSpPr>
        <p:grpSpPr>
          <a:xfrm>
            <a:off x="834997" y="799858"/>
            <a:ext cx="2265689" cy="601568"/>
            <a:chOff x="7057155" y="4431206"/>
            <a:chExt cx="4672952" cy="1240725"/>
          </a:xfrm>
          <a:solidFill>
            <a:schemeClr val="accent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7CA1334-2E24-3D26-9A4D-F4DE2EF181C8}"/>
                </a:ext>
              </a:extLst>
            </p:cNvPr>
            <p:cNvSpPr/>
            <p:nvPr/>
          </p:nvSpPr>
          <p:spPr>
            <a:xfrm>
              <a:off x="10881951" y="4928443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1 h 147750"/>
                <a:gd name="connsiteX3" fmla="*/ 0 w 565437"/>
                <a:gd name="connsiteY3" fmla="*/ 147751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1"/>
                  </a:lnTo>
                  <a:lnTo>
                    <a:pt x="0" y="14775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FA5F3B-208D-0D50-0F75-ED0AC1096E5D}"/>
                </a:ext>
              </a:extLst>
            </p:cNvPr>
            <p:cNvSpPr/>
            <p:nvPr/>
          </p:nvSpPr>
          <p:spPr>
            <a:xfrm>
              <a:off x="7058107" y="4929390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0 h 147750"/>
                <a:gd name="connsiteX3" fmla="*/ 0 w 565437"/>
                <a:gd name="connsiteY3" fmla="*/ 147750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0"/>
                  </a:lnTo>
                  <a:lnTo>
                    <a:pt x="0" y="14775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69D6F76-B564-7BA5-5BBF-CBD7E340CAEC}"/>
                </a:ext>
              </a:extLst>
            </p:cNvPr>
            <p:cNvSpPr/>
            <p:nvPr/>
          </p:nvSpPr>
          <p:spPr>
            <a:xfrm>
              <a:off x="8250857" y="4431206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3520 h 312549"/>
                <a:gd name="connsiteX6" fmla="*/ 105663 w 356016"/>
                <a:gd name="connsiteY6" fmla="*/ 223520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3520"/>
                  </a:lnTo>
                  <a:lnTo>
                    <a:pt x="105663" y="223520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B00358C-B16D-3967-71DA-6ABAA391F315}"/>
                </a:ext>
              </a:extLst>
            </p:cNvPr>
            <p:cNvSpPr/>
            <p:nvPr/>
          </p:nvSpPr>
          <p:spPr>
            <a:xfrm>
              <a:off x="7057155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63B4673-7896-B6AA-2414-3BD41F807C53}"/>
                </a:ext>
              </a:extLst>
            </p:cNvPr>
            <p:cNvSpPr/>
            <p:nvPr/>
          </p:nvSpPr>
          <p:spPr>
            <a:xfrm>
              <a:off x="7652102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A85BE7E-EA7A-373E-5A70-44069C3DFEF7}"/>
                </a:ext>
              </a:extLst>
            </p:cNvPr>
            <p:cNvSpPr/>
            <p:nvPr/>
          </p:nvSpPr>
          <p:spPr>
            <a:xfrm>
              <a:off x="7354153" y="4432153"/>
              <a:ext cx="356968" cy="312549"/>
            </a:xfrm>
            <a:custGeom>
              <a:avLst/>
              <a:gdLst>
                <a:gd name="connsiteX0" fmla="*/ 294142 w 356968"/>
                <a:gd name="connsiteY0" fmla="*/ 0 h 312549"/>
                <a:gd name="connsiteX1" fmla="*/ 178960 w 356968"/>
                <a:gd name="connsiteY1" fmla="*/ 246251 h 312549"/>
                <a:gd name="connsiteX2" fmla="*/ 63778 w 356968"/>
                <a:gd name="connsiteY2" fmla="*/ 0 h 312549"/>
                <a:gd name="connsiteX3" fmla="*/ 0 w 356968"/>
                <a:gd name="connsiteY3" fmla="*/ 0 h 312549"/>
                <a:gd name="connsiteX4" fmla="*/ 157066 w 356968"/>
                <a:gd name="connsiteY4" fmla="*/ 312549 h 312549"/>
                <a:gd name="connsiteX5" fmla="*/ 158970 w 356968"/>
                <a:gd name="connsiteY5" fmla="*/ 312549 h 312549"/>
                <a:gd name="connsiteX6" fmla="*/ 197998 w 356968"/>
                <a:gd name="connsiteY6" fmla="*/ 312549 h 312549"/>
                <a:gd name="connsiteX7" fmla="*/ 200854 w 356968"/>
                <a:gd name="connsiteY7" fmla="*/ 312549 h 312549"/>
                <a:gd name="connsiteX8" fmla="*/ 356968 w 356968"/>
                <a:gd name="connsiteY8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968" h="312549">
                  <a:moveTo>
                    <a:pt x="294142" y="0"/>
                  </a:moveTo>
                  <a:lnTo>
                    <a:pt x="178960" y="246251"/>
                  </a:lnTo>
                  <a:lnTo>
                    <a:pt x="63778" y="0"/>
                  </a:lnTo>
                  <a:lnTo>
                    <a:pt x="0" y="0"/>
                  </a:lnTo>
                  <a:lnTo>
                    <a:pt x="157066" y="312549"/>
                  </a:lnTo>
                  <a:lnTo>
                    <a:pt x="158970" y="312549"/>
                  </a:lnTo>
                  <a:lnTo>
                    <a:pt x="197998" y="312549"/>
                  </a:lnTo>
                  <a:lnTo>
                    <a:pt x="200854" y="312549"/>
                  </a:lnTo>
                  <a:lnTo>
                    <a:pt x="35696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4A087C-B986-E972-B48C-465D4D3D29BC}"/>
                </a:ext>
              </a:extLst>
            </p:cNvPr>
            <p:cNvSpPr/>
            <p:nvPr/>
          </p:nvSpPr>
          <p:spPr>
            <a:xfrm>
              <a:off x="7954812" y="4432153"/>
              <a:ext cx="356016" cy="430938"/>
            </a:xfrm>
            <a:custGeom>
              <a:avLst/>
              <a:gdLst>
                <a:gd name="connsiteX0" fmla="*/ 293190 w 356016"/>
                <a:gd name="connsiteY0" fmla="*/ 0 h 430938"/>
                <a:gd name="connsiteX1" fmla="*/ 173249 w 356016"/>
                <a:gd name="connsiteY1" fmla="*/ 250986 h 430938"/>
                <a:gd name="connsiteX2" fmla="*/ 62826 w 356016"/>
                <a:gd name="connsiteY2" fmla="*/ 0 h 430938"/>
                <a:gd name="connsiteX3" fmla="*/ 0 w 356016"/>
                <a:gd name="connsiteY3" fmla="*/ 0 h 430938"/>
                <a:gd name="connsiteX4" fmla="*/ 142787 w 356016"/>
                <a:gd name="connsiteY4" fmla="*/ 312549 h 430938"/>
                <a:gd name="connsiteX5" fmla="*/ 79961 w 356016"/>
                <a:gd name="connsiteY5" fmla="*/ 430939 h 430938"/>
                <a:gd name="connsiteX6" fmla="*/ 140883 w 356016"/>
                <a:gd name="connsiteY6" fmla="*/ 430939 h 430938"/>
                <a:gd name="connsiteX7" fmla="*/ 356016 w 356016"/>
                <a:gd name="connsiteY7" fmla="*/ 0 h 43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016" h="430938">
                  <a:moveTo>
                    <a:pt x="293190" y="0"/>
                  </a:moveTo>
                  <a:lnTo>
                    <a:pt x="173249" y="250986"/>
                  </a:lnTo>
                  <a:lnTo>
                    <a:pt x="62826" y="0"/>
                  </a:lnTo>
                  <a:lnTo>
                    <a:pt x="0" y="0"/>
                  </a:lnTo>
                  <a:lnTo>
                    <a:pt x="142787" y="312549"/>
                  </a:lnTo>
                  <a:lnTo>
                    <a:pt x="79961" y="430939"/>
                  </a:lnTo>
                  <a:lnTo>
                    <a:pt x="140883" y="430939"/>
                  </a:lnTo>
                  <a:lnTo>
                    <a:pt x="356016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5C5A853-FE41-FA3C-CE23-0A6F660F1FFC}"/>
                </a:ext>
              </a:extLst>
            </p:cNvPr>
            <p:cNvSpPr/>
            <p:nvPr/>
          </p:nvSpPr>
          <p:spPr>
            <a:xfrm>
              <a:off x="10057592" y="4921813"/>
              <a:ext cx="684427" cy="750117"/>
            </a:xfrm>
            <a:custGeom>
              <a:avLst/>
              <a:gdLst>
                <a:gd name="connsiteX0" fmla="*/ 378862 w 684427"/>
                <a:gd name="connsiteY0" fmla="*/ 750118 h 750117"/>
                <a:gd name="connsiteX1" fmla="*/ 0 w 684427"/>
                <a:gd name="connsiteY1" fmla="*/ 376953 h 750117"/>
                <a:gd name="connsiteX2" fmla="*/ 0 w 684427"/>
                <a:gd name="connsiteY2" fmla="*/ 375059 h 750117"/>
                <a:gd name="connsiteX3" fmla="*/ 373151 w 684427"/>
                <a:gd name="connsiteY3" fmla="*/ 0 h 750117"/>
                <a:gd name="connsiteX4" fmla="*/ 676812 w 684427"/>
                <a:gd name="connsiteY4" fmla="*/ 120284 h 750117"/>
                <a:gd name="connsiteX5" fmla="*/ 576861 w 684427"/>
                <a:gd name="connsiteY5" fmla="*/ 235832 h 750117"/>
                <a:gd name="connsiteX6" fmla="*/ 369343 w 684427"/>
                <a:gd name="connsiteY6" fmla="*/ 144909 h 750117"/>
                <a:gd name="connsiteX7" fmla="*/ 155162 w 684427"/>
                <a:gd name="connsiteY7" fmla="*/ 374112 h 750117"/>
                <a:gd name="connsiteX8" fmla="*/ 155162 w 684427"/>
                <a:gd name="connsiteY8" fmla="*/ 376006 h 750117"/>
                <a:gd name="connsiteX9" fmla="*/ 379814 w 684427"/>
                <a:gd name="connsiteY9" fmla="*/ 608997 h 750117"/>
                <a:gd name="connsiteX10" fmla="*/ 533073 w 684427"/>
                <a:gd name="connsiteY10" fmla="*/ 562588 h 750117"/>
                <a:gd name="connsiteX11" fmla="*/ 533073 w 684427"/>
                <a:gd name="connsiteY11" fmla="*/ 462194 h 750117"/>
                <a:gd name="connsiteX12" fmla="*/ 330315 w 684427"/>
                <a:gd name="connsiteY12" fmla="*/ 462194 h 750117"/>
                <a:gd name="connsiteX13" fmla="*/ 330315 w 684427"/>
                <a:gd name="connsiteY13" fmla="*/ 315390 h 750117"/>
                <a:gd name="connsiteX14" fmla="*/ 684427 w 684427"/>
                <a:gd name="connsiteY14" fmla="*/ 315390 h 750117"/>
                <a:gd name="connsiteX15" fmla="*/ 684427 w 684427"/>
                <a:gd name="connsiteY15" fmla="*/ 630781 h 750117"/>
                <a:gd name="connsiteX16" fmla="*/ 378862 w 684427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427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30" y="0"/>
                    <a:pt x="373151" y="0"/>
                  </a:cubicBezTo>
                  <a:cubicBezTo>
                    <a:pt x="494996" y="0"/>
                    <a:pt x="581620" y="35990"/>
                    <a:pt x="676812" y="120284"/>
                  </a:cubicBezTo>
                  <a:cubicBezTo>
                    <a:pt x="644447" y="159116"/>
                    <a:pt x="613985" y="192265"/>
                    <a:pt x="576861" y="235832"/>
                  </a:cubicBezTo>
                  <a:cubicBezTo>
                    <a:pt x="501659" y="167640"/>
                    <a:pt x="453112" y="144909"/>
                    <a:pt x="369343" y="144909"/>
                  </a:cubicBezTo>
                  <a:cubicBezTo>
                    <a:pt x="249402" y="144909"/>
                    <a:pt x="155162" y="245304"/>
                    <a:pt x="155162" y="374112"/>
                  </a:cubicBezTo>
                  <a:lnTo>
                    <a:pt x="155162" y="376006"/>
                  </a:lnTo>
                  <a:cubicBezTo>
                    <a:pt x="155162" y="515233"/>
                    <a:pt x="245594" y="608997"/>
                    <a:pt x="379814" y="608997"/>
                  </a:cubicBezTo>
                  <a:cubicBezTo>
                    <a:pt x="434073" y="608997"/>
                    <a:pt x="487381" y="592896"/>
                    <a:pt x="533073" y="562588"/>
                  </a:cubicBezTo>
                  <a:lnTo>
                    <a:pt x="533073" y="462194"/>
                  </a:lnTo>
                  <a:lnTo>
                    <a:pt x="330315" y="462194"/>
                  </a:lnTo>
                  <a:lnTo>
                    <a:pt x="330315" y="315390"/>
                  </a:lnTo>
                  <a:lnTo>
                    <a:pt x="684427" y="315390"/>
                  </a:lnTo>
                  <a:lnTo>
                    <a:pt x="684427" y="630781"/>
                  </a:lnTo>
                  <a:cubicBezTo>
                    <a:pt x="602563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E408E-F155-D2C6-CC13-F2D67E697751}"/>
                </a:ext>
              </a:extLst>
            </p:cNvPr>
            <p:cNvSpPr/>
            <p:nvPr/>
          </p:nvSpPr>
          <p:spPr>
            <a:xfrm>
              <a:off x="7766332" y="4927496"/>
              <a:ext cx="638735" cy="735911"/>
            </a:xfrm>
            <a:custGeom>
              <a:avLst/>
              <a:gdLst>
                <a:gd name="connsiteX0" fmla="*/ 522602 w 638735"/>
                <a:gd name="connsiteY0" fmla="*/ 735911 h 735911"/>
                <a:gd name="connsiteX1" fmla="*/ 150403 w 638735"/>
                <a:gd name="connsiteY1" fmla="*/ 271823 h 735911"/>
                <a:gd name="connsiteX2" fmla="*/ 150403 w 638735"/>
                <a:gd name="connsiteY2" fmla="*/ 735911 h 735911"/>
                <a:gd name="connsiteX3" fmla="*/ 0 w 638735"/>
                <a:gd name="connsiteY3" fmla="*/ 735911 h 735911"/>
                <a:gd name="connsiteX4" fmla="*/ 0 w 638735"/>
                <a:gd name="connsiteY4" fmla="*/ 0 h 735911"/>
                <a:gd name="connsiteX5" fmla="*/ 127557 w 638735"/>
                <a:gd name="connsiteY5" fmla="*/ 0 h 735911"/>
                <a:gd name="connsiteX6" fmla="*/ 488333 w 638735"/>
                <a:gd name="connsiteY6" fmla="*/ 454617 h 735911"/>
                <a:gd name="connsiteX7" fmla="*/ 488333 w 638735"/>
                <a:gd name="connsiteY7" fmla="*/ 0 h 735911"/>
                <a:gd name="connsiteX8" fmla="*/ 638735 w 638735"/>
                <a:gd name="connsiteY8" fmla="*/ 0 h 735911"/>
                <a:gd name="connsiteX9" fmla="*/ 638735 w 638735"/>
                <a:gd name="connsiteY9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735" h="735911">
                  <a:moveTo>
                    <a:pt x="522602" y="735911"/>
                  </a:moveTo>
                  <a:lnTo>
                    <a:pt x="150403" y="271823"/>
                  </a:lnTo>
                  <a:lnTo>
                    <a:pt x="150403" y="735911"/>
                  </a:lnTo>
                  <a:lnTo>
                    <a:pt x="0" y="735911"/>
                  </a:lnTo>
                  <a:lnTo>
                    <a:pt x="0" y="0"/>
                  </a:lnTo>
                  <a:lnTo>
                    <a:pt x="127557" y="0"/>
                  </a:lnTo>
                  <a:lnTo>
                    <a:pt x="488333" y="454617"/>
                  </a:lnTo>
                  <a:lnTo>
                    <a:pt x="488333" y="0"/>
                  </a:lnTo>
                  <a:lnTo>
                    <a:pt x="638735" y="0"/>
                  </a:lnTo>
                  <a:lnTo>
                    <a:pt x="638735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0193F-3EE7-9FE0-47F7-C825F17C6EE6}"/>
                </a:ext>
              </a:extLst>
            </p:cNvPr>
            <p:cNvSpPr/>
            <p:nvPr/>
          </p:nvSpPr>
          <p:spPr>
            <a:xfrm>
              <a:off x="10881951" y="5221103"/>
              <a:ext cx="565437" cy="442304"/>
            </a:xfrm>
            <a:custGeom>
              <a:avLst/>
              <a:gdLst>
                <a:gd name="connsiteX0" fmla="*/ 0 w 565437"/>
                <a:gd name="connsiteY0" fmla="*/ 442304 h 442304"/>
                <a:gd name="connsiteX1" fmla="*/ 0 w 565437"/>
                <a:gd name="connsiteY1" fmla="*/ 0 h 442304"/>
                <a:gd name="connsiteX2" fmla="*/ 517842 w 565437"/>
                <a:gd name="connsiteY2" fmla="*/ 0 h 442304"/>
                <a:gd name="connsiteX3" fmla="*/ 517842 w 565437"/>
                <a:gd name="connsiteY3" fmla="*/ 147751 h 442304"/>
                <a:gd name="connsiteX4" fmla="*/ 150403 w 565437"/>
                <a:gd name="connsiteY4" fmla="*/ 147751 h 442304"/>
                <a:gd name="connsiteX5" fmla="*/ 150403 w 565437"/>
                <a:gd name="connsiteY5" fmla="*/ 294554 h 442304"/>
                <a:gd name="connsiteX6" fmla="*/ 565438 w 565437"/>
                <a:gd name="connsiteY6" fmla="*/ 294554 h 442304"/>
                <a:gd name="connsiteX7" fmla="*/ 565438 w 565437"/>
                <a:gd name="connsiteY7" fmla="*/ 442304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442304"/>
                  </a:moveTo>
                  <a:lnTo>
                    <a:pt x="0" y="0"/>
                  </a:lnTo>
                  <a:lnTo>
                    <a:pt x="517842" y="0"/>
                  </a:lnTo>
                  <a:lnTo>
                    <a:pt x="517842" y="147751"/>
                  </a:lnTo>
                  <a:lnTo>
                    <a:pt x="150403" y="147751"/>
                  </a:lnTo>
                  <a:lnTo>
                    <a:pt x="150403" y="294554"/>
                  </a:lnTo>
                  <a:lnTo>
                    <a:pt x="565438" y="294554"/>
                  </a:lnTo>
                  <a:lnTo>
                    <a:pt x="565438" y="442304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8D0089A-1597-55BC-74DA-5FBECAB47D53}"/>
                </a:ext>
              </a:extLst>
            </p:cNvPr>
            <p:cNvSpPr/>
            <p:nvPr/>
          </p:nvSpPr>
          <p:spPr>
            <a:xfrm>
              <a:off x="9270358" y="4927496"/>
              <a:ext cx="800560" cy="735911"/>
            </a:xfrm>
            <a:custGeom>
              <a:avLst/>
              <a:gdLst>
                <a:gd name="connsiteX0" fmla="*/ 467390 w 800560"/>
                <a:gd name="connsiteY0" fmla="*/ 0 h 735911"/>
                <a:gd name="connsiteX1" fmla="*/ 334122 w 800560"/>
                <a:gd name="connsiteY1" fmla="*/ 0 h 735911"/>
                <a:gd name="connsiteX2" fmla="*/ 0 w 800560"/>
                <a:gd name="connsiteY2" fmla="*/ 735911 h 735911"/>
                <a:gd name="connsiteX3" fmla="*/ 165633 w 800560"/>
                <a:gd name="connsiteY3" fmla="*/ 735911 h 735911"/>
                <a:gd name="connsiteX4" fmla="*/ 243690 w 800560"/>
                <a:gd name="connsiteY4" fmla="*/ 564483 h 735911"/>
                <a:gd name="connsiteX5" fmla="*/ 453112 w 800560"/>
                <a:gd name="connsiteY5" fmla="*/ 564483 h 735911"/>
                <a:gd name="connsiteX6" fmla="*/ 396949 w 800560"/>
                <a:gd name="connsiteY6" fmla="*/ 417679 h 735911"/>
                <a:gd name="connsiteX7" fmla="*/ 309372 w 800560"/>
                <a:gd name="connsiteY7" fmla="*/ 417679 h 735911"/>
                <a:gd name="connsiteX8" fmla="*/ 400756 w 800560"/>
                <a:gd name="connsiteY8" fmla="*/ 215943 h 735911"/>
                <a:gd name="connsiteX9" fmla="*/ 635879 w 800560"/>
                <a:gd name="connsiteY9" fmla="*/ 735911 h 735911"/>
                <a:gd name="connsiteX10" fmla="*/ 800561 w 800560"/>
                <a:gd name="connsiteY10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560" h="735911">
                  <a:moveTo>
                    <a:pt x="467390" y="0"/>
                  </a:moveTo>
                  <a:lnTo>
                    <a:pt x="334122" y="0"/>
                  </a:lnTo>
                  <a:lnTo>
                    <a:pt x="0" y="735911"/>
                  </a:lnTo>
                  <a:lnTo>
                    <a:pt x="165633" y="735911"/>
                  </a:lnTo>
                  <a:lnTo>
                    <a:pt x="243690" y="564483"/>
                  </a:lnTo>
                  <a:lnTo>
                    <a:pt x="453112" y="564483"/>
                  </a:lnTo>
                  <a:lnTo>
                    <a:pt x="396949" y="417679"/>
                  </a:lnTo>
                  <a:lnTo>
                    <a:pt x="309372" y="417679"/>
                  </a:lnTo>
                  <a:lnTo>
                    <a:pt x="400756" y="215943"/>
                  </a:lnTo>
                  <a:lnTo>
                    <a:pt x="635879" y="735911"/>
                  </a:lnTo>
                  <a:lnTo>
                    <a:pt x="800561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488AB0-8606-CBC9-E2DC-B17C229EA7E3}"/>
                </a:ext>
              </a:extLst>
            </p:cNvPr>
            <p:cNvSpPr/>
            <p:nvPr/>
          </p:nvSpPr>
          <p:spPr>
            <a:xfrm>
              <a:off x="7058107" y="5221103"/>
              <a:ext cx="565437" cy="442304"/>
            </a:xfrm>
            <a:custGeom>
              <a:avLst/>
              <a:gdLst>
                <a:gd name="connsiteX0" fmla="*/ 0 w 565437"/>
                <a:gd name="connsiteY0" fmla="*/ 0 h 442304"/>
                <a:gd name="connsiteX1" fmla="*/ 0 w 565437"/>
                <a:gd name="connsiteY1" fmla="*/ 442304 h 442304"/>
                <a:gd name="connsiteX2" fmla="*/ 565438 w 565437"/>
                <a:gd name="connsiteY2" fmla="*/ 442304 h 442304"/>
                <a:gd name="connsiteX3" fmla="*/ 565438 w 565437"/>
                <a:gd name="connsiteY3" fmla="*/ 294554 h 442304"/>
                <a:gd name="connsiteX4" fmla="*/ 150403 w 565437"/>
                <a:gd name="connsiteY4" fmla="*/ 294554 h 442304"/>
                <a:gd name="connsiteX5" fmla="*/ 150403 w 565437"/>
                <a:gd name="connsiteY5" fmla="*/ 147751 h 442304"/>
                <a:gd name="connsiteX6" fmla="*/ 517842 w 565437"/>
                <a:gd name="connsiteY6" fmla="*/ 147751 h 442304"/>
                <a:gd name="connsiteX7" fmla="*/ 517842 w 565437"/>
                <a:gd name="connsiteY7" fmla="*/ 0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0"/>
                  </a:moveTo>
                  <a:lnTo>
                    <a:pt x="0" y="442304"/>
                  </a:lnTo>
                  <a:lnTo>
                    <a:pt x="565438" y="442304"/>
                  </a:lnTo>
                  <a:lnTo>
                    <a:pt x="565438" y="294554"/>
                  </a:lnTo>
                  <a:lnTo>
                    <a:pt x="150403" y="294554"/>
                  </a:lnTo>
                  <a:lnTo>
                    <a:pt x="150403" y="147751"/>
                  </a:lnTo>
                  <a:lnTo>
                    <a:pt x="517842" y="147751"/>
                  </a:lnTo>
                  <a:lnTo>
                    <a:pt x="51784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2733C-91E0-C431-63F8-181A475F2CC8}"/>
                </a:ext>
              </a:extLst>
            </p:cNvPr>
            <p:cNvSpPr/>
            <p:nvPr/>
          </p:nvSpPr>
          <p:spPr>
            <a:xfrm>
              <a:off x="8542143" y="4921813"/>
              <a:ext cx="686330" cy="750117"/>
            </a:xfrm>
            <a:custGeom>
              <a:avLst/>
              <a:gdLst>
                <a:gd name="connsiteX0" fmla="*/ 378862 w 686330"/>
                <a:gd name="connsiteY0" fmla="*/ 750118 h 750117"/>
                <a:gd name="connsiteX1" fmla="*/ 0 w 686330"/>
                <a:gd name="connsiteY1" fmla="*/ 376953 h 750117"/>
                <a:gd name="connsiteX2" fmla="*/ 0 w 686330"/>
                <a:gd name="connsiteY2" fmla="*/ 375059 h 750117"/>
                <a:gd name="connsiteX3" fmla="*/ 373151 w 686330"/>
                <a:gd name="connsiteY3" fmla="*/ 0 h 750117"/>
                <a:gd name="connsiteX4" fmla="*/ 677764 w 686330"/>
                <a:gd name="connsiteY4" fmla="*/ 120284 h 750117"/>
                <a:gd name="connsiteX5" fmla="*/ 577813 w 686330"/>
                <a:gd name="connsiteY5" fmla="*/ 235832 h 750117"/>
                <a:gd name="connsiteX6" fmla="*/ 370295 w 686330"/>
                <a:gd name="connsiteY6" fmla="*/ 144909 h 750117"/>
                <a:gd name="connsiteX7" fmla="*/ 156114 w 686330"/>
                <a:gd name="connsiteY7" fmla="*/ 374112 h 750117"/>
                <a:gd name="connsiteX8" fmla="*/ 156114 w 686330"/>
                <a:gd name="connsiteY8" fmla="*/ 376006 h 750117"/>
                <a:gd name="connsiteX9" fmla="*/ 380766 w 686330"/>
                <a:gd name="connsiteY9" fmla="*/ 608997 h 750117"/>
                <a:gd name="connsiteX10" fmla="*/ 534024 w 686330"/>
                <a:gd name="connsiteY10" fmla="*/ 562588 h 750117"/>
                <a:gd name="connsiteX11" fmla="*/ 534024 w 686330"/>
                <a:gd name="connsiteY11" fmla="*/ 462194 h 750117"/>
                <a:gd name="connsiteX12" fmla="*/ 332218 w 686330"/>
                <a:gd name="connsiteY12" fmla="*/ 462194 h 750117"/>
                <a:gd name="connsiteX13" fmla="*/ 332218 w 686330"/>
                <a:gd name="connsiteY13" fmla="*/ 315390 h 750117"/>
                <a:gd name="connsiteX14" fmla="*/ 686331 w 686330"/>
                <a:gd name="connsiteY14" fmla="*/ 315390 h 750117"/>
                <a:gd name="connsiteX15" fmla="*/ 686331 w 686330"/>
                <a:gd name="connsiteY15" fmla="*/ 630781 h 750117"/>
                <a:gd name="connsiteX16" fmla="*/ 378862 w 686330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6330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29" y="0"/>
                    <a:pt x="373151" y="0"/>
                  </a:cubicBezTo>
                  <a:cubicBezTo>
                    <a:pt x="494996" y="0"/>
                    <a:pt x="581620" y="35990"/>
                    <a:pt x="677764" y="120284"/>
                  </a:cubicBezTo>
                  <a:cubicBezTo>
                    <a:pt x="645398" y="159116"/>
                    <a:pt x="614937" y="192265"/>
                    <a:pt x="577813" y="235832"/>
                  </a:cubicBezTo>
                  <a:cubicBezTo>
                    <a:pt x="502611" y="167640"/>
                    <a:pt x="454064" y="144909"/>
                    <a:pt x="370295" y="144909"/>
                  </a:cubicBezTo>
                  <a:cubicBezTo>
                    <a:pt x="250354" y="144909"/>
                    <a:pt x="156114" y="245304"/>
                    <a:pt x="156114" y="374112"/>
                  </a:cubicBezTo>
                  <a:lnTo>
                    <a:pt x="156114" y="376006"/>
                  </a:lnTo>
                  <a:cubicBezTo>
                    <a:pt x="156114" y="515233"/>
                    <a:pt x="246546" y="608997"/>
                    <a:pt x="380766" y="608997"/>
                  </a:cubicBezTo>
                  <a:cubicBezTo>
                    <a:pt x="435025" y="608997"/>
                    <a:pt x="488332" y="592896"/>
                    <a:pt x="534024" y="562588"/>
                  </a:cubicBezTo>
                  <a:lnTo>
                    <a:pt x="534024" y="462194"/>
                  </a:lnTo>
                  <a:lnTo>
                    <a:pt x="332218" y="462194"/>
                  </a:lnTo>
                  <a:lnTo>
                    <a:pt x="332218" y="315390"/>
                  </a:lnTo>
                  <a:lnTo>
                    <a:pt x="686331" y="315390"/>
                  </a:lnTo>
                  <a:lnTo>
                    <a:pt x="686331" y="630781"/>
                  </a:lnTo>
                  <a:cubicBezTo>
                    <a:pt x="603514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7575320-9401-B083-CB6C-FD4CC770BBD6}"/>
                </a:ext>
              </a:extLst>
            </p:cNvPr>
            <p:cNvSpPr/>
            <p:nvPr/>
          </p:nvSpPr>
          <p:spPr>
            <a:xfrm>
              <a:off x="11615878" y="4961592"/>
              <a:ext cx="62826" cy="78610"/>
            </a:xfrm>
            <a:custGeom>
              <a:avLst/>
              <a:gdLst>
                <a:gd name="connsiteX0" fmla="*/ 25702 w 62826"/>
                <a:gd name="connsiteY0" fmla="*/ 35991 h 78610"/>
                <a:gd name="connsiteX1" fmla="*/ 41884 w 62826"/>
                <a:gd name="connsiteY1" fmla="*/ 23678 h 78610"/>
                <a:gd name="connsiteX2" fmla="*/ 25702 w 62826"/>
                <a:gd name="connsiteY2" fmla="*/ 12313 h 78610"/>
                <a:gd name="connsiteX3" fmla="*/ 15231 w 62826"/>
                <a:gd name="connsiteY3" fmla="*/ 12313 h 78610"/>
                <a:gd name="connsiteX4" fmla="*/ 15231 w 62826"/>
                <a:gd name="connsiteY4" fmla="*/ 35991 h 78610"/>
                <a:gd name="connsiteX5" fmla="*/ 25702 w 62826"/>
                <a:gd name="connsiteY5" fmla="*/ 35991 h 78610"/>
                <a:gd name="connsiteX6" fmla="*/ 0 w 62826"/>
                <a:gd name="connsiteY6" fmla="*/ 0 h 78610"/>
                <a:gd name="connsiteX7" fmla="*/ 27605 w 62826"/>
                <a:gd name="connsiteY7" fmla="*/ 0 h 78610"/>
                <a:gd name="connsiteX8" fmla="*/ 58067 w 62826"/>
                <a:gd name="connsiteY8" fmla="*/ 23678 h 78610"/>
                <a:gd name="connsiteX9" fmla="*/ 42836 w 62826"/>
                <a:gd name="connsiteY9" fmla="*/ 46409 h 78610"/>
                <a:gd name="connsiteX10" fmla="*/ 62826 w 62826"/>
                <a:gd name="connsiteY10" fmla="*/ 78611 h 78610"/>
                <a:gd name="connsiteX11" fmla="*/ 44740 w 62826"/>
                <a:gd name="connsiteY11" fmla="*/ 78611 h 78610"/>
                <a:gd name="connsiteX12" fmla="*/ 28557 w 62826"/>
                <a:gd name="connsiteY12" fmla="*/ 49250 h 78610"/>
                <a:gd name="connsiteX13" fmla="*/ 17134 w 62826"/>
                <a:gd name="connsiteY13" fmla="*/ 49250 h 78610"/>
                <a:gd name="connsiteX14" fmla="*/ 17134 w 62826"/>
                <a:gd name="connsiteY14" fmla="*/ 78611 h 78610"/>
                <a:gd name="connsiteX15" fmla="*/ 952 w 62826"/>
                <a:gd name="connsiteY15" fmla="*/ 78611 h 78610"/>
                <a:gd name="connsiteX16" fmla="*/ 0 w 62826"/>
                <a:gd name="connsiteY16" fmla="*/ 0 h 7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826" h="78610">
                  <a:moveTo>
                    <a:pt x="25702" y="35991"/>
                  </a:moveTo>
                  <a:cubicBezTo>
                    <a:pt x="36173" y="35991"/>
                    <a:pt x="41884" y="32202"/>
                    <a:pt x="41884" y="23678"/>
                  </a:cubicBezTo>
                  <a:cubicBezTo>
                    <a:pt x="41884" y="15154"/>
                    <a:pt x="36173" y="12313"/>
                    <a:pt x="25702" y="12313"/>
                  </a:cubicBezTo>
                  <a:lnTo>
                    <a:pt x="15231" y="12313"/>
                  </a:lnTo>
                  <a:lnTo>
                    <a:pt x="15231" y="35991"/>
                  </a:lnTo>
                  <a:lnTo>
                    <a:pt x="25702" y="35991"/>
                  </a:lnTo>
                  <a:close/>
                  <a:moveTo>
                    <a:pt x="0" y="0"/>
                  </a:moveTo>
                  <a:lnTo>
                    <a:pt x="27605" y="0"/>
                  </a:lnTo>
                  <a:cubicBezTo>
                    <a:pt x="44740" y="0"/>
                    <a:pt x="58067" y="5683"/>
                    <a:pt x="58067" y="23678"/>
                  </a:cubicBezTo>
                  <a:cubicBezTo>
                    <a:pt x="59019" y="34096"/>
                    <a:pt x="52355" y="42620"/>
                    <a:pt x="42836" y="46409"/>
                  </a:cubicBezTo>
                  <a:lnTo>
                    <a:pt x="62826" y="78611"/>
                  </a:lnTo>
                  <a:lnTo>
                    <a:pt x="44740" y="78611"/>
                  </a:lnTo>
                  <a:lnTo>
                    <a:pt x="28557" y="49250"/>
                  </a:lnTo>
                  <a:lnTo>
                    <a:pt x="17134" y="49250"/>
                  </a:lnTo>
                  <a:lnTo>
                    <a:pt x="17134" y="78611"/>
                  </a:lnTo>
                  <a:lnTo>
                    <a:pt x="952" y="786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F24415-0558-DD1A-8670-89BAEFA0039D}"/>
                </a:ext>
              </a:extLst>
            </p:cNvPr>
            <p:cNvSpPr/>
            <p:nvPr/>
          </p:nvSpPr>
          <p:spPr>
            <a:xfrm>
              <a:off x="11553051" y="4914236"/>
              <a:ext cx="177056" cy="172375"/>
            </a:xfrm>
            <a:custGeom>
              <a:avLst/>
              <a:gdLst>
                <a:gd name="connsiteX0" fmla="*/ 88528 w 177056"/>
                <a:gd name="connsiteY0" fmla="*/ 13260 h 172375"/>
                <a:gd name="connsiteX1" fmla="*/ 15231 w 177056"/>
                <a:gd name="connsiteY1" fmla="*/ 85241 h 172375"/>
                <a:gd name="connsiteX2" fmla="*/ 89480 w 177056"/>
                <a:gd name="connsiteY2" fmla="*/ 157222 h 172375"/>
                <a:gd name="connsiteX3" fmla="*/ 162778 w 177056"/>
                <a:gd name="connsiteY3" fmla="*/ 85241 h 172375"/>
                <a:gd name="connsiteX4" fmla="*/ 162778 w 177056"/>
                <a:gd name="connsiteY4" fmla="*/ 85241 h 172375"/>
                <a:gd name="connsiteX5" fmla="*/ 88528 w 177056"/>
                <a:gd name="connsiteY5" fmla="*/ 13260 h 172375"/>
                <a:gd name="connsiteX6" fmla="*/ 88528 w 177056"/>
                <a:gd name="connsiteY6" fmla="*/ 172376 h 172375"/>
                <a:gd name="connsiteX7" fmla="*/ 0 w 177056"/>
                <a:gd name="connsiteY7" fmla="*/ 86188 h 172375"/>
                <a:gd name="connsiteX8" fmla="*/ 88528 w 177056"/>
                <a:gd name="connsiteY8" fmla="*/ 0 h 172375"/>
                <a:gd name="connsiteX9" fmla="*/ 177056 w 177056"/>
                <a:gd name="connsiteY9" fmla="*/ 85241 h 172375"/>
                <a:gd name="connsiteX10" fmla="*/ 88528 w 177056"/>
                <a:gd name="connsiteY10" fmla="*/ 172376 h 17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056" h="172375">
                  <a:moveTo>
                    <a:pt x="88528" y="13260"/>
                  </a:moveTo>
                  <a:cubicBezTo>
                    <a:pt x="47596" y="13260"/>
                    <a:pt x="15231" y="45462"/>
                    <a:pt x="15231" y="85241"/>
                  </a:cubicBezTo>
                  <a:cubicBezTo>
                    <a:pt x="15231" y="125020"/>
                    <a:pt x="48548" y="157222"/>
                    <a:pt x="89480" y="157222"/>
                  </a:cubicBezTo>
                  <a:cubicBezTo>
                    <a:pt x="130412" y="157222"/>
                    <a:pt x="162778" y="125020"/>
                    <a:pt x="162778" y="85241"/>
                  </a:cubicBezTo>
                  <a:lnTo>
                    <a:pt x="162778" y="85241"/>
                  </a:lnTo>
                  <a:cubicBezTo>
                    <a:pt x="161826" y="45462"/>
                    <a:pt x="128509" y="13260"/>
                    <a:pt x="88528" y="13260"/>
                  </a:cubicBezTo>
                  <a:moveTo>
                    <a:pt x="88528" y="172376"/>
                  </a:moveTo>
                  <a:cubicBezTo>
                    <a:pt x="39981" y="172376"/>
                    <a:pt x="0" y="133544"/>
                    <a:pt x="0" y="86188"/>
                  </a:cubicBezTo>
                  <a:cubicBezTo>
                    <a:pt x="0" y="38832"/>
                    <a:pt x="39981" y="0"/>
                    <a:pt x="88528" y="0"/>
                  </a:cubicBezTo>
                  <a:cubicBezTo>
                    <a:pt x="137076" y="0"/>
                    <a:pt x="177056" y="37885"/>
                    <a:pt x="177056" y="85241"/>
                  </a:cubicBezTo>
                  <a:cubicBezTo>
                    <a:pt x="176105" y="133544"/>
                    <a:pt x="137076" y="171428"/>
                    <a:pt x="88528" y="17237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sp>
        <p:nvSpPr>
          <p:cNvPr id="53" name="Title">
            <a:extLst>
              <a:ext uri="{FF2B5EF4-FFF2-40B4-BE49-F238E27FC236}">
                <a16:creationId xmlns:a16="http://schemas.microsoft.com/office/drawing/2014/main" id="{BAA7DDC7-26C7-F5F5-02F8-B66E67EC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12" y="2305665"/>
            <a:ext cx="9770116" cy="286376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Verdana"/>
                <a:ea typeface="Verdana"/>
              </a:rPr>
              <a:t>Password Management and SSO/SAML for Remote Workers, Avaya Sets, and Soft Clients</a:t>
            </a:r>
            <a:endParaRPr lang="en-US" sz="4600" dirty="0">
              <a:latin typeface="Verdana"/>
              <a:ea typeface="Verdana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69F9A2-CDB8-3FEE-ED3A-87E4DCC4D619}"/>
              </a:ext>
            </a:extLst>
          </p:cNvPr>
          <p:cNvGrpSpPr/>
          <p:nvPr/>
        </p:nvGrpSpPr>
        <p:grpSpPr>
          <a:xfrm>
            <a:off x="11146538" y="0"/>
            <a:ext cx="1652974" cy="6858000"/>
            <a:chOff x="11146538" y="0"/>
            <a:chExt cx="1652974" cy="6858000"/>
          </a:xfrm>
        </p:grpSpPr>
        <p:sp>
          <p:nvSpPr>
            <p:cNvPr id="49" name="Graphic 81">
              <a:extLst>
                <a:ext uri="{FF2B5EF4-FFF2-40B4-BE49-F238E27FC236}">
                  <a16:creationId xmlns:a16="http://schemas.microsoft.com/office/drawing/2014/main" id="{240CC3EC-9E78-5D34-1460-60F8533AC8BC}"/>
                </a:ext>
              </a:extLst>
            </p:cNvPr>
            <p:cNvSpPr/>
            <p:nvPr/>
          </p:nvSpPr>
          <p:spPr>
            <a:xfrm flipH="1" flipV="1">
              <a:off x="11750185" y="0"/>
              <a:ext cx="964316" cy="6858000"/>
            </a:xfrm>
            <a:custGeom>
              <a:avLst/>
              <a:gdLst>
                <a:gd name="connsiteX0" fmla="*/ 3632634 w 4367915"/>
                <a:gd name="connsiteY0" fmla="*/ 6858000 h 6858000"/>
                <a:gd name="connsiteX1" fmla="*/ 0 w 4367915"/>
                <a:gd name="connsiteY1" fmla="*/ 6858000 h 6858000"/>
                <a:gd name="connsiteX2" fmla="*/ 0 w 4367915"/>
                <a:gd name="connsiteY2" fmla="*/ 0 h 6858000"/>
                <a:gd name="connsiteX3" fmla="*/ 4367916 w 4367915"/>
                <a:gd name="connsiteY3" fmla="*/ 0 h 6858000"/>
                <a:gd name="connsiteX0" fmla="*/ 3632634 w 4367916"/>
                <a:gd name="connsiteY0" fmla="*/ 6858000 h 6858000"/>
                <a:gd name="connsiteX1" fmla="*/ 2895600 w 4367916"/>
                <a:gd name="connsiteY1" fmla="*/ 6845300 h 6858000"/>
                <a:gd name="connsiteX2" fmla="*/ 0 w 4367916"/>
                <a:gd name="connsiteY2" fmla="*/ 0 h 6858000"/>
                <a:gd name="connsiteX3" fmla="*/ 4367916 w 4367916"/>
                <a:gd name="connsiteY3" fmla="*/ 0 h 6858000"/>
                <a:gd name="connsiteX4" fmla="*/ 3632634 w 4367916"/>
                <a:gd name="connsiteY4" fmla="*/ 6858000 h 6858000"/>
                <a:gd name="connsiteX0" fmla="*/ 737034 w 1472316"/>
                <a:gd name="connsiteY0" fmla="*/ 6858000 h 6858000"/>
                <a:gd name="connsiteX1" fmla="*/ 0 w 1472316"/>
                <a:gd name="connsiteY1" fmla="*/ 6845300 h 6858000"/>
                <a:gd name="connsiteX2" fmla="*/ 508000 w 1472316"/>
                <a:gd name="connsiteY2" fmla="*/ 0 h 6858000"/>
                <a:gd name="connsiteX3" fmla="*/ 1472316 w 1472316"/>
                <a:gd name="connsiteY3" fmla="*/ 0 h 6858000"/>
                <a:gd name="connsiteX4" fmla="*/ 737034 w 1472316"/>
                <a:gd name="connsiteY4" fmla="*/ 6858000 h 6858000"/>
                <a:gd name="connsiteX0" fmla="*/ 406834 w 1142116"/>
                <a:gd name="connsiteY0" fmla="*/ 6858000 h 6858000"/>
                <a:gd name="connsiteX1" fmla="*/ 0 w 1142116"/>
                <a:gd name="connsiteY1" fmla="*/ 6832600 h 6858000"/>
                <a:gd name="connsiteX2" fmla="*/ 177800 w 1142116"/>
                <a:gd name="connsiteY2" fmla="*/ 0 h 6858000"/>
                <a:gd name="connsiteX3" fmla="*/ 1142116 w 1142116"/>
                <a:gd name="connsiteY3" fmla="*/ 0 h 6858000"/>
                <a:gd name="connsiteX4" fmla="*/ 406834 w 1142116"/>
                <a:gd name="connsiteY4" fmla="*/ 6858000 h 6858000"/>
                <a:gd name="connsiteX0" fmla="*/ 406834 w 1142116"/>
                <a:gd name="connsiteY0" fmla="*/ 6858000 h 6858000"/>
                <a:gd name="connsiteX1" fmla="*/ 0 w 1142116"/>
                <a:gd name="connsiteY1" fmla="*/ 6832600 h 6858000"/>
                <a:gd name="connsiteX2" fmla="*/ 304800 w 1142116"/>
                <a:gd name="connsiteY2" fmla="*/ 0 h 6858000"/>
                <a:gd name="connsiteX3" fmla="*/ 1142116 w 1142116"/>
                <a:gd name="connsiteY3" fmla="*/ 0 h 6858000"/>
                <a:gd name="connsiteX4" fmla="*/ 406834 w 1142116"/>
                <a:gd name="connsiteY4" fmla="*/ 6858000 h 6858000"/>
                <a:gd name="connsiteX0" fmla="*/ 229034 w 964316"/>
                <a:gd name="connsiteY0" fmla="*/ 6858000 h 6858000"/>
                <a:gd name="connsiteX1" fmla="*/ 0 w 964316"/>
                <a:gd name="connsiteY1" fmla="*/ 6819900 h 6858000"/>
                <a:gd name="connsiteX2" fmla="*/ 127000 w 964316"/>
                <a:gd name="connsiteY2" fmla="*/ 0 h 6858000"/>
                <a:gd name="connsiteX3" fmla="*/ 964316 w 964316"/>
                <a:gd name="connsiteY3" fmla="*/ 0 h 6858000"/>
                <a:gd name="connsiteX4" fmla="*/ 229034 w 964316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316" h="6858000">
                  <a:moveTo>
                    <a:pt x="229034" y="6858000"/>
                  </a:moveTo>
                  <a:lnTo>
                    <a:pt x="0" y="6819900"/>
                  </a:lnTo>
                  <a:lnTo>
                    <a:pt x="127000" y="0"/>
                  </a:lnTo>
                  <a:lnTo>
                    <a:pt x="964316" y="0"/>
                  </a:lnTo>
                  <a:lnTo>
                    <a:pt x="229034" y="6858000"/>
                  </a:lnTo>
                  <a:close/>
                </a:path>
              </a:pathLst>
            </a:custGeom>
            <a:solidFill>
              <a:schemeClr val="accent5"/>
            </a:solidFill>
            <a:ln w="6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BD99B2E-48C8-E5CB-920C-9A4B5B2348BF}"/>
                </a:ext>
              </a:extLst>
            </p:cNvPr>
            <p:cNvSpPr/>
            <p:nvPr/>
          </p:nvSpPr>
          <p:spPr>
            <a:xfrm>
              <a:off x="11146538" y="0"/>
              <a:ext cx="1652974" cy="6858000"/>
            </a:xfrm>
            <a:custGeom>
              <a:avLst/>
              <a:gdLst>
                <a:gd name="connsiteX0" fmla="*/ 1019879 w 1652974"/>
                <a:gd name="connsiteY0" fmla="*/ 49530 h 6858000"/>
                <a:gd name="connsiteX1" fmla="*/ 1012894 w 1652974"/>
                <a:gd name="connsiteY1" fmla="*/ 62230 h 6858000"/>
                <a:gd name="connsiteX2" fmla="*/ 1022419 w 1652974"/>
                <a:gd name="connsiteY2" fmla="*/ 3810 h 6858000"/>
                <a:gd name="connsiteX3" fmla="*/ 1022419 w 1652974"/>
                <a:gd name="connsiteY3" fmla="*/ 3810 h 6858000"/>
                <a:gd name="connsiteX4" fmla="*/ 1005909 w 1652974"/>
                <a:gd name="connsiteY4" fmla="*/ 3810 h 6858000"/>
                <a:gd name="connsiteX5" fmla="*/ 1002099 w 1652974"/>
                <a:gd name="connsiteY5" fmla="*/ 3810 h 6858000"/>
                <a:gd name="connsiteX6" fmla="*/ 989399 w 1652974"/>
                <a:gd name="connsiteY6" fmla="*/ 45720 h 6858000"/>
                <a:gd name="connsiteX7" fmla="*/ 1000194 w 1652974"/>
                <a:gd name="connsiteY7" fmla="*/ 33655 h 6858000"/>
                <a:gd name="connsiteX8" fmla="*/ 999559 w 1652974"/>
                <a:gd name="connsiteY8" fmla="*/ 121920 h 6858000"/>
                <a:gd name="connsiteX9" fmla="*/ 966539 w 1652974"/>
                <a:gd name="connsiteY9" fmla="*/ 173990 h 6858000"/>
                <a:gd name="connsiteX10" fmla="*/ 791914 w 1652974"/>
                <a:gd name="connsiteY10" fmla="*/ 1007745 h 6858000"/>
                <a:gd name="connsiteX11" fmla="*/ 785564 w 1652974"/>
                <a:gd name="connsiteY11" fmla="*/ 996315 h 6858000"/>
                <a:gd name="connsiteX12" fmla="*/ 747464 w 1652974"/>
                <a:gd name="connsiteY12" fmla="*/ 1240790 h 6858000"/>
                <a:gd name="connsiteX13" fmla="*/ 719524 w 1652974"/>
                <a:gd name="connsiteY13" fmla="*/ 1271270 h 6858000"/>
                <a:gd name="connsiteX14" fmla="*/ 686504 w 1652974"/>
                <a:gd name="connsiteY14" fmla="*/ 1488440 h 6858000"/>
                <a:gd name="connsiteX15" fmla="*/ 656024 w 1652974"/>
                <a:gd name="connsiteY15" fmla="*/ 1645285 h 6858000"/>
                <a:gd name="connsiteX16" fmla="*/ 639514 w 1652974"/>
                <a:gd name="connsiteY16" fmla="*/ 1720215 h 6858000"/>
                <a:gd name="connsiteX17" fmla="*/ 664279 w 1652974"/>
                <a:gd name="connsiteY17" fmla="*/ 1731010 h 6858000"/>
                <a:gd name="connsiteX18" fmla="*/ 620464 w 1652974"/>
                <a:gd name="connsiteY18" fmla="*/ 1831975 h 6858000"/>
                <a:gd name="connsiteX19" fmla="*/ 605224 w 1652974"/>
                <a:gd name="connsiteY19" fmla="*/ 1996440 h 6858000"/>
                <a:gd name="connsiteX20" fmla="*/ 582999 w 1652974"/>
                <a:gd name="connsiteY20" fmla="*/ 2030095 h 6858000"/>
                <a:gd name="connsiteX21" fmla="*/ 580459 w 1652974"/>
                <a:gd name="connsiteY21" fmla="*/ 2097405 h 6858000"/>
                <a:gd name="connsiteX22" fmla="*/ 595064 w 1652974"/>
                <a:gd name="connsiteY22" fmla="*/ 2085975 h 6858000"/>
                <a:gd name="connsiteX23" fmla="*/ 591889 w 1652974"/>
                <a:gd name="connsiteY23" fmla="*/ 2144395 h 6858000"/>
                <a:gd name="connsiteX24" fmla="*/ 570934 w 1652974"/>
                <a:gd name="connsiteY24" fmla="*/ 2144395 h 6858000"/>
                <a:gd name="connsiteX25" fmla="*/ 553789 w 1652974"/>
                <a:gd name="connsiteY25" fmla="*/ 2225040 h 6858000"/>
                <a:gd name="connsiteX26" fmla="*/ 529659 w 1652974"/>
                <a:gd name="connsiteY26" fmla="*/ 2345690 h 6858000"/>
                <a:gd name="connsiteX27" fmla="*/ 502354 w 1652974"/>
                <a:gd name="connsiteY27" fmla="*/ 2494280 h 6858000"/>
                <a:gd name="connsiteX28" fmla="*/ 487749 w 1652974"/>
                <a:gd name="connsiteY28" fmla="*/ 2574290 h 6858000"/>
                <a:gd name="connsiteX29" fmla="*/ 480129 w 1652974"/>
                <a:gd name="connsiteY29" fmla="*/ 2614930 h 6858000"/>
                <a:gd name="connsiteX30" fmla="*/ 473144 w 1652974"/>
                <a:gd name="connsiteY30" fmla="*/ 2656205 h 6858000"/>
                <a:gd name="connsiteX31" fmla="*/ 447109 w 1652974"/>
                <a:gd name="connsiteY31" fmla="*/ 2818765 h 6858000"/>
                <a:gd name="connsiteX32" fmla="*/ 424884 w 1652974"/>
                <a:gd name="connsiteY32" fmla="*/ 2968625 h 6858000"/>
                <a:gd name="connsiteX33" fmla="*/ 400754 w 1652974"/>
                <a:gd name="connsiteY33" fmla="*/ 3177540 h 6858000"/>
                <a:gd name="connsiteX34" fmla="*/ 440759 w 1652974"/>
                <a:gd name="connsiteY34" fmla="*/ 3091180 h 6858000"/>
                <a:gd name="connsiteX35" fmla="*/ 439489 w 1652974"/>
                <a:gd name="connsiteY35" fmla="*/ 3174365 h 6858000"/>
                <a:gd name="connsiteX36" fmla="*/ 410279 w 1652974"/>
                <a:gd name="connsiteY36" fmla="*/ 3228975 h 6858000"/>
                <a:gd name="connsiteX37" fmla="*/ 379799 w 1652974"/>
                <a:gd name="connsiteY37" fmla="*/ 3295015 h 6858000"/>
                <a:gd name="connsiteX38" fmla="*/ 398214 w 1652974"/>
                <a:gd name="connsiteY38" fmla="*/ 3309620 h 6858000"/>
                <a:gd name="connsiteX39" fmla="*/ 383609 w 1652974"/>
                <a:gd name="connsiteY39" fmla="*/ 3329305 h 6858000"/>
                <a:gd name="connsiteX40" fmla="*/ 364559 w 1652974"/>
                <a:gd name="connsiteY40" fmla="*/ 3538855 h 6858000"/>
                <a:gd name="connsiteX41" fmla="*/ 364559 w 1652974"/>
                <a:gd name="connsiteY41" fmla="*/ 3733800 h 6858000"/>
                <a:gd name="connsiteX42" fmla="*/ 382339 w 1652974"/>
                <a:gd name="connsiteY42" fmla="*/ 3733800 h 6858000"/>
                <a:gd name="connsiteX43" fmla="*/ 368369 w 1652974"/>
                <a:gd name="connsiteY43" fmla="*/ 3811270 h 6858000"/>
                <a:gd name="connsiteX44" fmla="*/ 384244 w 1652974"/>
                <a:gd name="connsiteY44" fmla="*/ 3890010 h 6858000"/>
                <a:gd name="connsiteX45" fmla="*/ 352494 w 1652974"/>
                <a:gd name="connsiteY45" fmla="*/ 3928745 h 6858000"/>
                <a:gd name="connsiteX46" fmla="*/ 346779 w 1652974"/>
                <a:gd name="connsiteY46" fmla="*/ 3992245 h 6858000"/>
                <a:gd name="connsiteX47" fmla="*/ 356939 w 1652974"/>
                <a:gd name="connsiteY47" fmla="*/ 3962400 h 6858000"/>
                <a:gd name="connsiteX48" fmla="*/ 344874 w 1652974"/>
                <a:gd name="connsiteY48" fmla="*/ 4138295 h 6858000"/>
                <a:gd name="connsiteX49" fmla="*/ 357574 w 1652974"/>
                <a:gd name="connsiteY49" fmla="*/ 4109720 h 6858000"/>
                <a:gd name="connsiteX50" fmla="*/ 325189 w 1652974"/>
                <a:gd name="connsiteY50" fmla="*/ 4213225 h 6858000"/>
                <a:gd name="connsiteX51" fmla="*/ 323284 w 1652974"/>
                <a:gd name="connsiteY51" fmla="*/ 4163695 h 6858000"/>
                <a:gd name="connsiteX52" fmla="*/ 316934 w 1652974"/>
                <a:gd name="connsiteY52" fmla="*/ 4357370 h 6858000"/>
                <a:gd name="connsiteX53" fmla="*/ 320109 w 1652974"/>
                <a:gd name="connsiteY53" fmla="*/ 4333875 h 6858000"/>
                <a:gd name="connsiteX54" fmla="*/ 324554 w 1652974"/>
                <a:gd name="connsiteY54" fmla="*/ 4453890 h 6858000"/>
                <a:gd name="connsiteX55" fmla="*/ 320744 w 1652974"/>
                <a:gd name="connsiteY55" fmla="*/ 4638675 h 6858000"/>
                <a:gd name="connsiteX56" fmla="*/ 318839 w 1652974"/>
                <a:gd name="connsiteY56" fmla="*/ 4735195 h 6858000"/>
                <a:gd name="connsiteX57" fmla="*/ 317569 w 1652974"/>
                <a:gd name="connsiteY57" fmla="*/ 4822825 h 6858000"/>
                <a:gd name="connsiteX58" fmla="*/ 324554 w 1652974"/>
                <a:gd name="connsiteY58" fmla="*/ 4939030 h 6858000"/>
                <a:gd name="connsiteX59" fmla="*/ 347414 w 1652974"/>
                <a:gd name="connsiteY59" fmla="*/ 4906010 h 6858000"/>
                <a:gd name="connsiteX60" fmla="*/ 355034 w 1652974"/>
                <a:gd name="connsiteY60" fmla="*/ 4972685 h 6858000"/>
                <a:gd name="connsiteX61" fmla="*/ 305504 w 1652974"/>
                <a:gd name="connsiteY61" fmla="*/ 4930775 h 6858000"/>
                <a:gd name="connsiteX62" fmla="*/ 297249 w 1652974"/>
                <a:gd name="connsiteY62" fmla="*/ 5006975 h 6858000"/>
                <a:gd name="connsiteX63" fmla="*/ 283279 w 1652974"/>
                <a:gd name="connsiteY63" fmla="*/ 5126355 h 6858000"/>
                <a:gd name="connsiteX64" fmla="*/ 265499 w 1652974"/>
                <a:gd name="connsiteY64" fmla="*/ 5273040 h 6858000"/>
                <a:gd name="connsiteX65" fmla="*/ 260419 w 1652974"/>
                <a:gd name="connsiteY65" fmla="*/ 5312410 h 6858000"/>
                <a:gd name="connsiteX66" fmla="*/ 254704 w 1652974"/>
                <a:gd name="connsiteY66" fmla="*/ 5352415 h 6858000"/>
                <a:gd name="connsiteX67" fmla="*/ 243274 w 1652974"/>
                <a:gd name="connsiteY67" fmla="*/ 5433060 h 6858000"/>
                <a:gd name="connsiteX68" fmla="*/ 220414 w 1652974"/>
                <a:gd name="connsiteY68" fmla="*/ 5591810 h 6858000"/>
                <a:gd name="connsiteX69" fmla="*/ 196284 w 1652974"/>
                <a:gd name="connsiteY69" fmla="*/ 5735320 h 6858000"/>
                <a:gd name="connsiteX70" fmla="*/ 175329 w 1652974"/>
                <a:gd name="connsiteY70" fmla="*/ 5850255 h 6858000"/>
                <a:gd name="connsiteX71" fmla="*/ 166439 w 1652974"/>
                <a:gd name="connsiteY71" fmla="*/ 5892800 h 6858000"/>
                <a:gd name="connsiteX72" fmla="*/ 158819 w 1652974"/>
                <a:gd name="connsiteY72" fmla="*/ 5922645 h 6858000"/>
                <a:gd name="connsiteX73" fmla="*/ 125164 w 1652974"/>
                <a:gd name="connsiteY73" fmla="*/ 5925185 h 6858000"/>
                <a:gd name="connsiteX74" fmla="*/ 127704 w 1652974"/>
                <a:gd name="connsiteY74" fmla="*/ 6008370 h 6858000"/>
                <a:gd name="connsiteX75" fmla="*/ 113099 w 1652974"/>
                <a:gd name="connsiteY75" fmla="*/ 5993765 h 6858000"/>
                <a:gd name="connsiteX76" fmla="*/ 108654 w 1652974"/>
                <a:gd name="connsiteY76" fmla="*/ 6040755 h 6858000"/>
                <a:gd name="connsiteX77" fmla="*/ 158184 w 1652974"/>
                <a:gd name="connsiteY77" fmla="*/ 6020435 h 6858000"/>
                <a:gd name="connsiteX78" fmla="*/ 142944 w 1652974"/>
                <a:gd name="connsiteY78" fmla="*/ 6088380 h 6858000"/>
                <a:gd name="connsiteX79" fmla="*/ 128974 w 1652974"/>
                <a:gd name="connsiteY79" fmla="*/ 6082665 h 6858000"/>
                <a:gd name="connsiteX80" fmla="*/ 139769 w 1652974"/>
                <a:gd name="connsiteY80" fmla="*/ 6194425 h 6858000"/>
                <a:gd name="connsiteX81" fmla="*/ 97859 w 1652974"/>
                <a:gd name="connsiteY81" fmla="*/ 6367145 h 6858000"/>
                <a:gd name="connsiteX82" fmla="*/ 78809 w 1652974"/>
                <a:gd name="connsiteY82" fmla="*/ 6454775 h 6858000"/>
                <a:gd name="connsiteX83" fmla="*/ 68014 w 1652974"/>
                <a:gd name="connsiteY83" fmla="*/ 6497955 h 6858000"/>
                <a:gd name="connsiteX84" fmla="*/ 56584 w 1652974"/>
                <a:gd name="connsiteY84" fmla="*/ 6539865 h 6858000"/>
                <a:gd name="connsiteX85" fmla="*/ 50234 w 1652974"/>
                <a:gd name="connsiteY85" fmla="*/ 6486525 h 6858000"/>
                <a:gd name="connsiteX86" fmla="*/ 33089 w 1652974"/>
                <a:gd name="connsiteY86" fmla="*/ 6536690 h 6858000"/>
                <a:gd name="connsiteX87" fmla="*/ 42614 w 1652974"/>
                <a:gd name="connsiteY87" fmla="*/ 6566535 h 6858000"/>
                <a:gd name="connsiteX88" fmla="*/ 26104 w 1652974"/>
                <a:gd name="connsiteY88" fmla="*/ 6704965 h 6858000"/>
                <a:gd name="connsiteX89" fmla="*/ 17214 w 1652974"/>
                <a:gd name="connsiteY89" fmla="*/ 6738620 h 6858000"/>
                <a:gd name="connsiteX90" fmla="*/ 12769 w 1652974"/>
                <a:gd name="connsiteY90" fmla="*/ 6755131 h 6858000"/>
                <a:gd name="connsiteX91" fmla="*/ 8324 w 1652974"/>
                <a:gd name="connsiteY91" fmla="*/ 6771006 h 6858000"/>
                <a:gd name="connsiteX92" fmla="*/ 69 w 1652974"/>
                <a:gd name="connsiteY92" fmla="*/ 6832600 h 6858000"/>
                <a:gd name="connsiteX93" fmla="*/ 42614 w 1652974"/>
                <a:gd name="connsiteY93" fmla="*/ 6858000 h 6858000"/>
                <a:gd name="connsiteX94" fmla="*/ 640149 w 1652974"/>
                <a:gd name="connsiteY94" fmla="*/ 6858000 h 6858000"/>
                <a:gd name="connsiteX95" fmla="*/ 672534 w 1652974"/>
                <a:gd name="connsiteY95" fmla="*/ 6680200 h 6858000"/>
                <a:gd name="connsiteX96" fmla="*/ 675709 w 1652974"/>
                <a:gd name="connsiteY96" fmla="*/ 6690360 h 6858000"/>
                <a:gd name="connsiteX97" fmla="*/ 694759 w 1652974"/>
                <a:gd name="connsiteY97" fmla="*/ 6628765 h 6858000"/>
                <a:gd name="connsiteX98" fmla="*/ 716349 w 1652974"/>
                <a:gd name="connsiteY98" fmla="*/ 6548756 h 6858000"/>
                <a:gd name="connsiteX99" fmla="*/ 699839 w 1652974"/>
                <a:gd name="connsiteY99" fmla="*/ 6541135 h 6858000"/>
                <a:gd name="connsiteX100" fmla="*/ 745559 w 1652974"/>
                <a:gd name="connsiteY100" fmla="*/ 6393815 h 6858000"/>
                <a:gd name="connsiteX101" fmla="*/ 739209 w 1652974"/>
                <a:gd name="connsiteY101" fmla="*/ 6346825 h 6858000"/>
                <a:gd name="connsiteX102" fmla="*/ 761434 w 1652974"/>
                <a:gd name="connsiteY102" fmla="*/ 6238240 h 6858000"/>
                <a:gd name="connsiteX103" fmla="*/ 789374 w 1652974"/>
                <a:gd name="connsiteY103" fmla="*/ 6084570 h 6858000"/>
                <a:gd name="connsiteX104" fmla="*/ 804614 w 1652974"/>
                <a:gd name="connsiteY104" fmla="*/ 5995670 h 6858000"/>
                <a:gd name="connsiteX105" fmla="*/ 819219 w 1652974"/>
                <a:gd name="connsiteY105" fmla="*/ 5901055 h 6858000"/>
                <a:gd name="connsiteX106" fmla="*/ 849064 w 1652974"/>
                <a:gd name="connsiteY106" fmla="*/ 5702300 h 6858000"/>
                <a:gd name="connsiteX107" fmla="*/ 874464 w 1652974"/>
                <a:gd name="connsiteY107" fmla="*/ 5503545 h 6858000"/>
                <a:gd name="connsiteX108" fmla="*/ 886529 w 1652974"/>
                <a:gd name="connsiteY108" fmla="*/ 5408930 h 6858000"/>
                <a:gd name="connsiteX109" fmla="*/ 896689 w 1652974"/>
                <a:gd name="connsiteY109" fmla="*/ 5320030 h 6858000"/>
                <a:gd name="connsiteX110" fmla="*/ 913834 w 1652974"/>
                <a:gd name="connsiteY110" fmla="*/ 5166360 h 6858000"/>
                <a:gd name="connsiteX111" fmla="*/ 920819 w 1652974"/>
                <a:gd name="connsiteY111" fmla="*/ 5105400 h 6858000"/>
                <a:gd name="connsiteX112" fmla="*/ 925899 w 1652974"/>
                <a:gd name="connsiteY112" fmla="*/ 5057775 h 6858000"/>
                <a:gd name="connsiteX113" fmla="*/ 927169 w 1652974"/>
                <a:gd name="connsiteY113" fmla="*/ 5066665 h 6858000"/>
                <a:gd name="connsiteX114" fmla="*/ 958919 w 1652974"/>
                <a:gd name="connsiteY114" fmla="*/ 4765675 h 6858000"/>
                <a:gd name="connsiteX115" fmla="*/ 977334 w 1652974"/>
                <a:gd name="connsiteY115" fmla="*/ 4586605 h 6858000"/>
                <a:gd name="connsiteX116" fmla="*/ 986859 w 1652974"/>
                <a:gd name="connsiteY116" fmla="*/ 4493260 h 6858000"/>
                <a:gd name="connsiteX117" fmla="*/ 995749 w 1652974"/>
                <a:gd name="connsiteY117" fmla="*/ 4399280 h 6858000"/>
                <a:gd name="connsiteX118" fmla="*/ 1012894 w 1652974"/>
                <a:gd name="connsiteY118" fmla="*/ 4211955 h 6858000"/>
                <a:gd name="connsiteX119" fmla="*/ 1028134 w 1652974"/>
                <a:gd name="connsiteY119" fmla="*/ 4032885 h 6858000"/>
                <a:gd name="connsiteX120" fmla="*/ 1048454 w 1652974"/>
                <a:gd name="connsiteY120" fmla="*/ 3728720 h 6858000"/>
                <a:gd name="connsiteX121" fmla="*/ 1085284 w 1652974"/>
                <a:gd name="connsiteY121" fmla="*/ 3553460 h 6858000"/>
                <a:gd name="connsiteX122" fmla="*/ 1068139 w 1652974"/>
                <a:gd name="connsiteY122" fmla="*/ 3547745 h 6858000"/>
                <a:gd name="connsiteX123" fmla="*/ 1070679 w 1652974"/>
                <a:gd name="connsiteY123" fmla="*/ 3368675 h 6858000"/>
                <a:gd name="connsiteX124" fmla="*/ 1092904 w 1652974"/>
                <a:gd name="connsiteY124" fmla="*/ 3141345 h 6858000"/>
                <a:gd name="connsiteX125" fmla="*/ 1113859 w 1652974"/>
                <a:gd name="connsiteY125" fmla="*/ 2985135 h 6858000"/>
                <a:gd name="connsiteX126" fmla="*/ 1139894 w 1652974"/>
                <a:gd name="connsiteY126" fmla="*/ 2818130 h 6858000"/>
                <a:gd name="connsiteX127" fmla="*/ 1153229 w 1652974"/>
                <a:gd name="connsiteY127" fmla="*/ 2734310 h 6858000"/>
                <a:gd name="connsiteX128" fmla="*/ 1167834 w 1652974"/>
                <a:gd name="connsiteY128" fmla="*/ 2653030 h 6858000"/>
                <a:gd name="connsiteX129" fmla="*/ 1196409 w 1652974"/>
                <a:gd name="connsiteY129" fmla="*/ 2501900 h 6858000"/>
                <a:gd name="connsiteX130" fmla="*/ 1209109 w 1652974"/>
                <a:gd name="connsiteY130" fmla="*/ 2435860 h 6858000"/>
                <a:gd name="connsiteX131" fmla="*/ 1221809 w 1652974"/>
                <a:gd name="connsiteY131" fmla="*/ 2378075 h 6858000"/>
                <a:gd name="connsiteX132" fmla="*/ 1242129 w 1652974"/>
                <a:gd name="connsiteY132" fmla="*/ 2292985 h 6858000"/>
                <a:gd name="connsiteX133" fmla="*/ 1254829 w 1652974"/>
                <a:gd name="connsiteY133" fmla="*/ 2145665 h 6858000"/>
                <a:gd name="connsiteX134" fmla="*/ 1275149 w 1652974"/>
                <a:gd name="connsiteY134" fmla="*/ 2000250 h 6858000"/>
                <a:gd name="connsiteX135" fmla="*/ 1278959 w 1652974"/>
                <a:gd name="connsiteY135" fmla="*/ 2010410 h 6858000"/>
                <a:gd name="connsiteX136" fmla="*/ 1352619 w 1652974"/>
                <a:gd name="connsiteY136" fmla="*/ 1646555 h 6858000"/>
                <a:gd name="connsiteX137" fmla="*/ 1431359 w 1652974"/>
                <a:gd name="connsiteY137" fmla="*/ 1268730 h 6858000"/>
                <a:gd name="connsiteX138" fmla="*/ 1425009 w 1652974"/>
                <a:gd name="connsiteY138" fmla="*/ 1282700 h 6858000"/>
                <a:gd name="connsiteX139" fmla="*/ 1475809 w 1652974"/>
                <a:gd name="connsiteY139" fmla="*/ 1125855 h 6858000"/>
                <a:gd name="connsiteX140" fmla="*/ 1453584 w 1652974"/>
                <a:gd name="connsiteY140" fmla="*/ 1012190 h 6858000"/>
                <a:gd name="connsiteX141" fmla="*/ 1459299 w 1652974"/>
                <a:gd name="connsiteY141" fmla="*/ 1014730 h 6858000"/>
                <a:gd name="connsiteX142" fmla="*/ 1464379 w 1652974"/>
                <a:gd name="connsiteY142" fmla="*/ 904875 h 6858000"/>
                <a:gd name="connsiteX143" fmla="*/ 1473904 w 1652974"/>
                <a:gd name="connsiteY143" fmla="*/ 771525 h 6858000"/>
                <a:gd name="connsiteX144" fmla="*/ 1487874 w 1652974"/>
                <a:gd name="connsiteY144" fmla="*/ 777240 h 6858000"/>
                <a:gd name="connsiteX145" fmla="*/ 1500574 w 1652974"/>
                <a:gd name="connsiteY145" fmla="*/ 648335 h 6858000"/>
                <a:gd name="connsiteX146" fmla="*/ 1520259 w 1652974"/>
                <a:gd name="connsiteY146" fmla="*/ 535305 h 6858000"/>
                <a:gd name="connsiteX147" fmla="*/ 1598999 w 1652974"/>
                <a:gd name="connsiteY147" fmla="*/ 107315 h 6858000"/>
                <a:gd name="connsiteX148" fmla="*/ 1652974 w 1652974"/>
                <a:gd name="connsiteY148" fmla="*/ 15875 h 6858000"/>
                <a:gd name="connsiteX149" fmla="*/ 1650434 w 1652974"/>
                <a:gd name="connsiteY149" fmla="*/ 1270 h 6858000"/>
                <a:gd name="connsiteX150" fmla="*/ 1647259 w 1652974"/>
                <a:gd name="connsiteY150" fmla="*/ 0 h 6858000"/>
                <a:gd name="connsiteX151" fmla="*/ 1024959 w 1652974"/>
                <a:gd name="connsiteY151" fmla="*/ 0 h 6858000"/>
                <a:gd name="connsiteX152" fmla="*/ 1019879 w 1652974"/>
                <a:gd name="connsiteY152" fmla="*/ 4953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652974" h="6858000">
                  <a:moveTo>
                    <a:pt x="1019879" y="49530"/>
                  </a:moveTo>
                  <a:cubicBezTo>
                    <a:pt x="1019879" y="60325"/>
                    <a:pt x="1019879" y="64770"/>
                    <a:pt x="1012894" y="62230"/>
                  </a:cubicBezTo>
                  <a:cubicBezTo>
                    <a:pt x="1016069" y="42545"/>
                    <a:pt x="1019879" y="22860"/>
                    <a:pt x="1022419" y="3810"/>
                  </a:cubicBezTo>
                  <a:lnTo>
                    <a:pt x="1022419" y="3810"/>
                  </a:lnTo>
                  <a:cubicBezTo>
                    <a:pt x="1014164" y="39370"/>
                    <a:pt x="1010354" y="20955"/>
                    <a:pt x="1005909" y="3810"/>
                  </a:cubicBezTo>
                  <a:lnTo>
                    <a:pt x="1002099" y="3810"/>
                  </a:lnTo>
                  <a:cubicBezTo>
                    <a:pt x="998924" y="19050"/>
                    <a:pt x="995114" y="33655"/>
                    <a:pt x="989399" y="45720"/>
                  </a:cubicBezTo>
                  <a:cubicBezTo>
                    <a:pt x="993844" y="55245"/>
                    <a:pt x="996384" y="40005"/>
                    <a:pt x="1000194" y="33655"/>
                  </a:cubicBezTo>
                  <a:cubicBezTo>
                    <a:pt x="1002099" y="58420"/>
                    <a:pt x="1010354" y="93345"/>
                    <a:pt x="999559" y="121920"/>
                  </a:cubicBezTo>
                  <a:cubicBezTo>
                    <a:pt x="991939" y="167005"/>
                    <a:pt x="976064" y="121285"/>
                    <a:pt x="966539" y="173990"/>
                  </a:cubicBezTo>
                  <a:cubicBezTo>
                    <a:pt x="912564" y="452120"/>
                    <a:pt x="845889" y="720725"/>
                    <a:pt x="791914" y="1007745"/>
                  </a:cubicBezTo>
                  <a:cubicBezTo>
                    <a:pt x="784929" y="1012825"/>
                    <a:pt x="786199" y="1005205"/>
                    <a:pt x="785564" y="996315"/>
                  </a:cubicBezTo>
                  <a:cubicBezTo>
                    <a:pt x="774769" y="1083945"/>
                    <a:pt x="756989" y="1160145"/>
                    <a:pt x="747464" y="1240790"/>
                  </a:cubicBezTo>
                  <a:cubicBezTo>
                    <a:pt x="736669" y="1261745"/>
                    <a:pt x="726509" y="1265555"/>
                    <a:pt x="719524" y="1271270"/>
                  </a:cubicBezTo>
                  <a:cubicBezTo>
                    <a:pt x="726509" y="1266190"/>
                    <a:pt x="708094" y="1375410"/>
                    <a:pt x="686504" y="1488440"/>
                  </a:cubicBezTo>
                  <a:cubicBezTo>
                    <a:pt x="675709" y="1544320"/>
                    <a:pt x="664914" y="1602105"/>
                    <a:pt x="656024" y="1645285"/>
                  </a:cubicBezTo>
                  <a:cubicBezTo>
                    <a:pt x="647134" y="1688465"/>
                    <a:pt x="640784" y="1718310"/>
                    <a:pt x="639514" y="1720215"/>
                  </a:cubicBezTo>
                  <a:lnTo>
                    <a:pt x="664279" y="1731010"/>
                  </a:lnTo>
                  <a:cubicBezTo>
                    <a:pt x="647769" y="1818005"/>
                    <a:pt x="629989" y="1750695"/>
                    <a:pt x="620464" y="1831975"/>
                  </a:cubicBezTo>
                  <a:cubicBezTo>
                    <a:pt x="650944" y="1870075"/>
                    <a:pt x="591254" y="1965325"/>
                    <a:pt x="605224" y="1996440"/>
                  </a:cubicBezTo>
                  <a:cubicBezTo>
                    <a:pt x="602684" y="1995170"/>
                    <a:pt x="593794" y="2034540"/>
                    <a:pt x="582999" y="2030095"/>
                  </a:cubicBezTo>
                  <a:cubicBezTo>
                    <a:pt x="600779" y="2045970"/>
                    <a:pt x="580459" y="2072005"/>
                    <a:pt x="580459" y="2097405"/>
                  </a:cubicBezTo>
                  <a:cubicBezTo>
                    <a:pt x="584269" y="2107565"/>
                    <a:pt x="587444" y="2091690"/>
                    <a:pt x="595064" y="2085975"/>
                  </a:cubicBezTo>
                  <a:lnTo>
                    <a:pt x="591889" y="2144395"/>
                  </a:lnTo>
                  <a:cubicBezTo>
                    <a:pt x="581729" y="2165350"/>
                    <a:pt x="568394" y="2169160"/>
                    <a:pt x="570934" y="2144395"/>
                  </a:cubicBezTo>
                  <a:cubicBezTo>
                    <a:pt x="566489" y="2162810"/>
                    <a:pt x="560774" y="2190750"/>
                    <a:pt x="553789" y="2225040"/>
                  </a:cubicBezTo>
                  <a:cubicBezTo>
                    <a:pt x="546804" y="2259330"/>
                    <a:pt x="537914" y="2300605"/>
                    <a:pt x="529659" y="2345690"/>
                  </a:cubicBezTo>
                  <a:cubicBezTo>
                    <a:pt x="521404" y="2391410"/>
                    <a:pt x="511879" y="2441575"/>
                    <a:pt x="502354" y="2494280"/>
                  </a:cubicBezTo>
                  <a:cubicBezTo>
                    <a:pt x="497274" y="2520315"/>
                    <a:pt x="492829" y="2547620"/>
                    <a:pt x="487749" y="2574290"/>
                  </a:cubicBezTo>
                  <a:cubicBezTo>
                    <a:pt x="485209" y="2587625"/>
                    <a:pt x="482669" y="2601595"/>
                    <a:pt x="480129" y="2614930"/>
                  </a:cubicBezTo>
                  <a:cubicBezTo>
                    <a:pt x="477589" y="2628900"/>
                    <a:pt x="475684" y="2642235"/>
                    <a:pt x="473144" y="2656205"/>
                  </a:cubicBezTo>
                  <a:cubicBezTo>
                    <a:pt x="464254" y="2710815"/>
                    <a:pt x="455999" y="2766060"/>
                    <a:pt x="447109" y="2818765"/>
                  </a:cubicBezTo>
                  <a:cubicBezTo>
                    <a:pt x="438854" y="2871470"/>
                    <a:pt x="430599" y="2922270"/>
                    <a:pt x="424884" y="2968625"/>
                  </a:cubicBezTo>
                  <a:cubicBezTo>
                    <a:pt x="412819" y="3061335"/>
                    <a:pt x="403929" y="3136900"/>
                    <a:pt x="400754" y="3177540"/>
                  </a:cubicBezTo>
                  <a:cubicBezTo>
                    <a:pt x="418534" y="3158490"/>
                    <a:pt x="414724" y="3107055"/>
                    <a:pt x="440759" y="3091180"/>
                  </a:cubicBezTo>
                  <a:cubicBezTo>
                    <a:pt x="448379" y="3135630"/>
                    <a:pt x="428059" y="3153410"/>
                    <a:pt x="439489" y="3174365"/>
                  </a:cubicBezTo>
                  <a:cubicBezTo>
                    <a:pt x="421074" y="3180080"/>
                    <a:pt x="415359" y="3203575"/>
                    <a:pt x="410279" y="3228975"/>
                  </a:cubicBezTo>
                  <a:cubicBezTo>
                    <a:pt x="405199" y="3254375"/>
                    <a:pt x="399484" y="3281045"/>
                    <a:pt x="379799" y="3295015"/>
                  </a:cubicBezTo>
                  <a:lnTo>
                    <a:pt x="398214" y="3309620"/>
                  </a:lnTo>
                  <a:lnTo>
                    <a:pt x="383609" y="3329305"/>
                  </a:lnTo>
                  <a:cubicBezTo>
                    <a:pt x="382339" y="3519170"/>
                    <a:pt x="388689" y="3373120"/>
                    <a:pt x="364559" y="3538855"/>
                  </a:cubicBezTo>
                  <a:cubicBezTo>
                    <a:pt x="356939" y="3633470"/>
                    <a:pt x="379164" y="3682365"/>
                    <a:pt x="364559" y="3733800"/>
                  </a:cubicBezTo>
                  <a:cubicBezTo>
                    <a:pt x="367734" y="3724910"/>
                    <a:pt x="379799" y="3710940"/>
                    <a:pt x="382339" y="3733800"/>
                  </a:cubicBezTo>
                  <a:cubicBezTo>
                    <a:pt x="363924" y="3736340"/>
                    <a:pt x="387419" y="3801110"/>
                    <a:pt x="368369" y="3811270"/>
                  </a:cubicBezTo>
                  <a:cubicBezTo>
                    <a:pt x="367734" y="3836035"/>
                    <a:pt x="356939" y="3914140"/>
                    <a:pt x="384244" y="3890010"/>
                  </a:cubicBezTo>
                  <a:cubicBezTo>
                    <a:pt x="370909" y="3902075"/>
                    <a:pt x="358209" y="3971290"/>
                    <a:pt x="352494" y="3928745"/>
                  </a:cubicBezTo>
                  <a:cubicBezTo>
                    <a:pt x="349319" y="3952240"/>
                    <a:pt x="342969" y="3975100"/>
                    <a:pt x="346779" y="3992245"/>
                  </a:cubicBezTo>
                  <a:lnTo>
                    <a:pt x="356939" y="3962400"/>
                  </a:lnTo>
                  <a:cubicBezTo>
                    <a:pt x="351859" y="4042410"/>
                    <a:pt x="328364" y="4084320"/>
                    <a:pt x="344874" y="4138295"/>
                  </a:cubicBezTo>
                  <a:lnTo>
                    <a:pt x="357574" y="4109720"/>
                  </a:lnTo>
                  <a:cubicBezTo>
                    <a:pt x="353764" y="4157345"/>
                    <a:pt x="351224" y="4197350"/>
                    <a:pt x="325189" y="4213225"/>
                  </a:cubicBezTo>
                  <a:lnTo>
                    <a:pt x="323284" y="4163695"/>
                  </a:lnTo>
                  <a:cubicBezTo>
                    <a:pt x="315029" y="4242435"/>
                    <a:pt x="311854" y="4290060"/>
                    <a:pt x="316934" y="4357370"/>
                  </a:cubicBezTo>
                  <a:lnTo>
                    <a:pt x="320109" y="4333875"/>
                  </a:lnTo>
                  <a:cubicBezTo>
                    <a:pt x="323919" y="4355465"/>
                    <a:pt x="324554" y="4399280"/>
                    <a:pt x="324554" y="4453890"/>
                  </a:cubicBezTo>
                  <a:cubicBezTo>
                    <a:pt x="323919" y="4508500"/>
                    <a:pt x="322014" y="4573905"/>
                    <a:pt x="320744" y="4638675"/>
                  </a:cubicBezTo>
                  <a:cubicBezTo>
                    <a:pt x="320109" y="4671060"/>
                    <a:pt x="319474" y="4704080"/>
                    <a:pt x="318839" y="4735195"/>
                  </a:cubicBezTo>
                  <a:cubicBezTo>
                    <a:pt x="318204" y="4766310"/>
                    <a:pt x="317569" y="4795520"/>
                    <a:pt x="317569" y="4822825"/>
                  </a:cubicBezTo>
                  <a:cubicBezTo>
                    <a:pt x="317569" y="4876165"/>
                    <a:pt x="319474" y="4918710"/>
                    <a:pt x="324554" y="4939030"/>
                  </a:cubicBezTo>
                  <a:lnTo>
                    <a:pt x="347414" y="4906010"/>
                  </a:lnTo>
                  <a:lnTo>
                    <a:pt x="355034" y="4972685"/>
                  </a:lnTo>
                  <a:cubicBezTo>
                    <a:pt x="352494" y="4964430"/>
                    <a:pt x="309314" y="4939665"/>
                    <a:pt x="305504" y="4930775"/>
                  </a:cubicBezTo>
                  <a:cubicBezTo>
                    <a:pt x="303599" y="4948555"/>
                    <a:pt x="301059" y="4974590"/>
                    <a:pt x="297249" y="5006975"/>
                  </a:cubicBezTo>
                  <a:cubicBezTo>
                    <a:pt x="293439" y="5040630"/>
                    <a:pt x="288359" y="5081270"/>
                    <a:pt x="283279" y="5126355"/>
                  </a:cubicBezTo>
                  <a:cubicBezTo>
                    <a:pt x="277564" y="5171440"/>
                    <a:pt x="271849" y="5220970"/>
                    <a:pt x="265499" y="5273040"/>
                  </a:cubicBezTo>
                  <a:cubicBezTo>
                    <a:pt x="264229" y="5285740"/>
                    <a:pt x="262324" y="5299075"/>
                    <a:pt x="260419" y="5312410"/>
                  </a:cubicBezTo>
                  <a:cubicBezTo>
                    <a:pt x="258514" y="5325745"/>
                    <a:pt x="256609" y="5339080"/>
                    <a:pt x="254704" y="5352415"/>
                  </a:cubicBezTo>
                  <a:cubicBezTo>
                    <a:pt x="250894" y="5379085"/>
                    <a:pt x="247084" y="5405755"/>
                    <a:pt x="243274" y="5433060"/>
                  </a:cubicBezTo>
                  <a:cubicBezTo>
                    <a:pt x="235654" y="5487035"/>
                    <a:pt x="228034" y="5540375"/>
                    <a:pt x="220414" y="5591810"/>
                  </a:cubicBezTo>
                  <a:cubicBezTo>
                    <a:pt x="212794" y="5643245"/>
                    <a:pt x="203904" y="5691505"/>
                    <a:pt x="196284" y="5735320"/>
                  </a:cubicBezTo>
                  <a:cubicBezTo>
                    <a:pt x="188664" y="5779135"/>
                    <a:pt x="181679" y="5818505"/>
                    <a:pt x="175329" y="5850255"/>
                  </a:cubicBezTo>
                  <a:cubicBezTo>
                    <a:pt x="172154" y="5866130"/>
                    <a:pt x="168979" y="5880735"/>
                    <a:pt x="166439" y="5892800"/>
                  </a:cubicBezTo>
                  <a:cubicBezTo>
                    <a:pt x="163899" y="5904865"/>
                    <a:pt x="160724" y="5915025"/>
                    <a:pt x="158819" y="5922645"/>
                  </a:cubicBezTo>
                  <a:cubicBezTo>
                    <a:pt x="138499" y="5972175"/>
                    <a:pt x="127704" y="5926455"/>
                    <a:pt x="125164" y="5925185"/>
                  </a:cubicBezTo>
                  <a:cubicBezTo>
                    <a:pt x="120084" y="5988685"/>
                    <a:pt x="139134" y="5955665"/>
                    <a:pt x="127704" y="6008370"/>
                  </a:cubicBezTo>
                  <a:cubicBezTo>
                    <a:pt x="121354" y="6022340"/>
                    <a:pt x="113734" y="6002655"/>
                    <a:pt x="113099" y="5993765"/>
                  </a:cubicBezTo>
                  <a:cubicBezTo>
                    <a:pt x="110559" y="6017260"/>
                    <a:pt x="100399" y="6037580"/>
                    <a:pt x="108654" y="6040755"/>
                  </a:cubicBezTo>
                  <a:cubicBezTo>
                    <a:pt x="120719" y="6012815"/>
                    <a:pt x="141039" y="6029960"/>
                    <a:pt x="158184" y="6020435"/>
                  </a:cubicBezTo>
                  <a:lnTo>
                    <a:pt x="142944" y="6088380"/>
                  </a:lnTo>
                  <a:lnTo>
                    <a:pt x="128974" y="6082665"/>
                  </a:lnTo>
                  <a:cubicBezTo>
                    <a:pt x="125799" y="6097905"/>
                    <a:pt x="160724" y="6129020"/>
                    <a:pt x="139769" y="6194425"/>
                  </a:cubicBezTo>
                  <a:cubicBezTo>
                    <a:pt x="124529" y="6249670"/>
                    <a:pt x="111194" y="6308725"/>
                    <a:pt x="97859" y="6367145"/>
                  </a:cubicBezTo>
                  <a:cubicBezTo>
                    <a:pt x="91509" y="6396355"/>
                    <a:pt x="85159" y="6425565"/>
                    <a:pt x="78809" y="6454775"/>
                  </a:cubicBezTo>
                  <a:cubicBezTo>
                    <a:pt x="75634" y="6469380"/>
                    <a:pt x="71824" y="6483350"/>
                    <a:pt x="68014" y="6497955"/>
                  </a:cubicBezTo>
                  <a:cubicBezTo>
                    <a:pt x="64204" y="6511925"/>
                    <a:pt x="60394" y="6525895"/>
                    <a:pt x="56584" y="6539865"/>
                  </a:cubicBezTo>
                  <a:cubicBezTo>
                    <a:pt x="48329" y="6536056"/>
                    <a:pt x="49599" y="6511290"/>
                    <a:pt x="50234" y="6486525"/>
                  </a:cubicBezTo>
                  <a:cubicBezTo>
                    <a:pt x="45789" y="6501130"/>
                    <a:pt x="42614" y="6524625"/>
                    <a:pt x="33089" y="6536690"/>
                  </a:cubicBezTo>
                  <a:cubicBezTo>
                    <a:pt x="54679" y="6513195"/>
                    <a:pt x="31184" y="6586220"/>
                    <a:pt x="42614" y="6566535"/>
                  </a:cubicBezTo>
                  <a:cubicBezTo>
                    <a:pt x="49599" y="6611620"/>
                    <a:pt x="38169" y="6659245"/>
                    <a:pt x="26104" y="6704965"/>
                  </a:cubicBezTo>
                  <a:cubicBezTo>
                    <a:pt x="22929" y="6716395"/>
                    <a:pt x="19754" y="6727825"/>
                    <a:pt x="17214" y="6738620"/>
                  </a:cubicBezTo>
                  <a:cubicBezTo>
                    <a:pt x="15944" y="6744335"/>
                    <a:pt x="14674" y="6750050"/>
                    <a:pt x="12769" y="6755131"/>
                  </a:cubicBezTo>
                  <a:cubicBezTo>
                    <a:pt x="11499" y="6760845"/>
                    <a:pt x="9594" y="6765925"/>
                    <a:pt x="8324" y="6771006"/>
                  </a:cubicBezTo>
                  <a:cubicBezTo>
                    <a:pt x="3244" y="6792595"/>
                    <a:pt x="-566" y="6812915"/>
                    <a:pt x="69" y="6832600"/>
                  </a:cubicBezTo>
                  <a:cubicBezTo>
                    <a:pt x="4514" y="6835140"/>
                    <a:pt x="19754" y="6844031"/>
                    <a:pt x="42614" y="6858000"/>
                  </a:cubicBezTo>
                  <a:lnTo>
                    <a:pt x="640149" y="6858000"/>
                  </a:lnTo>
                  <a:cubicBezTo>
                    <a:pt x="654754" y="6795135"/>
                    <a:pt x="642054" y="6744335"/>
                    <a:pt x="672534" y="6680200"/>
                  </a:cubicBezTo>
                  <a:lnTo>
                    <a:pt x="675709" y="6690360"/>
                  </a:lnTo>
                  <a:cubicBezTo>
                    <a:pt x="683964" y="6676390"/>
                    <a:pt x="689044" y="6654165"/>
                    <a:pt x="694759" y="6628765"/>
                  </a:cubicBezTo>
                  <a:cubicBezTo>
                    <a:pt x="700474" y="6603365"/>
                    <a:pt x="705554" y="6574790"/>
                    <a:pt x="716349" y="6548756"/>
                  </a:cubicBezTo>
                  <a:cubicBezTo>
                    <a:pt x="709364" y="6563360"/>
                    <a:pt x="694759" y="6574156"/>
                    <a:pt x="699839" y="6541135"/>
                  </a:cubicBezTo>
                  <a:cubicBezTo>
                    <a:pt x="723969" y="6481445"/>
                    <a:pt x="722699" y="6436360"/>
                    <a:pt x="745559" y="6393815"/>
                  </a:cubicBezTo>
                  <a:lnTo>
                    <a:pt x="739209" y="6346825"/>
                  </a:lnTo>
                  <a:cubicBezTo>
                    <a:pt x="746194" y="6320155"/>
                    <a:pt x="753179" y="6282690"/>
                    <a:pt x="761434" y="6238240"/>
                  </a:cubicBezTo>
                  <a:cubicBezTo>
                    <a:pt x="769689" y="6193790"/>
                    <a:pt x="779214" y="6141720"/>
                    <a:pt x="789374" y="6084570"/>
                  </a:cubicBezTo>
                  <a:cubicBezTo>
                    <a:pt x="794454" y="6055995"/>
                    <a:pt x="800169" y="6026150"/>
                    <a:pt x="804614" y="5995670"/>
                  </a:cubicBezTo>
                  <a:cubicBezTo>
                    <a:pt x="809059" y="5965190"/>
                    <a:pt x="814139" y="5933440"/>
                    <a:pt x="819219" y="5901055"/>
                  </a:cubicBezTo>
                  <a:cubicBezTo>
                    <a:pt x="828744" y="5836285"/>
                    <a:pt x="838904" y="5768975"/>
                    <a:pt x="849064" y="5702300"/>
                  </a:cubicBezTo>
                  <a:cubicBezTo>
                    <a:pt x="857954" y="5634990"/>
                    <a:pt x="866209" y="5568315"/>
                    <a:pt x="874464" y="5503545"/>
                  </a:cubicBezTo>
                  <a:cubicBezTo>
                    <a:pt x="878274" y="5471160"/>
                    <a:pt x="882719" y="5439410"/>
                    <a:pt x="886529" y="5408930"/>
                  </a:cubicBezTo>
                  <a:cubicBezTo>
                    <a:pt x="889704" y="5378450"/>
                    <a:pt x="893514" y="5348605"/>
                    <a:pt x="896689" y="5320030"/>
                  </a:cubicBezTo>
                  <a:cubicBezTo>
                    <a:pt x="903039" y="5262880"/>
                    <a:pt x="908754" y="5211445"/>
                    <a:pt x="913834" y="5166360"/>
                  </a:cubicBezTo>
                  <a:cubicBezTo>
                    <a:pt x="916374" y="5144135"/>
                    <a:pt x="918914" y="5123815"/>
                    <a:pt x="920819" y="5105400"/>
                  </a:cubicBezTo>
                  <a:cubicBezTo>
                    <a:pt x="922724" y="5086985"/>
                    <a:pt x="924629" y="5071110"/>
                    <a:pt x="925899" y="5057775"/>
                  </a:cubicBezTo>
                  <a:lnTo>
                    <a:pt x="927169" y="5066665"/>
                  </a:lnTo>
                  <a:cubicBezTo>
                    <a:pt x="934789" y="4984115"/>
                    <a:pt x="946854" y="4879975"/>
                    <a:pt x="958919" y="4765675"/>
                  </a:cubicBezTo>
                  <a:cubicBezTo>
                    <a:pt x="964634" y="4708525"/>
                    <a:pt x="970984" y="4648200"/>
                    <a:pt x="977334" y="4586605"/>
                  </a:cubicBezTo>
                  <a:cubicBezTo>
                    <a:pt x="980509" y="4556125"/>
                    <a:pt x="983684" y="4525010"/>
                    <a:pt x="986859" y="4493260"/>
                  </a:cubicBezTo>
                  <a:cubicBezTo>
                    <a:pt x="990034" y="4462145"/>
                    <a:pt x="992574" y="4431030"/>
                    <a:pt x="995749" y="4399280"/>
                  </a:cubicBezTo>
                  <a:cubicBezTo>
                    <a:pt x="1001464" y="4336415"/>
                    <a:pt x="1007179" y="4273550"/>
                    <a:pt x="1012894" y="4211955"/>
                  </a:cubicBezTo>
                  <a:cubicBezTo>
                    <a:pt x="1018609" y="4150360"/>
                    <a:pt x="1023689" y="4090670"/>
                    <a:pt x="1028134" y="4032885"/>
                  </a:cubicBezTo>
                  <a:cubicBezTo>
                    <a:pt x="1037659" y="3917315"/>
                    <a:pt x="1044644" y="3812540"/>
                    <a:pt x="1048454" y="3728720"/>
                  </a:cubicBezTo>
                  <a:cubicBezTo>
                    <a:pt x="1070044" y="3678555"/>
                    <a:pt x="1074489" y="3606800"/>
                    <a:pt x="1085284" y="3553460"/>
                  </a:cubicBezTo>
                  <a:cubicBezTo>
                    <a:pt x="1075124" y="3582670"/>
                    <a:pt x="1064964" y="3571240"/>
                    <a:pt x="1068139" y="3547745"/>
                  </a:cubicBezTo>
                  <a:cubicBezTo>
                    <a:pt x="1089094" y="3383915"/>
                    <a:pt x="1058614" y="3535680"/>
                    <a:pt x="1070679" y="3368675"/>
                  </a:cubicBezTo>
                  <a:cubicBezTo>
                    <a:pt x="1071949" y="3320415"/>
                    <a:pt x="1080839" y="3239135"/>
                    <a:pt x="1092904" y="3141345"/>
                  </a:cubicBezTo>
                  <a:cubicBezTo>
                    <a:pt x="1099254" y="3092450"/>
                    <a:pt x="1105604" y="3039745"/>
                    <a:pt x="1113859" y="2985135"/>
                  </a:cubicBezTo>
                  <a:cubicBezTo>
                    <a:pt x="1122114" y="2930525"/>
                    <a:pt x="1131004" y="2874010"/>
                    <a:pt x="1139894" y="2818130"/>
                  </a:cubicBezTo>
                  <a:cubicBezTo>
                    <a:pt x="1144339" y="2790190"/>
                    <a:pt x="1148784" y="2762250"/>
                    <a:pt x="1153229" y="2734310"/>
                  </a:cubicBezTo>
                  <a:cubicBezTo>
                    <a:pt x="1157674" y="2706370"/>
                    <a:pt x="1162754" y="2679700"/>
                    <a:pt x="1167834" y="2653030"/>
                  </a:cubicBezTo>
                  <a:cubicBezTo>
                    <a:pt x="1177994" y="2599690"/>
                    <a:pt x="1187519" y="2548890"/>
                    <a:pt x="1196409" y="2501900"/>
                  </a:cubicBezTo>
                  <a:cubicBezTo>
                    <a:pt x="1200854" y="2478405"/>
                    <a:pt x="1205299" y="2456180"/>
                    <a:pt x="1209109" y="2435860"/>
                  </a:cubicBezTo>
                  <a:cubicBezTo>
                    <a:pt x="1213554" y="2414905"/>
                    <a:pt x="1217999" y="2395855"/>
                    <a:pt x="1221809" y="2378075"/>
                  </a:cubicBezTo>
                  <a:cubicBezTo>
                    <a:pt x="1229429" y="2342515"/>
                    <a:pt x="1236414" y="2313305"/>
                    <a:pt x="1242129" y="2292985"/>
                  </a:cubicBezTo>
                  <a:cubicBezTo>
                    <a:pt x="1238319" y="2245995"/>
                    <a:pt x="1245939" y="2195830"/>
                    <a:pt x="1254829" y="2145665"/>
                  </a:cubicBezTo>
                  <a:cubicBezTo>
                    <a:pt x="1263719" y="2095500"/>
                    <a:pt x="1273879" y="2045970"/>
                    <a:pt x="1275149" y="2000250"/>
                  </a:cubicBezTo>
                  <a:lnTo>
                    <a:pt x="1278959" y="2010410"/>
                  </a:lnTo>
                  <a:cubicBezTo>
                    <a:pt x="1283404" y="1962150"/>
                    <a:pt x="1317694" y="1805940"/>
                    <a:pt x="1352619" y="1646555"/>
                  </a:cubicBezTo>
                  <a:cubicBezTo>
                    <a:pt x="1388179" y="1487170"/>
                    <a:pt x="1424374" y="1325245"/>
                    <a:pt x="1431359" y="1268730"/>
                  </a:cubicBezTo>
                  <a:lnTo>
                    <a:pt x="1425009" y="1282700"/>
                  </a:lnTo>
                  <a:cubicBezTo>
                    <a:pt x="1430089" y="1183005"/>
                    <a:pt x="1452949" y="1201420"/>
                    <a:pt x="1475809" y="1125855"/>
                  </a:cubicBezTo>
                  <a:cubicBezTo>
                    <a:pt x="1447869" y="1130935"/>
                    <a:pt x="1449139" y="1044575"/>
                    <a:pt x="1453584" y="1012190"/>
                  </a:cubicBezTo>
                  <a:lnTo>
                    <a:pt x="1459299" y="1014730"/>
                  </a:lnTo>
                  <a:cubicBezTo>
                    <a:pt x="1461839" y="989965"/>
                    <a:pt x="1462474" y="949325"/>
                    <a:pt x="1464379" y="904875"/>
                  </a:cubicBezTo>
                  <a:cubicBezTo>
                    <a:pt x="1466284" y="860425"/>
                    <a:pt x="1468189" y="811530"/>
                    <a:pt x="1473904" y="771525"/>
                  </a:cubicBezTo>
                  <a:lnTo>
                    <a:pt x="1487874" y="777240"/>
                  </a:lnTo>
                  <a:cubicBezTo>
                    <a:pt x="1486604" y="742315"/>
                    <a:pt x="1492954" y="694055"/>
                    <a:pt x="1500574" y="648335"/>
                  </a:cubicBezTo>
                  <a:cubicBezTo>
                    <a:pt x="1508194" y="602615"/>
                    <a:pt x="1517084" y="559435"/>
                    <a:pt x="1520259" y="535305"/>
                  </a:cubicBezTo>
                  <a:cubicBezTo>
                    <a:pt x="1545024" y="426720"/>
                    <a:pt x="1597729" y="259080"/>
                    <a:pt x="1598999" y="107315"/>
                  </a:cubicBezTo>
                  <a:lnTo>
                    <a:pt x="1652974" y="15875"/>
                  </a:lnTo>
                  <a:lnTo>
                    <a:pt x="1650434" y="1270"/>
                  </a:lnTo>
                  <a:cubicBezTo>
                    <a:pt x="1650434" y="1270"/>
                    <a:pt x="1649164" y="635"/>
                    <a:pt x="1647259" y="0"/>
                  </a:cubicBezTo>
                  <a:lnTo>
                    <a:pt x="1024959" y="0"/>
                  </a:lnTo>
                  <a:cubicBezTo>
                    <a:pt x="1019879" y="23495"/>
                    <a:pt x="1019879" y="39370"/>
                    <a:pt x="1019879" y="49530"/>
                  </a:cubicBezTo>
                  <a:close/>
                </a:path>
              </a:pathLst>
            </a:custGeom>
            <a:solidFill>
              <a:schemeClr val="accent5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86C121-4927-7263-0DAB-8AECDDC08D0C}"/>
              </a:ext>
            </a:extLst>
          </p:cNvPr>
          <p:cNvGrpSpPr/>
          <p:nvPr/>
        </p:nvGrpSpPr>
        <p:grpSpPr>
          <a:xfrm>
            <a:off x="-5080378" y="0"/>
            <a:ext cx="4853296" cy="6858000"/>
            <a:chOff x="-24656" y="0"/>
            <a:chExt cx="4853296" cy="6858000"/>
          </a:xfrm>
        </p:grpSpPr>
        <p:sp>
          <p:nvSpPr>
            <p:cNvPr id="4" name="Graphic 81">
              <a:extLst>
                <a:ext uri="{FF2B5EF4-FFF2-40B4-BE49-F238E27FC236}">
                  <a16:creationId xmlns:a16="http://schemas.microsoft.com/office/drawing/2014/main" id="{2C53712F-24B4-EAAE-C248-9E22B0597FAC}"/>
                </a:ext>
              </a:extLst>
            </p:cNvPr>
            <p:cNvSpPr/>
            <p:nvPr/>
          </p:nvSpPr>
          <p:spPr>
            <a:xfrm>
              <a:off x="-24656" y="0"/>
              <a:ext cx="4367915" cy="6858000"/>
            </a:xfrm>
            <a:custGeom>
              <a:avLst/>
              <a:gdLst>
                <a:gd name="connsiteX0" fmla="*/ 3632634 w 4367915"/>
                <a:gd name="connsiteY0" fmla="*/ 6858000 h 6858000"/>
                <a:gd name="connsiteX1" fmla="*/ 0 w 4367915"/>
                <a:gd name="connsiteY1" fmla="*/ 6858000 h 6858000"/>
                <a:gd name="connsiteX2" fmla="*/ 0 w 4367915"/>
                <a:gd name="connsiteY2" fmla="*/ 0 h 6858000"/>
                <a:gd name="connsiteX3" fmla="*/ 4367916 w 4367915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7915" h="6858000">
                  <a:moveTo>
                    <a:pt x="3632634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4367916" y="0"/>
                  </a:lnTo>
                  <a:close/>
                </a:path>
              </a:pathLst>
            </a:custGeom>
            <a:solidFill>
              <a:schemeClr val="accent1"/>
            </a:solidFill>
            <a:ln w="6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809763E-BD63-932B-BC6F-C33ABF9745AB}"/>
                </a:ext>
              </a:extLst>
            </p:cNvPr>
            <p:cNvSpPr/>
            <p:nvPr/>
          </p:nvSpPr>
          <p:spPr>
            <a:xfrm>
              <a:off x="3175666" y="0"/>
              <a:ext cx="1652974" cy="6858000"/>
            </a:xfrm>
            <a:custGeom>
              <a:avLst/>
              <a:gdLst>
                <a:gd name="connsiteX0" fmla="*/ 1019879 w 1652974"/>
                <a:gd name="connsiteY0" fmla="*/ 49530 h 6858000"/>
                <a:gd name="connsiteX1" fmla="*/ 1012894 w 1652974"/>
                <a:gd name="connsiteY1" fmla="*/ 62230 h 6858000"/>
                <a:gd name="connsiteX2" fmla="*/ 1022419 w 1652974"/>
                <a:gd name="connsiteY2" fmla="*/ 3810 h 6858000"/>
                <a:gd name="connsiteX3" fmla="*/ 1022419 w 1652974"/>
                <a:gd name="connsiteY3" fmla="*/ 3810 h 6858000"/>
                <a:gd name="connsiteX4" fmla="*/ 1005909 w 1652974"/>
                <a:gd name="connsiteY4" fmla="*/ 3810 h 6858000"/>
                <a:gd name="connsiteX5" fmla="*/ 1002099 w 1652974"/>
                <a:gd name="connsiteY5" fmla="*/ 3810 h 6858000"/>
                <a:gd name="connsiteX6" fmla="*/ 989399 w 1652974"/>
                <a:gd name="connsiteY6" fmla="*/ 45720 h 6858000"/>
                <a:gd name="connsiteX7" fmla="*/ 1000194 w 1652974"/>
                <a:gd name="connsiteY7" fmla="*/ 33655 h 6858000"/>
                <a:gd name="connsiteX8" fmla="*/ 999559 w 1652974"/>
                <a:gd name="connsiteY8" fmla="*/ 121920 h 6858000"/>
                <a:gd name="connsiteX9" fmla="*/ 966539 w 1652974"/>
                <a:gd name="connsiteY9" fmla="*/ 173990 h 6858000"/>
                <a:gd name="connsiteX10" fmla="*/ 791914 w 1652974"/>
                <a:gd name="connsiteY10" fmla="*/ 1007745 h 6858000"/>
                <a:gd name="connsiteX11" fmla="*/ 785564 w 1652974"/>
                <a:gd name="connsiteY11" fmla="*/ 996315 h 6858000"/>
                <a:gd name="connsiteX12" fmla="*/ 747464 w 1652974"/>
                <a:gd name="connsiteY12" fmla="*/ 1240790 h 6858000"/>
                <a:gd name="connsiteX13" fmla="*/ 719524 w 1652974"/>
                <a:gd name="connsiteY13" fmla="*/ 1271270 h 6858000"/>
                <a:gd name="connsiteX14" fmla="*/ 686504 w 1652974"/>
                <a:gd name="connsiteY14" fmla="*/ 1488440 h 6858000"/>
                <a:gd name="connsiteX15" fmla="*/ 656024 w 1652974"/>
                <a:gd name="connsiteY15" fmla="*/ 1645285 h 6858000"/>
                <a:gd name="connsiteX16" fmla="*/ 639514 w 1652974"/>
                <a:gd name="connsiteY16" fmla="*/ 1720215 h 6858000"/>
                <a:gd name="connsiteX17" fmla="*/ 664279 w 1652974"/>
                <a:gd name="connsiteY17" fmla="*/ 1731010 h 6858000"/>
                <a:gd name="connsiteX18" fmla="*/ 620464 w 1652974"/>
                <a:gd name="connsiteY18" fmla="*/ 1831975 h 6858000"/>
                <a:gd name="connsiteX19" fmla="*/ 605224 w 1652974"/>
                <a:gd name="connsiteY19" fmla="*/ 1996440 h 6858000"/>
                <a:gd name="connsiteX20" fmla="*/ 582999 w 1652974"/>
                <a:gd name="connsiteY20" fmla="*/ 2030095 h 6858000"/>
                <a:gd name="connsiteX21" fmla="*/ 580459 w 1652974"/>
                <a:gd name="connsiteY21" fmla="*/ 2097405 h 6858000"/>
                <a:gd name="connsiteX22" fmla="*/ 595064 w 1652974"/>
                <a:gd name="connsiteY22" fmla="*/ 2085975 h 6858000"/>
                <a:gd name="connsiteX23" fmla="*/ 591889 w 1652974"/>
                <a:gd name="connsiteY23" fmla="*/ 2144395 h 6858000"/>
                <a:gd name="connsiteX24" fmla="*/ 570934 w 1652974"/>
                <a:gd name="connsiteY24" fmla="*/ 2144395 h 6858000"/>
                <a:gd name="connsiteX25" fmla="*/ 553789 w 1652974"/>
                <a:gd name="connsiteY25" fmla="*/ 2225040 h 6858000"/>
                <a:gd name="connsiteX26" fmla="*/ 529659 w 1652974"/>
                <a:gd name="connsiteY26" fmla="*/ 2345690 h 6858000"/>
                <a:gd name="connsiteX27" fmla="*/ 502354 w 1652974"/>
                <a:gd name="connsiteY27" fmla="*/ 2494280 h 6858000"/>
                <a:gd name="connsiteX28" fmla="*/ 487749 w 1652974"/>
                <a:gd name="connsiteY28" fmla="*/ 2574290 h 6858000"/>
                <a:gd name="connsiteX29" fmla="*/ 480129 w 1652974"/>
                <a:gd name="connsiteY29" fmla="*/ 2614930 h 6858000"/>
                <a:gd name="connsiteX30" fmla="*/ 473144 w 1652974"/>
                <a:gd name="connsiteY30" fmla="*/ 2656205 h 6858000"/>
                <a:gd name="connsiteX31" fmla="*/ 447109 w 1652974"/>
                <a:gd name="connsiteY31" fmla="*/ 2818765 h 6858000"/>
                <a:gd name="connsiteX32" fmla="*/ 424884 w 1652974"/>
                <a:gd name="connsiteY32" fmla="*/ 2968625 h 6858000"/>
                <a:gd name="connsiteX33" fmla="*/ 400754 w 1652974"/>
                <a:gd name="connsiteY33" fmla="*/ 3177540 h 6858000"/>
                <a:gd name="connsiteX34" fmla="*/ 440759 w 1652974"/>
                <a:gd name="connsiteY34" fmla="*/ 3091180 h 6858000"/>
                <a:gd name="connsiteX35" fmla="*/ 439489 w 1652974"/>
                <a:gd name="connsiteY35" fmla="*/ 3174365 h 6858000"/>
                <a:gd name="connsiteX36" fmla="*/ 410279 w 1652974"/>
                <a:gd name="connsiteY36" fmla="*/ 3228975 h 6858000"/>
                <a:gd name="connsiteX37" fmla="*/ 379799 w 1652974"/>
                <a:gd name="connsiteY37" fmla="*/ 3295015 h 6858000"/>
                <a:gd name="connsiteX38" fmla="*/ 398214 w 1652974"/>
                <a:gd name="connsiteY38" fmla="*/ 3309620 h 6858000"/>
                <a:gd name="connsiteX39" fmla="*/ 383609 w 1652974"/>
                <a:gd name="connsiteY39" fmla="*/ 3329305 h 6858000"/>
                <a:gd name="connsiteX40" fmla="*/ 364559 w 1652974"/>
                <a:gd name="connsiteY40" fmla="*/ 3538855 h 6858000"/>
                <a:gd name="connsiteX41" fmla="*/ 364559 w 1652974"/>
                <a:gd name="connsiteY41" fmla="*/ 3733800 h 6858000"/>
                <a:gd name="connsiteX42" fmla="*/ 382339 w 1652974"/>
                <a:gd name="connsiteY42" fmla="*/ 3733800 h 6858000"/>
                <a:gd name="connsiteX43" fmla="*/ 368369 w 1652974"/>
                <a:gd name="connsiteY43" fmla="*/ 3811270 h 6858000"/>
                <a:gd name="connsiteX44" fmla="*/ 384244 w 1652974"/>
                <a:gd name="connsiteY44" fmla="*/ 3890010 h 6858000"/>
                <a:gd name="connsiteX45" fmla="*/ 352494 w 1652974"/>
                <a:gd name="connsiteY45" fmla="*/ 3928745 h 6858000"/>
                <a:gd name="connsiteX46" fmla="*/ 346779 w 1652974"/>
                <a:gd name="connsiteY46" fmla="*/ 3992245 h 6858000"/>
                <a:gd name="connsiteX47" fmla="*/ 356939 w 1652974"/>
                <a:gd name="connsiteY47" fmla="*/ 3962400 h 6858000"/>
                <a:gd name="connsiteX48" fmla="*/ 344874 w 1652974"/>
                <a:gd name="connsiteY48" fmla="*/ 4138295 h 6858000"/>
                <a:gd name="connsiteX49" fmla="*/ 357574 w 1652974"/>
                <a:gd name="connsiteY49" fmla="*/ 4109720 h 6858000"/>
                <a:gd name="connsiteX50" fmla="*/ 325189 w 1652974"/>
                <a:gd name="connsiteY50" fmla="*/ 4213225 h 6858000"/>
                <a:gd name="connsiteX51" fmla="*/ 323284 w 1652974"/>
                <a:gd name="connsiteY51" fmla="*/ 4163695 h 6858000"/>
                <a:gd name="connsiteX52" fmla="*/ 316934 w 1652974"/>
                <a:gd name="connsiteY52" fmla="*/ 4357370 h 6858000"/>
                <a:gd name="connsiteX53" fmla="*/ 320109 w 1652974"/>
                <a:gd name="connsiteY53" fmla="*/ 4333875 h 6858000"/>
                <a:gd name="connsiteX54" fmla="*/ 324554 w 1652974"/>
                <a:gd name="connsiteY54" fmla="*/ 4453890 h 6858000"/>
                <a:gd name="connsiteX55" fmla="*/ 320744 w 1652974"/>
                <a:gd name="connsiteY55" fmla="*/ 4638675 h 6858000"/>
                <a:gd name="connsiteX56" fmla="*/ 318839 w 1652974"/>
                <a:gd name="connsiteY56" fmla="*/ 4735195 h 6858000"/>
                <a:gd name="connsiteX57" fmla="*/ 317569 w 1652974"/>
                <a:gd name="connsiteY57" fmla="*/ 4822825 h 6858000"/>
                <a:gd name="connsiteX58" fmla="*/ 324554 w 1652974"/>
                <a:gd name="connsiteY58" fmla="*/ 4939030 h 6858000"/>
                <a:gd name="connsiteX59" fmla="*/ 347414 w 1652974"/>
                <a:gd name="connsiteY59" fmla="*/ 4906010 h 6858000"/>
                <a:gd name="connsiteX60" fmla="*/ 355034 w 1652974"/>
                <a:gd name="connsiteY60" fmla="*/ 4972685 h 6858000"/>
                <a:gd name="connsiteX61" fmla="*/ 305504 w 1652974"/>
                <a:gd name="connsiteY61" fmla="*/ 4930775 h 6858000"/>
                <a:gd name="connsiteX62" fmla="*/ 297249 w 1652974"/>
                <a:gd name="connsiteY62" fmla="*/ 5006975 h 6858000"/>
                <a:gd name="connsiteX63" fmla="*/ 283279 w 1652974"/>
                <a:gd name="connsiteY63" fmla="*/ 5126355 h 6858000"/>
                <a:gd name="connsiteX64" fmla="*/ 265499 w 1652974"/>
                <a:gd name="connsiteY64" fmla="*/ 5273040 h 6858000"/>
                <a:gd name="connsiteX65" fmla="*/ 260419 w 1652974"/>
                <a:gd name="connsiteY65" fmla="*/ 5312410 h 6858000"/>
                <a:gd name="connsiteX66" fmla="*/ 254704 w 1652974"/>
                <a:gd name="connsiteY66" fmla="*/ 5352415 h 6858000"/>
                <a:gd name="connsiteX67" fmla="*/ 243274 w 1652974"/>
                <a:gd name="connsiteY67" fmla="*/ 5433060 h 6858000"/>
                <a:gd name="connsiteX68" fmla="*/ 220414 w 1652974"/>
                <a:gd name="connsiteY68" fmla="*/ 5591810 h 6858000"/>
                <a:gd name="connsiteX69" fmla="*/ 196284 w 1652974"/>
                <a:gd name="connsiteY69" fmla="*/ 5735320 h 6858000"/>
                <a:gd name="connsiteX70" fmla="*/ 175329 w 1652974"/>
                <a:gd name="connsiteY70" fmla="*/ 5850255 h 6858000"/>
                <a:gd name="connsiteX71" fmla="*/ 166439 w 1652974"/>
                <a:gd name="connsiteY71" fmla="*/ 5892800 h 6858000"/>
                <a:gd name="connsiteX72" fmla="*/ 158819 w 1652974"/>
                <a:gd name="connsiteY72" fmla="*/ 5922645 h 6858000"/>
                <a:gd name="connsiteX73" fmla="*/ 125164 w 1652974"/>
                <a:gd name="connsiteY73" fmla="*/ 5925185 h 6858000"/>
                <a:gd name="connsiteX74" fmla="*/ 127704 w 1652974"/>
                <a:gd name="connsiteY74" fmla="*/ 6008370 h 6858000"/>
                <a:gd name="connsiteX75" fmla="*/ 113099 w 1652974"/>
                <a:gd name="connsiteY75" fmla="*/ 5993765 h 6858000"/>
                <a:gd name="connsiteX76" fmla="*/ 108654 w 1652974"/>
                <a:gd name="connsiteY76" fmla="*/ 6040755 h 6858000"/>
                <a:gd name="connsiteX77" fmla="*/ 158184 w 1652974"/>
                <a:gd name="connsiteY77" fmla="*/ 6020435 h 6858000"/>
                <a:gd name="connsiteX78" fmla="*/ 142944 w 1652974"/>
                <a:gd name="connsiteY78" fmla="*/ 6088380 h 6858000"/>
                <a:gd name="connsiteX79" fmla="*/ 128974 w 1652974"/>
                <a:gd name="connsiteY79" fmla="*/ 6082665 h 6858000"/>
                <a:gd name="connsiteX80" fmla="*/ 139769 w 1652974"/>
                <a:gd name="connsiteY80" fmla="*/ 6194425 h 6858000"/>
                <a:gd name="connsiteX81" fmla="*/ 97859 w 1652974"/>
                <a:gd name="connsiteY81" fmla="*/ 6367145 h 6858000"/>
                <a:gd name="connsiteX82" fmla="*/ 78809 w 1652974"/>
                <a:gd name="connsiteY82" fmla="*/ 6454775 h 6858000"/>
                <a:gd name="connsiteX83" fmla="*/ 68014 w 1652974"/>
                <a:gd name="connsiteY83" fmla="*/ 6497955 h 6858000"/>
                <a:gd name="connsiteX84" fmla="*/ 56584 w 1652974"/>
                <a:gd name="connsiteY84" fmla="*/ 6539865 h 6858000"/>
                <a:gd name="connsiteX85" fmla="*/ 50234 w 1652974"/>
                <a:gd name="connsiteY85" fmla="*/ 6486525 h 6858000"/>
                <a:gd name="connsiteX86" fmla="*/ 33089 w 1652974"/>
                <a:gd name="connsiteY86" fmla="*/ 6536690 h 6858000"/>
                <a:gd name="connsiteX87" fmla="*/ 42614 w 1652974"/>
                <a:gd name="connsiteY87" fmla="*/ 6566535 h 6858000"/>
                <a:gd name="connsiteX88" fmla="*/ 26104 w 1652974"/>
                <a:gd name="connsiteY88" fmla="*/ 6704965 h 6858000"/>
                <a:gd name="connsiteX89" fmla="*/ 17214 w 1652974"/>
                <a:gd name="connsiteY89" fmla="*/ 6738620 h 6858000"/>
                <a:gd name="connsiteX90" fmla="*/ 12769 w 1652974"/>
                <a:gd name="connsiteY90" fmla="*/ 6755131 h 6858000"/>
                <a:gd name="connsiteX91" fmla="*/ 8324 w 1652974"/>
                <a:gd name="connsiteY91" fmla="*/ 6771006 h 6858000"/>
                <a:gd name="connsiteX92" fmla="*/ 69 w 1652974"/>
                <a:gd name="connsiteY92" fmla="*/ 6832600 h 6858000"/>
                <a:gd name="connsiteX93" fmla="*/ 42614 w 1652974"/>
                <a:gd name="connsiteY93" fmla="*/ 6858000 h 6858000"/>
                <a:gd name="connsiteX94" fmla="*/ 640149 w 1652974"/>
                <a:gd name="connsiteY94" fmla="*/ 6858000 h 6858000"/>
                <a:gd name="connsiteX95" fmla="*/ 672534 w 1652974"/>
                <a:gd name="connsiteY95" fmla="*/ 6680200 h 6858000"/>
                <a:gd name="connsiteX96" fmla="*/ 675709 w 1652974"/>
                <a:gd name="connsiteY96" fmla="*/ 6690360 h 6858000"/>
                <a:gd name="connsiteX97" fmla="*/ 694759 w 1652974"/>
                <a:gd name="connsiteY97" fmla="*/ 6628765 h 6858000"/>
                <a:gd name="connsiteX98" fmla="*/ 716349 w 1652974"/>
                <a:gd name="connsiteY98" fmla="*/ 6548756 h 6858000"/>
                <a:gd name="connsiteX99" fmla="*/ 699839 w 1652974"/>
                <a:gd name="connsiteY99" fmla="*/ 6541135 h 6858000"/>
                <a:gd name="connsiteX100" fmla="*/ 745559 w 1652974"/>
                <a:gd name="connsiteY100" fmla="*/ 6393815 h 6858000"/>
                <a:gd name="connsiteX101" fmla="*/ 739209 w 1652974"/>
                <a:gd name="connsiteY101" fmla="*/ 6346825 h 6858000"/>
                <a:gd name="connsiteX102" fmla="*/ 761434 w 1652974"/>
                <a:gd name="connsiteY102" fmla="*/ 6238240 h 6858000"/>
                <a:gd name="connsiteX103" fmla="*/ 789374 w 1652974"/>
                <a:gd name="connsiteY103" fmla="*/ 6084570 h 6858000"/>
                <a:gd name="connsiteX104" fmla="*/ 804614 w 1652974"/>
                <a:gd name="connsiteY104" fmla="*/ 5995670 h 6858000"/>
                <a:gd name="connsiteX105" fmla="*/ 819219 w 1652974"/>
                <a:gd name="connsiteY105" fmla="*/ 5901055 h 6858000"/>
                <a:gd name="connsiteX106" fmla="*/ 849064 w 1652974"/>
                <a:gd name="connsiteY106" fmla="*/ 5702300 h 6858000"/>
                <a:gd name="connsiteX107" fmla="*/ 874464 w 1652974"/>
                <a:gd name="connsiteY107" fmla="*/ 5503545 h 6858000"/>
                <a:gd name="connsiteX108" fmla="*/ 886529 w 1652974"/>
                <a:gd name="connsiteY108" fmla="*/ 5408930 h 6858000"/>
                <a:gd name="connsiteX109" fmla="*/ 896689 w 1652974"/>
                <a:gd name="connsiteY109" fmla="*/ 5320030 h 6858000"/>
                <a:gd name="connsiteX110" fmla="*/ 913834 w 1652974"/>
                <a:gd name="connsiteY110" fmla="*/ 5166360 h 6858000"/>
                <a:gd name="connsiteX111" fmla="*/ 920819 w 1652974"/>
                <a:gd name="connsiteY111" fmla="*/ 5105400 h 6858000"/>
                <a:gd name="connsiteX112" fmla="*/ 925899 w 1652974"/>
                <a:gd name="connsiteY112" fmla="*/ 5057775 h 6858000"/>
                <a:gd name="connsiteX113" fmla="*/ 927169 w 1652974"/>
                <a:gd name="connsiteY113" fmla="*/ 5066665 h 6858000"/>
                <a:gd name="connsiteX114" fmla="*/ 958919 w 1652974"/>
                <a:gd name="connsiteY114" fmla="*/ 4765675 h 6858000"/>
                <a:gd name="connsiteX115" fmla="*/ 977334 w 1652974"/>
                <a:gd name="connsiteY115" fmla="*/ 4586605 h 6858000"/>
                <a:gd name="connsiteX116" fmla="*/ 986859 w 1652974"/>
                <a:gd name="connsiteY116" fmla="*/ 4493260 h 6858000"/>
                <a:gd name="connsiteX117" fmla="*/ 995749 w 1652974"/>
                <a:gd name="connsiteY117" fmla="*/ 4399280 h 6858000"/>
                <a:gd name="connsiteX118" fmla="*/ 1012894 w 1652974"/>
                <a:gd name="connsiteY118" fmla="*/ 4211955 h 6858000"/>
                <a:gd name="connsiteX119" fmla="*/ 1028134 w 1652974"/>
                <a:gd name="connsiteY119" fmla="*/ 4032885 h 6858000"/>
                <a:gd name="connsiteX120" fmla="*/ 1048454 w 1652974"/>
                <a:gd name="connsiteY120" fmla="*/ 3728720 h 6858000"/>
                <a:gd name="connsiteX121" fmla="*/ 1085284 w 1652974"/>
                <a:gd name="connsiteY121" fmla="*/ 3553460 h 6858000"/>
                <a:gd name="connsiteX122" fmla="*/ 1068139 w 1652974"/>
                <a:gd name="connsiteY122" fmla="*/ 3547745 h 6858000"/>
                <a:gd name="connsiteX123" fmla="*/ 1070679 w 1652974"/>
                <a:gd name="connsiteY123" fmla="*/ 3368675 h 6858000"/>
                <a:gd name="connsiteX124" fmla="*/ 1092904 w 1652974"/>
                <a:gd name="connsiteY124" fmla="*/ 3141345 h 6858000"/>
                <a:gd name="connsiteX125" fmla="*/ 1113859 w 1652974"/>
                <a:gd name="connsiteY125" fmla="*/ 2985135 h 6858000"/>
                <a:gd name="connsiteX126" fmla="*/ 1139894 w 1652974"/>
                <a:gd name="connsiteY126" fmla="*/ 2818130 h 6858000"/>
                <a:gd name="connsiteX127" fmla="*/ 1153229 w 1652974"/>
                <a:gd name="connsiteY127" fmla="*/ 2734310 h 6858000"/>
                <a:gd name="connsiteX128" fmla="*/ 1167834 w 1652974"/>
                <a:gd name="connsiteY128" fmla="*/ 2653030 h 6858000"/>
                <a:gd name="connsiteX129" fmla="*/ 1196409 w 1652974"/>
                <a:gd name="connsiteY129" fmla="*/ 2501900 h 6858000"/>
                <a:gd name="connsiteX130" fmla="*/ 1209109 w 1652974"/>
                <a:gd name="connsiteY130" fmla="*/ 2435860 h 6858000"/>
                <a:gd name="connsiteX131" fmla="*/ 1221809 w 1652974"/>
                <a:gd name="connsiteY131" fmla="*/ 2378075 h 6858000"/>
                <a:gd name="connsiteX132" fmla="*/ 1242129 w 1652974"/>
                <a:gd name="connsiteY132" fmla="*/ 2292985 h 6858000"/>
                <a:gd name="connsiteX133" fmla="*/ 1254829 w 1652974"/>
                <a:gd name="connsiteY133" fmla="*/ 2145665 h 6858000"/>
                <a:gd name="connsiteX134" fmla="*/ 1275149 w 1652974"/>
                <a:gd name="connsiteY134" fmla="*/ 2000250 h 6858000"/>
                <a:gd name="connsiteX135" fmla="*/ 1278959 w 1652974"/>
                <a:gd name="connsiteY135" fmla="*/ 2010410 h 6858000"/>
                <a:gd name="connsiteX136" fmla="*/ 1352619 w 1652974"/>
                <a:gd name="connsiteY136" fmla="*/ 1646555 h 6858000"/>
                <a:gd name="connsiteX137" fmla="*/ 1431359 w 1652974"/>
                <a:gd name="connsiteY137" fmla="*/ 1268730 h 6858000"/>
                <a:gd name="connsiteX138" fmla="*/ 1425009 w 1652974"/>
                <a:gd name="connsiteY138" fmla="*/ 1282700 h 6858000"/>
                <a:gd name="connsiteX139" fmla="*/ 1475809 w 1652974"/>
                <a:gd name="connsiteY139" fmla="*/ 1125855 h 6858000"/>
                <a:gd name="connsiteX140" fmla="*/ 1453584 w 1652974"/>
                <a:gd name="connsiteY140" fmla="*/ 1012190 h 6858000"/>
                <a:gd name="connsiteX141" fmla="*/ 1459299 w 1652974"/>
                <a:gd name="connsiteY141" fmla="*/ 1014730 h 6858000"/>
                <a:gd name="connsiteX142" fmla="*/ 1464379 w 1652974"/>
                <a:gd name="connsiteY142" fmla="*/ 904875 h 6858000"/>
                <a:gd name="connsiteX143" fmla="*/ 1473904 w 1652974"/>
                <a:gd name="connsiteY143" fmla="*/ 771525 h 6858000"/>
                <a:gd name="connsiteX144" fmla="*/ 1487874 w 1652974"/>
                <a:gd name="connsiteY144" fmla="*/ 777240 h 6858000"/>
                <a:gd name="connsiteX145" fmla="*/ 1500574 w 1652974"/>
                <a:gd name="connsiteY145" fmla="*/ 648335 h 6858000"/>
                <a:gd name="connsiteX146" fmla="*/ 1520259 w 1652974"/>
                <a:gd name="connsiteY146" fmla="*/ 535305 h 6858000"/>
                <a:gd name="connsiteX147" fmla="*/ 1598999 w 1652974"/>
                <a:gd name="connsiteY147" fmla="*/ 107315 h 6858000"/>
                <a:gd name="connsiteX148" fmla="*/ 1652974 w 1652974"/>
                <a:gd name="connsiteY148" fmla="*/ 15875 h 6858000"/>
                <a:gd name="connsiteX149" fmla="*/ 1650434 w 1652974"/>
                <a:gd name="connsiteY149" fmla="*/ 1270 h 6858000"/>
                <a:gd name="connsiteX150" fmla="*/ 1647259 w 1652974"/>
                <a:gd name="connsiteY150" fmla="*/ 0 h 6858000"/>
                <a:gd name="connsiteX151" fmla="*/ 1024959 w 1652974"/>
                <a:gd name="connsiteY151" fmla="*/ 0 h 6858000"/>
                <a:gd name="connsiteX152" fmla="*/ 1019879 w 1652974"/>
                <a:gd name="connsiteY152" fmla="*/ 4953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652974" h="6858000">
                  <a:moveTo>
                    <a:pt x="1019879" y="49530"/>
                  </a:moveTo>
                  <a:cubicBezTo>
                    <a:pt x="1019879" y="60325"/>
                    <a:pt x="1019879" y="64770"/>
                    <a:pt x="1012894" y="62230"/>
                  </a:cubicBezTo>
                  <a:cubicBezTo>
                    <a:pt x="1016069" y="42545"/>
                    <a:pt x="1019879" y="22860"/>
                    <a:pt x="1022419" y="3810"/>
                  </a:cubicBezTo>
                  <a:lnTo>
                    <a:pt x="1022419" y="3810"/>
                  </a:lnTo>
                  <a:cubicBezTo>
                    <a:pt x="1014164" y="39370"/>
                    <a:pt x="1010354" y="20955"/>
                    <a:pt x="1005909" y="3810"/>
                  </a:cubicBezTo>
                  <a:lnTo>
                    <a:pt x="1002099" y="3810"/>
                  </a:lnTo>
                  <a:cubicBezTo>
                    <a:pt x="998924" y="19050"/>
                    <a:pt x="995114" y="33655"/>
                    <a:pt x="989399" y="45720"/>
                  </a:cubicBezTo>
                  <a:cubicBezTo>
                    <a:pt x="993844" y="55245"/>
                    <a:pt x="996384" y="40005"/>
                    <a:pt x="1000194" y="33655"/>
                  </a:cubicBezTo>
                  <a:cubicBezTo>
                    <a:pt x="1002099" y="58420"/>
                    <a:pt x="1010354" y="93345"/>
                    <a:pt x="999559" y="121920"/>
                  </a:cubicBezTo>
                  <a:cubicBezTo>
                    <a:pt x="991939" y="167005"/>
                    <a:pt x="976064" y="121285"/>
                    <a:pt x="966539" y="173990"/>
                  </a:cubicBezTo>
                  <a:cubicBezTo>
                    <a:pt x="912564" y="452120"/>
                    <a:pt x="845889" y="720725"/>
                    <a:pt x="791914" y="1007745"/>
                  </a:cubicBezTo>
                  <a:cubicBezTo>
                    <a:pt x="784929" y="1012825"/>
                    <a:pt x="786199" y="1005205"/>
                    <a:pt x="785564" y="996315"/>
                  </a:cubicBezTo>
                  <a:cubicBezTo>
                    <a:pt x="774769" y="1083945"/>
                    <a:pt x="756989" y="1160145"/>
                    <a:pt x="747464" y="1240790"/>
                  </a:cubicBezTo>
                  <a:cubicBezTo>
                    <a:pt x="736669" y="1261745"/>
                    <a:pt x="726509" y="1265555"/>
                    <a:pt x="719524" y="1271270"/>
                  </a:cubicBezTo>
                  <a:cubicBezTo>
                    <a:pt x="726509" y="1266190"/>
                    <a:pt x="708094" y="1375410"/>
                    <a:pt x="686504" y="1488440"/>
                  </a:cubicBezTo>
                  <a:cubicBezTo>
                    <a:pt x="675709" y="1544320"/>
                    <a:pt x="664914" y="1602105"/>
                    <a:pt x="656024" y="1645285"/>
                  </a:cubicBezTo>
                  <a:cubicBezTo>
                    <a:pt x="647134" y="1688465"/>
                    <a:pt x="640784" y="1718310"/>
                    <a:pt x="639514" y="1720215"/>
                  </a:cubicBezTo>
                  <a:lnTo>
                    <a:pt x="664279" y="1731010"/>
                  </a:lnTo>
                  <a:cubicBezTo>
                    <a:pt x="647769" y="1818005"/>
                    <a:pt x="629989" y="1750695"/>
                    <a:pt x="620464" y="1831975"/>
                  </a:cubicBezTo>
                  <a:cubicBezTo>
                    <a:pt x="650944" y="1870075"/>
                    <a:pt x="591254" y="1965325"/>
                    <a:pt x="605224" y="1996440"/>
                  </a:cubicBezTo>
                  <a:cubicBezTo>
                    <a:pt x="602684" y="1995170"/>
                    <a:pt x="593794" y="2034540"/>
                    <a:pt x="582999" y="2030095"/>
                  </a:cubicBezTo>
                  <a:cubicBezTo>
                    <a:pt x="600779" y="2045970"/>
                    <a:pt x="580459" y="2072005"/>
                    <a:pt x="580459" y="2097405"/>
                  </a:cubicBezTo>
                  <a:cubicBezTo>
                    <a:pt x="584269" y="2107565"/>
                    <a:pt x="587444" y="2091690"/>
                    <a:pt x="595064" y="2085975"/>
                  </a:cubicBezTo>
                  <a:lnTo>
                    <a:pt x="591889" y="2144395"/>
                  </a:lnTo>
                  <a:cubicBezTo>
                    <a:pt x="581729" y="2165350"/>
                    <a:pt x="568394" y="2169160"/>
                    <a:pt x="570934" y="2144395"/>
                  </a:cubicBezTo>
                  <a:cubicBezTo>
                    <a:pt x="566489" y="2162810"/>
                    <a:pt x="560774" y="2190750"/>
                    <a:pt x="553789" y="2225040"/>
                  </a:cubicBezTo>
                  <a:cubicBezTo>
                    <a:pt x="546804" y="2259330"/>
                    <a:pt x="537914" y="2300605"/>
                    <a:pt x="529659" y="2345690"/>
                  </a:cubicBezTo>
                  <a:cubicBezTo>
                    <a:pt x="521404" y="2391410"/>
                    <a:pt x="511879" y="2441575"/>
                    <a:pt x="502354" y="2494280"/>
                  </a:cubicBezTo>
                  <a:cubicBezTo>
                    <a:pt x="497274" y="2520315"/>
                    <a:pt x="492829" y="2547620"/>
                    <a:pt x="487749" y="2574290"/>
                  </a:cubicBezTo>
                  <a:cubicBezTo>
                    <a:pt x="485209" y="2587625"/>
                    <a:pt x="482669" y="2601595"/>
                    <a:pt x="480129" y="2614930"/>
                  </a:cubicBezTo>
                  <a:cubicBezTo>
                    <a:pt x="477589" y="2628900"/>
                    <a:pt x="475684" y="2642235"/>
                    <a:pt x="473144" y="2656205"/>
                  </a:cubicBezTo>
                  <a:cubicBezTo>
                    <a:pt x="464254" y="2710815"/>
                    <a:pt x="455999" y="2766060"/>
                    <a:pt x="447109" y="2818765"/>
                  </a:cubicBezTo>
                  <a:cubicBezTo>
                    <a:pt x="438854" y="2871470"/>
                    <a:pt x="430599" y="2922270"/>
                    <a:pt x="424884" y="2968625"/>
                  </a:cubicBezTo>
                  <a:cubicBezTo>
                    <a:pt x="412819" y="3061335"/>
                    <a:pt x="403929" y="3136900"/>
                    <a:pt x="400754" y="3177540"/>
                  </a:cubicBezTo>
                  <a:cubicBezTo>
                    <a:pt x="418534" y="3158490"/>
                    <a:pt x="414724" y="3107055"/>
                    <a:pt x="440759" y="3091180"/>
                  </a:cubicBezTo>
                  <a:cubicBezTo>
                    <a:pt x="448379" y="3135630"/>
                    <a:pt x="428059" y="3153410"/>
                    <a:pt x="439489" y="3174365"/>
                  </a:cubicBezTo>
                  <a:cubicBezTo>
                    <a:pt x="421074" y="3180080"/>
                    <a:pt x="415359" y="3203575"/>
                    <a:pt x="410279" y="3228975"/>
                  </a:cubicBezTo>
                  <a:cubicBezTo>
                    <a:pt x="405199" y="3254375"/>
                    <a:pt x="399484" y="3281045"/>
                    <a:pt x="379799" y="3295015"/>
                  </a:cubicBezTo>
                  <a:lnTo>
                    <a:pt x="398214" y="3309620"/>
                  </a:lnTo>
                  <a:lnTo>
                    <a:pt x="383609" y="3329305"/>
                  </a:lnTo>
                  <a:cubicBezTo>
                    <a:pt x="382339" y="3519170"/>
                    <a:pt x="388689" y="3373120"/>
                    <a:pt x="364559" y="3538855"/>
                  </a:cubicBezTo>
                  <a:cubicBezTo>
                    <a:pt x="356939" y="3633470"/>
                    <a:pt x="379164" y="3682365"/>
                    <a:pt x="364559" y="3733800"/>
                  </a:cubicBezTo>
                  <a:cubicBezTo>
                    <a:pt x="367734" y="3724910"/>
                    <a:pt x="379799" y="3710940"/>
                    <a:pt x="382339" y="3733800"/>
                  </a:cubicBezTo>
                  <a:cubicBezTo>
                    <a:pt x="363924" y="3736340"/>
                    <a:pt x="387419" y="3801110"/>
                    <a:pt x="368369" y="3811270"/>
                  </a:cubicBezTo>
                  <a:cubicBezTo>
                    <a:pt x="367734" y="3836035"/>
                    <a:pt x="356939" y="3914140"/>
                    <a:pt x="384244" y="3890010"/>
                  </a:cubicBezTo>
                  <a:cubicBezTo>
                    <a:pt x="370909" y="3902075"/>
                    <a:pt x="358209" y="3971290"/>
                    <a:pt x="352494" y="3928745"/>
                  </a:cubicBezTo>
                  <a:cubicBezTo>
                    <a:pt x="349319" y="3952240"/>
                    <a:pt x="342969" y="3975100"/>
                    <a:pt x="346779" y="3992245"/>
                  </a:cubicBezTo>
                  <a:lnTo>
                    <a:pt x="356939" y="3962400"/>
                  </a:lnTo>
                  <a:cubicBezTo>
                    <a:pt x="351859" y="4042410"/>
                    <a:pt x="328364" y="4084320"/>
                    <a:pt x="344874" y="4138295"/>
                  </a:cubicBezTo>
                  <a:lnTo>
                    <a:pt x="357574" y="4109720"/>
                  </a:lnTo>
                  <a:cubicBezTo>
                    <a:pt x="353764" y="4157345"/>
                    <a:pt x="351224" y="4197350"/>
                    <a:pt x="325189" y="4213225"/>
                  </a:cubicBezTo>
                  <a:lnTo>
                    <a:pt x="323284" y="4163695"/>
                  </a:lnTo>
                  <a:cubicBezTo>
                    <a:pt x="315029" y="4242435"/>
                    <a:pt x="311854" y="4290060"/>
                    <a:pt x="316934" y="4357370"/>
                  </a:cubicBezTo>
                  <a:lnTo>
                    <a:pt x="320109" y="4333875"/>
                  </a:lnTo>
                  <a:cubicBezTo>
                    <a:pt x="323919" y="4355465"/>
                    <a:pt x="324554" y="4399280"/>
                    <a:pt x="324554" y="4453890"/>
                  </a:cubicBezTo>
                  <a:cubicBezTo>
                    <a:pt x="323919" y="4508500"/>
                    <a:pt x="322014" y="4573905"/>
                    <a:pt x="320744" y="4638675"/>
                  </a:cubicBezTo>
                  <a:cubicBezTo>
                    <a:pt x="320109" y="4671060"/>
                    <a:pt x="319474" y="4704080"/>
                    <a:pt x="318839" y="4735195"/>
                  </a:cubicBezTo>
                  <a:cubicBezTo>
                    <a:pt x="318204" y="4766310"/>
                    <a:pt x="317569" y="4795520"/>
                    <a:pt x="317569" y="4822825"/>
                  </a:cubicBezTo>
                  <a:cubicBezTo>
                    <a:pt x="317569" y="4876165"/>
                    <a:pt x="319474" y="4918710"/>
                    <a:pt x="324554" y="4939030"/>
                  </a:cubicBezTo>
                  <a:lnTo>
                    <a:pt x="347414" y="4906010"/>
                  </a:lnTo>
                  <a:lnTo>
                    <a:pt x="355034" y="4972685"/>
                  </a:lnTo>
                  <a:cubicBezTo>
                    <a:pt x="352494" y="4964430"/>
                    <a:pt x="309314" y="4939665"/>
                    <a:pt x="305504" y="4930775"/>
                  </a:cubicBezTo>
                  <a:cubicBezTo>
                    <a:pt x="303599" y="4948555"/>
                    <a:pt x="301059" y="4974590"/>
                    <a:pt x="297249" y="5006975"/>
                  </a:cubicBezTo>
                  <a:cubicBezTo>
                    <a:pt x="293439" y="5040630"/>
                    <a:pt x="288359" y="5081270"/>
                    <a:pt x="283279" y="5126355"/>
                  </a:cubicBezTo>
                  <a:cubicBezTo>
                    <a:pt x="277564" y="5171440"/>
                    <a:pt x="271849" y="5220970"/>
                    <a:pt x="265499" y="5273040"/>
                  </a:cubicBezTo>
                  <a:cubicBezTo>
                    <a:pt x="264229" y="5285740"/>
                    <a:pt x="262324" y="5299075"/>
                    <a:pt x="260419" y="5312410"/>
                  </a:cubicBezTo>
                  <a:cubicBezTo>
                    <a:pt x="258514" y="5325745"/>
                    <a:pt x="256609" y="5339080"/>
                    <a:pt x="254704" y="5352415"/>
                  </a:cubicBezTo>
                  <a:cubicBezTo>
                    <a:pt x="250894" y="5379085"/>
                    <a:pt x="247084" y="5405755"/>
                    <a:pt x="243274" y="5433060"/>
                  </a:cubicBezTo>
                  <a:cubicBezTo>
                    <a:pt x="235654" y="5487035"/>
                    <a:pt x="228034" y="5540375"/>
                    <a:pt x="220414" y="5591810"/>
                  </a:cubicBezTo>
                  <a:cubicBezTo>
                    <a:pt x="212794" y="5643245"/>
                    <a:pt x="203904" y="5691505"/>
                    <a:pt x="196284" y="5735320"/>
                  </a:cubicBezTo>
                  <a:cubicBezTo>
                    <a:pt x="188664" y="5779135"/>
                    <a:pt x="181679" y="5818505"/>
                    <a:pt x="175329" y="5850255"/>
                  </a:cubicBezTo>
                  <a:cubicBezTo>
                    <a:pt x="172154" y="5866130"/>
                    <a:pt x="168979" y="5880735"/>
                    <a:pt x="166439" y="5892800"/>
                  </a:cubicBezTo>
                  <a:cubicBezTo>
                    <a:pt x="163899" y="5904865"/>
                    <a:pt x="160724" y="5915025"/>
                    <a:pt x="158819" y="5922645"/>
                  </a:cubicBezTo>
                  <a:cubicBezTo>
                    <a:pt x="138499" y="5972175"/>
                    <a:pt x="127704" y="5926455"/>
                    <a:pt x="125164" y="5925185"/>
                  </a:cubicBezTo>
                  <a:cubicBezTo>
                    <a:pt x="120084" y="5988685"/>
                    <a:pt x="139134" y="5955665"/>
                    <a:pt x="127704" y="6008370"/>
                  </a:cubicBezTo>
                  <a:cubicBezTo>
                    <a:pt x="121354" y="6022340"/>
                    <a:pt x="113734" y="6002655"/>
                    <a:pt x="113099" y="5993765"/>
                  </a:cubicBezTo>
                  <a:cubicBezTo>
                    <a:pt x="110559" y="6017260"/>
                    <a:pt x="100399" y="6037580"/>
                    <a:pt x="108654" y="6040755"/>
                  </a:cubicBezTo>
                  <a:cubicBezTo>
                    <a:pt x="120719" y="6012815"/>
                    <a:pt x="141039" y="6029960"/>
                    <a:pt x="158184" y="6020435"/>
                  </a:cubicBezTo>
                  <a:lnTo>
                    <a:pt x="142944" y="6088380"/>
                  </a:lnTo>
                  <a:lnTo>
                    <a:pt x="128974" y="6082665"/>
                  </a:lnTo>
                  <a:cubicBezTo>
                    <a:pt x="125799" y="6097905"/>
                    <a:pt x="160724" y="6129020"/>
                    <a:pt x="139769" y="6194425"/>
                  </a:cubicBezTo>
                  <a:cubicBezTo>
                    <a:pt x="124529" y="6249670"/>
                    <a:pt x="111194" y="6308725"/>
                    <a:pt x="97859" y="6367145"/>
                  </a:cubicBezTo>
                  <a:cubicBezTo>
                    <a:pt x="91509" y="6396355"/>
                    <a:pt x="85159" y="6425565"/>
                    <a:pt x="78809" y="6454775"/>
                  </a:cubicBezTo>
                  <a:cubicBezTo>
                    <a:pt x="75634" y="6469380"/>
                    <a:pt x="71824" y="6483350"/>
                    <a:pt x="68014" y="6497955"/>
                  </a:cubicBezTo>
                  <a:cubicBezTo>
                    <a:pt x="64204" y="6511925"/>
                    <a:pt x="60394" y="6525895"/>
                    <a:pt x="56584" y="6539865"/>
                  </a:cubicBezTo>
                  <a:cubicBezTo>
                    <a:pt x="48329" y="6536056"/>
                    <a:pt x="49599" y="6511290"/>
                    <a:pt x="50234" y="6486525"/>
                  </a:cubicBezTo>
                  <a:cubicBezTo>
                    <a:pt x="45789" y="6501130"/>
                    <a:pt x="42614" y="6524625"/>
                    <a:pt x="33089" y="6536690"/>
                  </a:cubicBezTo>
                  <a:cubicBezTo>
                    <a:pt x="54679" y="6513195"/>
                    <a:pt x="31184" y="6586220"/>
                    <a:pt x="42614" y="6566535"/>
                  </a:cubicBezTo>
                  <a:cubicBezTo>
                    <a:pt x="49599" y="6611620"/>
                    <a:pt x="38169" y="6659245"/>
                    <a:pt x="26104" y="6704965"/>
                  </a:cubicBezTo>
                  <a:cubicBezTo>
                    <a:pt x="22929" y="6716395"/>
                    <a:pt x="19754" y="6727825"/>
                    <a:pt x="17214" y="6738620"/>
                  </a:cubicBezTo>
                  <a:cubicBezTo>
                    <a:pt x="15944" y="6744335"/>
                    <a:pt x="14674" y="6750050"/>
                    <a:pt x="12769" y="6755131"/>
                  </a:cubicBezTo>
                  <a:cubicBezTo>
                    <a:pt x="11499" y="6760845"/>
                    <a:pt x="9594" y="6765925"/>
                    <a:pt x="8324" y="6771006"/>
                  </a:cubicBezTo>
                  <a:cubicBezTo>
                    <a:pt x="3244" y="6792595"/>
                    <a:pt x="-566" y="6812915"/>
                    <a:pt x="69" y="6832600"/>
                  </a:cubicBezTo>
                  <a:cubicBezTo>
                    <a:pt x="4514" y="6835140"/>
                    <a:pt x="19754" y="6844031"/>
                    <a:pt x="42614" y="6858000"/>
                  </a:cubicBezTo>
                  <a:lnTo>
                    <a:pt x="640149" y="6858000"/>
                  </a:lnTo>
                  <a:cubicBezTo>
                    <a:pt x="654754" y="6795135"/>
                    <a:pt x="642054" y="6744335"/>
                    <a:pt x="672534" y="6680200"/>
                  </a:cubicBezTo>
                  <a:lnTo>
                    <a:pt x="675709" y="6690360"/>
                  </a:lnTo>
                  <a:cubicBezTo>
                    <a:pt x="683964" y="6676390"/>
                    <a:pt x="689044" y="6654165"/>
                    <a:pt x="694759" y="6628765"/>
                  </a:cubicBezTo>
                  <a:cubicBezTo>
                    <a:pt x="700474" y="6603365"/>
                    <a:pt x="705554" y="6574790"/>
                    <a:pt x="716349" y="6548756"/>
                  </a:cubicBezTo>
                  <a:cubicBezTo>
                    <a:pt x="709364" y="6563360"/>
                    <a:pt x="694759" y="6574156"/>
                    <a:pt x="699839" y="6541135"/>
                  </a:cubicBezTo>
                  <a:cubicBezTo>
                    <a:pt x="723969" y="6481445"/>
                    <a:pt x="722699" y="6436360"/>
                    <a:pt x="745559" y="6393815"/>
                  </a:cubicBezTo>
                  <a:lnTo>
                    <a:pt x="739209" y="6346825"/>
                  </a:lnTo>
                  <a:cubicBezTo>
                    <a:pt x="746194" y="6320155"/>
                    <a:pt x="753179" y="6282690"/>
                    <a:pt x="761434" y="6238240"/>
                  </a:cubicBezTo>
                  <a:cubicBezTo>
                    <a:pt x="769689" y="6193790"/>
                    <a:pt x="779214" y="6141720"/>
                    <a:pt x="789374" y="6084570"/>
                  </a:cubicBezTo>
                  <a:cubicBezTo>
                    <a:pt x="794454" y="6055995"/>
                    <a:pt x="800169" y="6026150"/>
                    <a:pt x="804614" y="5995670"/>
                  </a:cubicBezTo>
                  <a:cubicBezTo>
                    <a:pt x="809059" y="5965190"/>
                    <a:pt x="814139" y="5933440"/>
                    <a:pt x="819219" y="5901055"/>
                  </a:cubicBezTo>
                  <a:cubicBezTo>
                    <a:pt x="828744" y="5836285"/>
                    <a:pt x="838904" y="5768975"/>
                    <a:pt x="849064" y="5702300"/>
                  </a:cubicBezTo>
                  <a:cubicBezTo>
                    <a:pt x="857954" y="5634990"/>
                    <a:pt x="866209" y="5568315"/>
                    <a:pt x="874464" y="5503545"/>
                  </a:cubicBezTo>
                  <a:cubicBezTo>
                    <a:pt x="878274" y="5471160"/>
                    <a:pt x="882719" y="5439410"/>
                    <a:pt x="886529" y="5408930"/>
                  </a:cubicBezTo>
                  <a:cubicBezTo>
                    <a:pt x="889704" y="5378450"/>
                    <a:pt x="893514" y="5348605"/>
                    <a:pt x="896689" y="5320030"/>
                  </a:cubicBezTo>
                  <a:cubicBezTo>
                    <a:pt x="903039" y="5262880"/>
                    <a:pt x="908754" y="5211445"/>
                    <a:pt x="913834" y="5166360"/>
                  </a:cubicBezTo>
                  <a:cubicBezTo>
                    <a:pt x="916374" y="5144135"/>
                    <a:pt x="918914" y="5123815"/>
                    <a:pt x="920819" y="5105400"/>
                  </a:cubicBezTo>
                  <a:cubicBezTo>
                    <a:pt x="922724" y="5086985"/>
                    <a:pt x="924629" y="5071110"/>
                    <a:pt x="925899" y="5057775"/>
                  </a:cubicBezTo>
                  <a:lnTo>
                    <a:pt x="927169" y="5066665"/>
                  </a:lnTo>
                  <a:cubicBezTo>
                    <a:pt x="934789" y="4984115"/>
                    <a:pt x="946854" y="4879975"/>
                    <a:pt x="958919" y="4765675"/>
                  </a:cubicBezTo>
                  <a:cubicBezTo>
                    <a:pt x="964634" y="4708525"/>
                    <a:pt x="970984" y="4648200"/>
                    <a:pt x="977334" y="4586605"/>
                  </a:cubicBezTo>
                  <a:cubicBezTo>
                    <a:pt x="980509" y="4556125"/>
                    <a:pt x="983684" y="4525010"/>
                    <a:pt x="986859" y="4493260"/>
                  </a:cubicBezTo>
                  <a:cubicBezTo>
                    <a:pt x="990034" y="4462145"/>
                    <a:pt x="992574" y="4431030"/>
                    <a:pt x="995749" y="4399280"/>
                  </a:cubicBezTo>
                  <a:cubicBezTo>
                    <a:pt x="1001464" y="4336415"/>
                    <a:pt x="1007179" y="4273550"/>
                    <a:pt x="1012894" y="4211955"/>
                  </a:cubicBezTo>
                  <a:cubicBezTo>
                    <a:pt x="1018609" y="4150360"/>
                    <a:pt x="1023689" y="4090670"/>
                    <a:pt x="1028134" y="4032885"/>
                  </a:cubicBezTo>
                  <a:cubicBezTo>
                    <a:pt x="1037659" y="3917315"/>
                    <a:pt x="1044644" y="3812540"/>
                    <a:pt x="1048454" y="3728720"/>
                  </a:cubicBezTo>
                  <a:cubicBezTo>
                    <a:pt x="1070044" y="3678555"/>
                    <a:pt x="1074489" y="3606800"/>
                    <a:pt x="1085284" y="3553460"/>
                  </a:cubicBezTo>
                  <a:cubicBezTo>
                    <a:pt x="1075124" y="3582670"/>
                    <a:pt x="1064964" y="3571240"/>
                    <a:pt x="1068139" y="3547745"/>
                  </a:cubicBezTo>
                  <a:cubicBezTo>
                    <a:pt x="1089094" y="3383915"/>
                    <a:pt x="1058614" y="3535680"/>
                    <a:pt x="1070679" y="3368675"/>
                  </a:cubicBezTo>
                  <a:cubicBezTo>
                    <a:pt x="1071949" y="3320415"/>
                    <a:pt x="1080839" y="3239135"/>
                    <a:pt x="1092904" y="3141345"/>
                  </a:cubicBezTo>
                  <a:cubicBezTo>
                    <a:pt x="1099254" y="3092450"/>
                    <a:pt x="1105604" y="3039745"/>
                    <a:pt x="1113859" y="2985135"/>
                  </a:cubicBezTo>
                  <a:cubicBezTo>
                    <a:pt x="1122114" y="2930525"/>
                    <a:pt x="1131004" y="2874010"/>
                    <a:pt x="1139894" y="2818130"/>
                  </a:cubicBezTo>
                  <a:cubicBezTo>
                    <a:pt x="1144339" y="2790190"/>
                    <a:pt x="1148784" y="2762250"/>
                    <a:pt x="1153229" y="2734310"/>
                  </a:cubicBezTo>
                  <a:cubicBezTo>
                    <a:pt x="1157674" y="2706370"/>
                    <a:pt x="1162754" y="2679700"/>
                    <a:pt x="1167834" y="2653030"/>
                  </a:cubicBezTo>
                  <a:cubicBezTo>
                    <a:pt x="1177994" y="2599690"/>
                    <a:pt x="1187519" y="2548890"/>
                    <a:pt x="1196409" y="2501900"/>
                  </a:cubicBezTo>
                  <a:cubicBezTo>
                    <a:pt x="1200854" y="2478405"/>
                    <a:pt x="1205299" y="2456180"/>
                    <a:pt x="1209109" y="2435860"/>
                  </a:cubicBezTo>
                  <a:cubicBezTo>
                    <a:pt x="1213554" y="2414905"/>
                    <a:pt x="1217999" y="2395855"/>
                    <a:pt x="1221809" y="2378075"/>
                  </a:cubicBezTo>
                  <a:cubicBezTo>
                    <a:pt x="1229429" y="2342515"/>
                    <a:pt x="1236414" y="2313305"/>
                    <a:pt x="1242129" y="2292985"/>
                  </a:cubicBezTo>
                  <a:cubicBezTo>
                    <a:pt x="1238319" y="2245995"/>
                    <a:pt x="1245939" y="2195830"/>
                    <a:pt x="1254829" y="2145665"/>
                  </a:cubicBezTo>
                  <a:cubicBezTo>
                    <a:pt x="1263719" y="2095500"/>
                    <a:pt x="1273879" y="2045970"/>
                    <a:pt x="1275149" y="2000250"/>
                  </a:cubicBezTo>
                  <a:lnTo>
                    <a:pt x="1278959" y="2010410"/>
                  </a:lnTo>
                  <a:cubicBezTo>
                    <a:pt x="1283404" y="1962150"/>
                    <a:pt x="1317694" y="1805940"/>
                    <a:pt x="1352619" y="1646555"/>
                  </a:cubicBezTo>
                  <a:cubicBezTo>
                    <a:pt x="1388179" y="1487170"/>
                    <a:pt x="1424374" y="1325245"/>
                    <a:pt x="1431359" y="1268730"/>
                  </a:cubicBezTo>
                  <a:lnTo>
                    <a:pt x="1425009" y="1282700"/>
                  </a:lnTo>
                  <a:cubicBezTo>
                    <a:pt x="1430089" y="1183005"/>
                    <a:pt x="1452949" y="1201420"/>
                    <a:pt x="1475809" y="1125855"/>
                  </a:cubicBezTo>
                  <a:cubicBezTo>
                    <a:pt x="1447869" y="1130935"/>
                    <a:pt x="1449139" y="1044575"/>
                    <a:pt x="1453584" y="1012190"/>
                  </a:cubicBezTo>
                  <a:lnTo>
                    <a:pt x="1459299" y="1014730"/>
                  </a:lnTo>
                  <a:cubicBezTo>
                    <a:pt x="1461839" y="989965"/>
                    <a:pt x="1462474" y="949325"/>
                    <a:pt x="1464379" y="904875"/>
                  </a:cubicBezTo>
                  <a:cubicBezTo>
                    <a:pt x="1466284" y="860425"/>
                    <a:pt x="1468189" y="811530"/>
                    <a:pt x="1473904" y="771525"/>
                  </a:cubicBezTo>
                  <a:lnTo>
                    <a:pt x="1487874" y="777240"/>
                  </a:lnTo>
                  <a:cubicBezTo>
                    <a:pt x="1486604" y="742315"/>
                    <a:pt x="1492954" y="694055"/>
                    <a:pt x="1500574" y="648335"/>
                  </a:cubicBezTo>
                  <a:cubicBezTo>
                    <a:pt x="1508194" y="602615"/>
                    <a:pt x="1517084" y="559435"/>
                    <a:pt x="1520259" y="535305"/>
                  </a:cubicBezTo>
                  <a:cubicBezTo>
                    <a:pt x="1545024" y="426720"/>
                    <a:pt x="1597729" y="259080"/>
                    <a:pt x="1598999" y="107315"/>
                  </a:cubicBezTo>
                  <a:lnTo>
                    <a:pt x="1652974" y="15875"/>
                  </a:lnTo>
                  <a:lnTo>
                    <a:pt x="1650434" y="1270"/>
                  </a:lnTo>
                  <a:cubicBezTo>
                    <a:pt x="1650434" y="1270"/>
                    <a:pt x="1649164" y="635"/>
                    <a:pt x="1647259" y="0"/>
                  </a:cubicBezTo>
                  <a:lnTo>
                    <a:pt x="1024959" y="0"/>
                  </a:lnTo>
                  <a:cubicBezTo>
                    <a:pt x="1019879" y="23495"/>
                    <a:pt x="1019879" y="39370"/>
                    <a:pt x="1019879" y="49530"/>
                  </a:cubicBezTo>
                  <a:close/>
                </a:path>
              </a:pathLst>
            </a:custGeom>
            <a:solidFill>
              <a:schemeClr val="accent1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dirty="0"/>
            </a:p>
          </p:txBody>
        </p:sp>
      </p:grpSp>
      <p:pic>
        <p:nvPicPr>
          <p:cNvPr id="22" name="Picture 4" descr="ConvergeOne">
            <a:extLst>
              <a:ext uri="{FF2B5EF4-FFF2-40B4-BE49-F238E27FC236}">
                <a16:creationId xmlns:a16="http://schemas.microsoft.com/office/drawing/2014/main" id="{9819CD54-1E14-5213-D7B6-59698D10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5" y="255535"/>
            <a:ext cx="3628819" cy="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4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secure user accounts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477963"/>
            <a:ext cx="10972800" cy="28876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dirty="0"/>
              <a:t>Start with an appropriately long and/or complex password that is difficult to guess or brute force hack.</a:t>
            </a:r>
          </a:p>
          <a:p>
            <a:pPr lvl="1"/>
            <a:r>
              <a:rPr lang="en-US" dirty="0"/>
              <a:t>Change passwords frequently</a:t>
            </a:r>
          </a:p>
          <a:p>
            <a:pPr lvl="1"/>
            <a:r>
              <a:rPr lang="en-US" dirty="0"/>
              <a:t>Turn on Firewalls that contain “rate limiting” to slow down a hacker’s brute force speed.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AD0FA-F3EB-C94A-09E3-823B6B3B415F}"/>
              </a:ext>
            </a:extLst>
          </p:cNvPr>
          <p:cNvSpPr txBox="1"/>
          <p:nvPr/>
        </p:nvSpPr>
        <p:spPr>
          <a:xfrm>
            <a:off x="1599381" y="3730524"/>
            <a:ext cx="93734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Note: PCI Data Security Standard 4.0 - Password Requirements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12 Characters (containing both numbers and letters)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Ensure the last 4 passwords cannot be re-used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Requires Passwords to be changed every 90 days</a:t>
            </a:r>
          </a:p>
        </p:txBody>
      </p:sp>
    </p:spTree>
    <p:extLst>
      <p:ext uri="{BB962C8B-B14F-4D97-AF65-F5344CB8AC3E}">
        <p14:creationId xmlns:p14="http://schemas.microsoft.com/office/powerpoint/2010/main" val="429161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or will be driving security in </a:t>
            </a:r>
            <a:br>
              <a:rPr lang="en-US" dirty="0"/>
            </a:br>
            <a:r>
              <a:rPr lang="en-US" dirty="0"/>
              <a:t>your organization?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2234-712D-4799-8BA0-F4551F36632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541463"/>
            <a:ext cx="5453063" cy="46085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Devices</a:t>
            </a:r>
          </a:p>
          <a:p>
            <a:pPr lvl="1"/>
            <a:r>
              <a:rPr lang="en-US" dirty="0"/>
              <a:t>Remote Worker</a:t>
            </a:r>
          </a:p>
          <a:p>
            <a:pPr lvl="1"/>
            <a:r>
              <a:rPr lang="en-US" dirty="0"/>
              <a:t>Internet Connected Device</a:t>
            </a:r>
          </a:p>
          <a:p>
            <a:pPr lvl="1"/>
            <a:r>
              <a:rPr lang="en-US" dirty="0"/>
              <a:t>BYOD</a:t>
            </a:r>
          </a:p>
          <a:p>
            <a:pPr lvl="1"/>
            <a:r>
              <a:rPr lang="en-US" dirty="0"/>
              <a:t>Hosted Solutions</a:t>
            </a:r>
          </a:p>
          <a:p>
            <a:r>
              <a:rPr lang="en-US" dirty="0"/>
              <a:t>Security Teams</a:t>
            </a:r>
          </a:p>
          <a:p>
            <a:pPr lvl="1"/>
            <a:r>
              <a:rPr lang="en-US" dirty="0"/>
              <a:t>Are they asking for audits?</a:t>
            </a:r>
          </a:p>
          <a:p>
            <a:pPr lvl="1"/>
            <a:r>
              <a:rPr lang="en-US" dirty="0"/>
              <a:t>Are they taking notice of U/C?</a:t>
            </a:r>
          </a:p>
          <a:p>
            <a:pPr lvl="1"/>
            <a:r>
              <a:rPr lang="en-US" dirty="0"/>
              <a:t>Is management worried (news)?</a:t>
            </a:r>
          </a:p>
          <a:p>
            <a:r>
              <a:rPr lang="en-US" dirty="0"/>
              <a:t>What needs to be secured?</a:t>
            </a:r>
          </a:p>
          <a:p>
            <a:pPr lvl="1"/>
            <a:r>
              <a:rPr lang="en-US" dirty="0"/>
              <a:t>Voice conversations</a:t>
            </a:r>
          </a:p>
          <a:p>
            <a:pPr lvl="1"/>
            <a:r>
              <a:rPr lang="en-US" dirty="0"/>
              <a:t>The systems themselves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B2D8B20-0BF1-4BC1-81EC-B28EC9E8900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1226344"/>
            <a:ext cx="6199187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7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66CF-CD76-4C5D-90E5-4273142F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user login / ease of configuration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FA2AF-654A-45D3-92A9-F3912FFF0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93" y="1570264"/>
            <a:ext cx="3238952" cy="358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CA146-DCCF-49D0-9479-6FEB1F955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58" y="1976469"/>
            <a:ext cx="3210373" cy="352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D8C1BB-FAD8-49E5-8309-8AF444E82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438" y="2391774"/>
            <a:ext cx="3191320" cy="351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AC196-E6B7-C81C-E413-080033B79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311"/>
          <a:stretch/>
        </p:blipFill>
        <p:spPr>
          <a:xfrm>
            <a:off x="7829877" y="1494503"/>
            <a:ext cx="3243800" cy="47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8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8479183" cy="36845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phone or soft client always uses SIP station login and SIP station password to connect to Session Manager or SBC.</a:t>
            </a:r>
          </a:p>
          <a:p>
            <a:r>
              <a:rPr lang="en-US" dirty="0"/>
              <a:t>An attacker can use this information to login a station, even if you are using other authentication techniques.</a:t>
            </a:r>
          </a:p>
          <a:p>
            <a:r>
              <a:rPr lang="en-US" dirty="0"/>
              <a:t>The best way to protect against this – leverage the tools Avaya and C1 provide so that SIP station passwords can be impossible to guess.</a:t>
            </a:r>
          </a:p>
          <a:p>
            <a:r>
              <a:rPr lang="en-US" dirty="0"/>
              <a:t>Never give a user a station password.  Use single sign 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don’t didn’t about logins…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Really Important!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7CE26-162E-E811-2E82-20C6297E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063" y="2501900"/>
            <a:ext cx="2717540" cy="265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1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11501783" cy="368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Single Sign on Support using LDAP or SAML</a:t>
            </a:r>
          </a:p>
          <a:p>
            <a:pPr marL="0" indent="0">
              <a:buNone/>
            </a:pPr>
            <a:r>
              <a:rPr lang="en-US" dirty="0"/>
              <a:t>Dynamic Configuration of workplace clients, Agent for Desktop, and physical sets, matching users to customer LDAP and A/D groups to define features.</a:t>
            </a:r>
          </a:p>
          <a:p>
            <a:pPr marL="0" indent="0">
              <a:buNone/>
            </a:pPr>
            <a:r>
              <a:rPr lang="en-US" dirty="0"/>
              <a:t>Provides enterprise directory services to soft clients.</a:t>
            </a:r>
          </a:p>
          <a:p>
            <a:pPr marL="0" indent="0">
              <a:buNone/>
            </a:pPr>
            <a:r>
              <a:rPr lang="en-US" dirty="0"/>
              <a:t>Administrators manage user configurations across the enterprise from a single pain of glass. </a:t>
            </a:r>
          </a:p>
          <a:p>
            <a:pPr marL="0" indent="0">
              <a:buNone/>
            </a:pPr>
            <a:r>
              <a:rPr lang="en-US" dirty="0"/>
              <a:t>Synchronization of users between enterprise and Avaya Cloud services – Spaces.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Avaya Aura Device Services to the rescue!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Device services provides…</a:t>
            </a:r>
          </a:p>
        </p:txBody>
      </p:sp>
    </p:spTree>
    <p:extLst>
      <p:ext uri="{BB962C8B-B14F-4D97-AF65-F5344CB8AC3E}">
        <p14:creationId xmlns:p14="http://schemas.microsoft.com/office/powerpoint/2010/main" val="253249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FB897-EC76-D2F8-3641-3DF2D12EC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18" y="1466741"/>
            <a:ext cx="5608982" cy="823912"/>
          </a:xfrm>
        </p:spPr>
        <p:txBody>
          <a:bodyPr/>
          <a:lstStyle/>
          <a:p>
            <a:r>
              <a:rPr lang="en-US" dirty="0"/>
              <a:t>Who do we authenticate to?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6388235" cy="3684588"/>
          </a:xfrm>
        </p:spPr>
        <p:txBody>
          <a:bodyPr/>
          <a:lstStyle/>
          <a:p>
            <a:r>
              <a:rPr lang="en-US" dirty="0"/>
              <a:t>LDAP providers (generally MS Active Directory)</a:t>
            </a:r>
            <a:br>
              <a:rPr lang="en-US" dirty="0"/>
            </a:br>
            <a:r>
              <a:rPr lang="en-US" dirty="0"/>
              <a:t>Lightweight Directory Access Protocol</a:t>
            </a:r>
          </a:p>
          <a:p>
            <a:r>
              <a:rPr lang="en-US" dirty="0"/>
              <a:t>SAML providers (MS Azure / ADFD / Okta / etc.)</a:t>
            </a:r>
            <a:br>
              <a:rPr lang="en-US" dirty="0"/>
            </a:br>
            <a:r>
              <a:rPr lang="en-US" dirty="0"/>
              <a:t>Security Assertion Markup Language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755F155-FD8E-2D96-660A-79D0933A05A1}"/>
              </a:ext>
            </a:extLst>
          </p:cNvPr>
          <p:cNvSpPr txBox="1">
            <a:spLocks/>
          </p:cNvSpPr>
          <p:nvPr/>
        </p:nvSpPr>
        <p:spPr>
          <a:xfrm>
            <a:off x="5943597" y="1825625"/>
            <a:ext cx="573242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C6DAA5-2102-A350-9679-03BC811662C3}"/>
              </a:ext>
            </a:extLst>
          </p:cNvPr>
          <p:cNvSpPr txBox="1">
            <a:spLocks/>
          </p:cNvSpPr>
          <p:nvPr/>
        </p:nvSpPr>
        <p:spPr>
          <a:xfrm>
            <a:off x="6096000" y="1836827"/>
            <a:ext cx="560898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6" name="Picture 2" descr="ID verification - YouTube">
            <a:extLst>
              <a:ext uri="{FF2B5EF4-FFF2-40B4-BE49-F238E27FC236}">
                <a16:creationId xmlns:a16="http://schemas.microsoft.com/office/drawing/2014/main" id="{3B83F137-3393-7ACA-BA08-A1C57959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52" y="2212585"/>
            <a:ext cx="4470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4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FB897-EC76-D2F8-3641-3DF2D12EC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 / Cons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7831483" cy="3684588"/>
          </a:xfrm>
        </p:spPr>
        <p:txBody>
          <a:bodyPr/>
          <a:lstStyle/>
          <a:p>
            <a:r>
              <a:rPr lang="en-US" dirty="0"/>
              <a:t>LDAP is great for on-prem authentication.  </a:t>
            </a:r>
          </a:p>
          <a:p>
            <a:r>
              <a:rPr lang="en-US" dirty="0"/>
              <a:t>Simple query against LDAP to validate login.</a:t>
            </a:r>
          </a:p>
          <a:p>
            <a:r>
              <a:rPr lang="en-US" dirty="0"/>
              <a:t>Very easy to implement with compatibility across many applications.</a:t>
            </a:r>
          </a:p>
          <a:p>
            <a:r>
              <a:rPr lang="en-US" dirty="0"/>
              <a:t>Applications pass logins / passwords to LDAP for authentication.</a:t>
            </a:r>
          </a:p>
          <a:p>
            <a:r>
              <a:rPr lang="en-US" dirty="0"/>
              <a:t>Problem – the application knows the login / password?!?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LDAP Authentication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755F155-FD8E-2D96-660A-79D0933A05A1}"/>
              </a:ext>
            </a:extLst>
          </p:cNvPr>
          <p:cNvSpPr txBox="1">
            <a:spLocks/>
          </p:cNvSpPr>
          <p:nvPr/>
        </p:nvSpPr>
        <p:spPr>
          <a:xfrm>
            <a:off x="5943597" y="1825625"/>
            <a:ext cx="573242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C6DAA5-2102-A350-9679-03BC811662C3}"/>
              </a:ext>
            </a:extLst>
          </p:cNvPr>
          <p:cNvSpPr txBox="1">
            <a:spLocks/>
          </p:cNvSpPr>
          <p:nvPr/>
        </p:nvSpPr>
        <p:spPr>
          <a:xfrm>
            <a:off x="6096000" y="1836827"/>
            <a:ext cx="560898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50" name="Picture 2" descr="Akeneo PIM + eCommerce: That Was Easy! | Akeneo">
            <a:extLst>
              <a:ext uri="{FF2B5EF4-FFF2-40B4-BE49-F238E27FC236}">
                <a16:creationId xmlns:a16="http://schemas.microsoft.com/office/drawing/2014/main" id="{ECA842EC-3A18-96CC-B73C-9D09EA97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01" y="2099586"/>
            <a:ext cx="3795581" cy="379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8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FB897-EC76-D2F8-3641-3DF2D12EC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18" y="1466741"/>
            <a:ext cx="4408398" cy="4001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Pros / Cons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000757"/>
            <a:ext cx="8072783" cy="4073046"/>
          </a:xfrm>
        </p:spPr>
        <p:txBody>
          <a:bodyPr>
            <a:normAutofit fontScale="92500"/>
          </a:bodyPr>
          <a:lstStyle/>
          <a:p>
            <a:r>
              <a:rPr lang="en-US" dirty="0"/>
              <a:t>Designed for cloud.</a:t>
            </a:r>
          </a:p>
          <a:p>
            <a:r>
              <a:rPr lang="en-US" dirty="0"/>
              <a:t>Logins are redirected to a trusted SAML identity provider via an external app (usually a web browser).</a:t>
            </a:r>
          </a:p>
          <a:p>
            <a:r>
              <a:rPr lang="en-US" dirty="0"/>
              <a:t>Application never knows login / password.  </a:t>
            </a:r>
          </a:p>
          <a:p>
            <a:r>
              <a:rPr lang="en-US" dirty="0"/>
              <a:t>Provider sends a token back to application.  The token indicates if login was successful and how long it is valid.</a:t>
            </a:r>
          </a:p>
          <a:p>
            <a:r>
              <a:rPr lang="en-US" dirty="0"/>
              <a:t>Implies that trust must be configured between the application and the identity provider.   Difficult to implement?!?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Authentication</a:t>
            </a:r>
          </a:p>
        </p:txBody>
      </p:sp>
      <p:pic>
        <p:nvPicPr>
          <p:cNvPr id="3074" name="Picture 2" descr="The Major Points of A Secure Email Solution - XFER Blog | | XFER">
            <a:extLst>
              <a:ext uri="{FF2B5EF4-FFF2-40B4-BE49-F238E27FC236}">
                <a16:creationId xmlns:a16="http://schemas.microsoft.com/office/drawing/2014/main" id="{8170FEB2-A986-F0E7-07F0-360BC8C2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2133600"/>
            <a:ext cx="35179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98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1625600"/>
            <a:ext cx="6983458" cy="4448203"/>
          </a:xfrm>
        </p:spPr>
        <p:txBody>
          <a:bodyPr>
            <a:normAutofit/>
          </a:bodyPr>
          <a:lstStyle/>
          <a:p>
            <a:r>
              <a:rPr lang="en-US" dirty="0"/>
              <a:t>Login and password entered in the application itself.</a:t>
            </a:r>
          </a:p>
          <a:p>
            <a:r>
              <a:rPr lang="en-US" dirty="0"/>
              <a:t>Credentials are passed to AADS securely and AADS proxies a login to LDAP server to validate the login / password.</a:t>
            </a:r>
          </a:p>
          <a:p>
            <a:r>
              <a:rPr lang="en-US" dirty="0"/>
              <a:t>AADS matches that user to System Manager and pulls the station login and password.</a:t>
            </a:r>
          </a:p>
          <a:p>
            <a:r>
              <a:rPr lang="en-US" dirty="0"/>
              <a:t>AADS sends that information back to workplace to login the user.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LDAP Authentication on Workplace Client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A457B-47C2-5DBA-A8FE-5C96A938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76" y="1509466"/>
            <a:ext cx="3850842" cy="420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91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460F-E99F-676A-0532-467183FF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Sign On - LDAP</a:t>
            </a:r>
          </a:p>
        </p:txBody>
      </p:sp>
      <p:pic>
        <p:nvPicPr>
          <p:cNvPr id="1026" name="Picture 2" descr="Image result for user with phone icon">
            <a:extLst>
              <a:ext uri="{FF2B5EF4-FFF2-40B4-BE49-F238E27FC236}">
                <a16:creationId xmlns:a16="http://schemas.microsoft.com/office/drawing/2014/main" id="{9CD80801-6EDE-4780-B9A9-36C0BF2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0" y="1491225"/>
            <a:ext cx="1464529" cy="1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er with phone icon">
            <a:extLst>
              <a:ext uri="{FF2B5EF4-FFF2-40B4-BE49-F238E27FC236}">
                <a16:creationId xmlns:a16="http://schemas.microsoft.com/office/drawing/2014/main" id="{E139F809-D98D-FEA5-1A9F-CDBDE887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11" y="2395046"/>
            <a:ext cx="12077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9BCF5CF-8D65-9167-AB7F-DD97D6C314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001606"/>
              </p:ext>
            </p:extLst>
          </p:nvPr>
        </p:nvGraphicFramePr>
        <p:xfrm>
          <a:off x="3933640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987366" imgH="2976867" progId="CorelDraw.Graphic.23">
                  <p:embed/>
                </p:oleObj>
              </mc:Choice>
              <mc:Fallback>
                <p:oleObj name="CorelDRAW" r:id="rId4" imgW="1987366" imgH="2976867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3640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7C8F40F-09DE-A31C-A99C-1AB08F90F7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81807"/>
              </p:ext>
            </p:extLst>
          </p:nvPr>
        </p:nvGraphicFramePr>
        <p:xfrm>
          <a:off x="5558495" y="133288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987366" imgH="2976867" progId="CorelDraw.Graphic.23">
                  <p:embed/>
                </p:oleObj>
              </mc:Choice>
              <mc:Fallback>
                <p:oleObj name="CorelDRAW" r:id="rId6" imgW="1987366" imgH="2976867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8495" y="133288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01FB027-9922-77B0-8256-34F3527E7F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170400"/>
              </p:ext>
            </p:extLst>
          </p:nvPr>
        </p:nvGraphicFramePr>
        <p:xfrm>
          <a:off x="8780234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987366" imgH="2976867" progId="CorelDraw.Graphic.23">
                  <p:embed/>
                </p:oleObj>
              </mc:Choice>
              <mc:Fallback>
                <p:oleObj name="CorelDRAW" r:id="rId8" imgW="1987366" imgH="2976867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80234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83FCBC-1D9E-65BB-CCFA-F5465F172229}"/>
              </a:ext>
            </a:extLst>
          </p:cNvPr>
          <p:cNvSpPr txBox="1"/>
          <p:nvPr/>
        </p:nvSpPr>
        <p:spPr>
          <a:xfrm>
            <a:off x="360248" y="3130550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User wishes to login to 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F7067E-5094-F0B5-0CA8-3E4E727154F7}"/>
              </a:ext>
            </a:extLst>
          </p:cNvPr>
          <p:cNvSpPr txBox="1"/>
          <p:nvPr/>
        </p:nvSpPr>
        <p:spPr>
          <a:xfrm>
            <a:off x="1837621" y="3772704"/>
            <a:ext cx="1349171" cy="21463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/>
            <a:r>
              <a:rPr lang="en-US" dirty="0"/>
              <a:t>User enters login / password into app.</a:t>
            </a:r>
          </a:p>
          <a:p>
            <a:pPr algn="ctr"/>
            <a:r>
              <a:rPr lang="en-US" dirty="0"/>
              <a:t>Sends info to AADS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E15B1-D468-6DC5-664C-694DFCE23754}"/>
              </a:ext>
            </a:extLst>
          </p:cNvPr>
          <p:cNvSpPr txBox="1"/>
          <p:nvPr/>
        </p:nvSpPr>
        <p:spPr>
          <a:xfrm>
            <a:off x="380636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gets password.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455DF2-C1E6-278F-4FFA-59266822BB80}"/>
              </a:ext>
            </a:extLst>
          </p:cNvPr>
          <p:cNvSpPr txBox="1"/>
          <p:nvPr/>
        </p:nvSpPr>
        <p:spPr>
          <a:xfrm>
            <a:off x="5460180" y="305782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Validates login with LDAP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1FD54-55EB-C3EA-7293-FC48A57E9366}"/>
              </a:ext>
            </a:extLst>
          </p:cNvPr>
          <p:cNvSpPr txBox="1"/>
          <p:nvPr/>
        </p:nvSpPr>
        <p:spPr>
          <a:xfrm>
            <a:off x="8597436" y="30425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dirty="0"/>
              <a:t>SIP station login sent back to AADS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C1D91E-735D-16CA-8449-3FBDD992EA8B}"/>
              </a:ext>
            </a:extLst>
          </p:cNvPr>
          <p:cNvSpPr txBox="1"/>
          <p:nvPr/>
        </p:nvSpPr>
        <p:spPr>
          <a:xfrm>
            <a:off x="5437252" y="4231344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AADS pulls email / groups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2722B94-1BCE-7F44-5E0D-BADA9FEF2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34266"/>
              </p:ext>
            </p:extLst>
          </p:nvPr>
        </p:nvGraphicFramePr>
        <p:xfrm>
          <a:off x="7161920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1987366" imgH="2976867" progId="CorelDraw.Graphic.23">
                  <p:embed/>
                </p:oleObj>
              </mc:Choice>
              <mc:Fallback>
                <p:oleObj name="CorelDRAW" r:id="rId10" imgW="1987366" imgH="2976867" progId="CorelDraw.Graphic.2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9BCF5CF-8D65-9167-AB7F-DD97D6C314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1920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EE3EAB3-5306-B87E-D82B-3AC90136EF8B}"/>
              </a:ext>
            </a:extLst>
          </p:cNvPr>
          <p:cNvSpPr txBox="1"/>
          <p:nvPr/>
        </p:nvSpPr>
        <p:spPr>
          <a:xfrm>
            <a:off x="703464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algn="ctr"/>
            <a:r>
              <a:rPr lang="en-US" dirty="0"/>
              <a:t>AADS matches user email to SMGR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ECB1A6E-EBEE-EFBA-4210-74206B139CC0}"/>
              </a:ext>
            </a:extLst>
          </p:cNvPr>
          <p:cNvSpPr/>
          <p:nvPr/>
        </p:nvSpPr>
        <p:spPr>
          <a:xfrm rot="19424127">
            <a:off x="3176483" y="2493620"/>
            <a:ext cx="709491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5141404-1E78-46C6-200A-A368D5604250}"/>
              </a:ext>
            </a:extLst>
          </p:cNvPr>
          <p:cNvSpPr/>
          <p:nvPr/>
        </p:nvSpPr>
        <p:spPr>
          <a:xfrm>
            <a:off x="5004533" y="1822703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426DAD6-F1D7-8DDD-0B85-7C7154CBCEA9}"/>
              </a:ext>
            </a:extLst>
          </p:cNvPr>
          <p:cNvSpPr/>
          <p:nvPr/>
        </p:nvSpPr>
        <p:spPr>
          <a:xfrm>
            <a:off x="6644305" y="1826176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00266C7-3D12-3AC1-0A89-C6EB059A7AA1}"/>
              </a:ext>
            </a:extLst>
          </p:cNvPr>
          <p:cNvSpPr/>
          <p:nvPr/>
        </p:nvSpPr>
        <p:spPr>
          <a:xfrm>
            <a:off x="8262349" y="1808930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DDB6ECDF-D9E2-36B1-C11F-9888D21998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720114"/>
              </p:ext>
            </p:extLst>
          </p:nvPr>
        </p:nvGraphicFramePr>
        <p:xfrm>
          <a:off x="10391990" y="1277367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1987366" imgH="2976867" progId="CorelDraw.Graphic.23">
                  <p:embed/>
                </p:oleObj>
              </mc:Choice>
              <mc:Fallback>
                <p:oleObj name="CorelDRAW" r:id="rId11" imgW="1987366" imgH="2976867" progId="CorelDraw.Graphic.23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A2722B94-1BCE-7F44-5E0D-BADA9FEF2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91990" y="1277367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" name="TextBox 1023">
            <a:extLst>
              <a:ext uri="{FF2B5EF4-FFF2-40B4-BE49-F238E27FC236}">
                <a16:creationId xmlns:a16="http://schemas.microsoft.com/office/drawing/2014/main" id="{B3AF1E5F-ED3F-7C7A-1D7F-DBB3D26DC732}"/>
              </a:ext>
            </a:extLst>
          </p:cNvPr>
          <p:cNvSpPr txBox="1"/>
          <p:nvPr/>
        </p:nvSpPr>
        <p:spPr>
          <a:xfrm>
            <a:off x="10023895" y="3002311"/>
            <a:ext cx="1823642" cy="29167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builds config based on group membership and sends SIP login back to user to login</a:t>
            </a:r>
          </a:p>
        </p:txBody>
      </p:sp>
      <p:sp>
        <p:nvSpPr>
          <p:cNvPr id="1025" name="Arrow: Right 1024">
            <a:extLst>
              <a:ext uri="{FF2B5EF4-FFF2-40B4-BE49-F238E27FC236}">
                <a16:creationId xmlns:a16="http://schemas.microsoft.com/office/drawing/2014/main" id="{B888FF95-9685-5F4E-67BA-C57DF01174F8}"/>
              </a:ext>
            </a:extLst>
          </p:cNvPr>
          <p:cNvSpPr/>
          <p:nvPr/>
        </p:nvSpPr>
        <p:spPr>
          <a:xfrm>
            <a:off x="9844996" y="1808930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Arrow: Right 1026">
            <a:extLst>
              <a:ext uri="{FF2B5EF4-FFF2-40B4-BE49-F238E27FC236}">
                <a16:creationId xmlns:a16="http://schemas.microsoft.com/office/drawing/2014/main" id="{8679328C-6C49-DBAA-E11F-F74F0D55C368}"/>
              </a:ext>
            </a:extLst>
          </p:cNvPr>
          <p:cNvSpPr/>
          <p:nvPr/>
        </p:nvSpPr>
        <p:spPr>
          <a:xfrm rot="10800000">
            <a:off x="3029127" y="5593304"/>
            <a:ext cx="7514592" cy="422787"/>
          </a:xfrm>
          <a:prstGeom prst="rightArrow">
            <a:avLst>
              <a:gd name="adj1" fmla="val 50000"/>
              <a:gd name="adj2" fmla="val 593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2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 animBg="1"/>
      <p:bldP spid="27" grpId="0" animBg="1"/>
      <p:bldP spid="28" grpId="0" animBg="1"/>
      <p:bldP spid="29" grpId="0" animBg="1"/>
      <p:bldP spid="1024" grpId="0"/>
      <p:bldP spid="1025" grpId="0" animBg="1"/>
      <p:bldP spid="10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color">
            <a:extLst>
              <a:ext uri="{FF2B5EF4-FFF2-40B4-BE49-F238E27FC236}">
                <a16:creationId xmlns:a16="http://schemas.microsoft.com/office/drawing/2014/main" id="{B0146DD4-E919-82D6-2019-2EEC403938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3D697B-3563-00EE-6DAC-BFA846B075EB}"/>
              </a:ext>
            </a:extLst>
          </p:cNvPr>
          <p:cNvGrpSpPr/>
          <p:nvPr/>
        </p:nvGrpSpPr>
        <p:grpSpPr>
          <a:xfrm>
            <a:off x="-28958" y="0"/>
            <a:ext cx="4959702" cy="6858000"/>
            <a:chOff x="-24656" y="0"/>
            <a:chExt cx="4959702" cy="6858000"/>
          </a:xfrm>
        </p:grpSpPr>
        <p:sp>
          <p:nvSpPr>
            <p:cNvPr id="4" name="Graphic 81">
              <a:extLst>
                <a:ext uri="{FF2B5EF4-FFF2-40B4-BE49-F238E27FC236}">
                  <a16:creationId xmlns:a16="http://schemas.microsoft.com/office/drawing/2014/main" id="{B3376944-9B21-CBE1-2460-691A59189E36}"/>
                </a:ext>
              </a:extLst>
            </p:cNvPr>
            <p:cNvSpPr/>
            <p:nvPr/>
          </p:nvSpPr>
          <p:spPr>
            <a:xfrm>
              <a:off x="-24656" y="0"/>
              <a:ext cx="4367915" cy="6858000"/>
            </a:xfrm>
            <a:custGeom>
              <a:avLst/>
              <a:gdLst>
                <a:gd name="connsiteX0" fmla="*/ 3632634 w 4367915"/>
                <a:gd name="connsiteY0" fmla="*/ 6858000 h 6858000"/>
                <a:gd name="connsiteX1" fmla="*/ 0 w 4367915"/>
                <a:gd name="connsiteY1" fmla="*/ 6858000 h 6858000"/>
                <a:gd name="connsiteX2" fmla="*/ 0 w 4367915"/>
                <a:gd name="connsiteY2" fmla="*/ 0 h 6858000"/>
                <a:gd name="connsiteX3" fmla="*/ 4367916 w 4367915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7915" h="6858000">
                  <a:moveTo>
                    <a:pt x="3632634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4367916" y="0"/>
                  </a:lnTo>
                  <a:close/>
                </a:path>
              </a:pathLst>
            </a:custGeom>
            <a:solidFill>
              <a:schemeClr val="accent5"/>
            </a:solidFill>
            <a:ln w="6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7A709-B8A1-0F7B-8969-CAE6C07FF321}"/>
                </a:ext>
              </a:extLst>
            </p:cNvPr>
            <p:cNvSpPr/>
            <p:nvPr/>
          </p:nvSpPr>
          <p:spPr>
            <a:xfrm>
              <a:off x="3282072" y="0"/>
              <a:ext cx="1652974" cy="6858000"/>
            </a:xfrm>
            <a:custGeom>
              <a:avLst/>
              <a:gdLst>
                <a:gd name="connsiteX0" fmla="*/ 1019879 w 1652974"/>
                <a:gd name="connsiteY0" fmla="*/ 49530 h 6858000"/>
                <a:gd name="connsiteX1" fmla="*/ 1012894 w 1652974"/>
                <a:gd name="connsiteY1" fmla="*/ 62230 h 6858000"/>
                <a:gd name="connsiteX2" fmla="*/ 1022419 w 1652974"/>
                <a:gd name="connsiteY2" fmla="*/ 3810 h 6858000"/>
                <a:gd name="connsiteX3" fmla="*/ 1022419 w 1652974"/>
                <a:gd name="connsiteY3" fmla="*/ 3810 h 6858000"/>
                <a:gd name="connsiteX4" fmla="*/ 1005909 w 1652974"/>
                <a:gd name="connsiteY4" fmla="*/ 3810 h 6858000"/>
                <a:gd name="connsiteX5" fmla="*/ 1002099 w 1652974"/>
                <a:gd name="connsiteY5" fmla="*/ 3810 h 6858000"/>
                <a:gd name="connsiteX6" fmla="*/ 989399 w 1652974"/>
                <a:gd name="connsiteY6" fmla="*/ 45720 h 6858000"/>
                <a:gd name="connsiteX7" fmla="*/ 1000194 w 1652974"/>
                <a:gd name="connsiteY7" fmla="*/ 33655 h 6858000"/>
                <a:gd name="connsiteX8" fmla="*/ 999559 w 1652974"/>
                <a:gd name="connsiteY8" fmla="*/ 121920 h 6858000"/>
                <a:gd name="connsiteX9" fmla="*/ 966539 w 1652974"/>
                <a:gd name="connsiteY9" fmla="*/ 173990 h 6858000"/>
                <a:gd name="connsiteX10" fmla="*/ 791914 w 1652974"/>
                <a:gd name="connsiteY10" fmla="*/ 1007745 h 6858000"/>
                <a:gd name="connsiteX11" fmla="*/ 785564 w 1652974"/>
                <a:gd name="connsiteY11" fmla="*/ 996315 h 6858000"/>
                <a:gd name="connsiteX12" fmla="*/ 747464 w 1652974"/>
                <a:gd name="connsiteY12" fmla="*/ 1240790 h 6858000"/>
                <a:gd name="connsiteX13" fmla="*/ 719524 w 1652974"/>
                <a:gd name="connsiteY13" fmla="*/ 1271270 h 6858000"/>
                <a:gd name="connsiteX14" fmla="*/ 686504 w 1652974"/>
                <a:gd name="connsiteY14" fmla="*/ 1488440 h 6858000"/>
                <a:gd name="connsiteX15" fmla="*/ 656024 w 1652974"/>
                <a:gd name="connsiteY15" fmla="*/ 1645285 h 6858000"/>
                <a:gd name="connsiteX16" fmla="*/ 639514 w 1652974"/>
                <a:gd name="connsiteY16" fmla="*/ 1720215 h 6858000"/>
                <a:gd name="connsiteX17" fmla="*/ 664279 w 1652974"/>
                <a:gd name="connsiteY17" fmla="*/ 1731010 h 6858000"/>
                <a:gd name="connsiteX18" fmla="*/ 620464 w 1652974"/>
                <a:gd name="connsiteY18" fmla="*/ 1831975 h 6858000"/>
                <a:gd name="connsiteX19" fmla="*/ 605224 w 1652974"/>
                <a:gd name="connsiteY19" fmla="*/ 1996440 h 6858000"/>
                <a:gd name="connsiteX20" fmla="*/ 582999 w 1652974"/>
                <a:gd name="connsiteY20" fmla="*/ 2030095 h 6858000"/>
                <a:gd name="connsiteX21" fmla="*/ 580459 w 1652974"/>
                <a:gd name="connsiteY21" fmla="*/ 2097405 h 6858000"/>
                <a:gd name="connsiteX22" fmla="*/ 595064 w 1652974"/>
                <a:gd name="connsiteY22" fmla="*/ 2085975 h 6858000"/>
                <a:gd name="connsiteX23" fmla="*/ 591889 w 1652974"/>
                <a:gd name="connsiteY23" fmla="*/ 2144395 h 6858000"/>
                <a:gd name="connsiteX24" fmla="*/ 570934 w 1652974"/>
                <a:gd name="connsiteY24" fmla="*/ 2144395 h 6858000"/>
                <a:gd name="connsiteX25" fmla="*/ 553789 w 1652974"/>
                <a:gd name="connsiteY25" fmla="*/ 2225040 h 6858000"/>
                <a:gd name="connsiteX26" fmla="*/ 529659 w 1652974"/>
                <a:gd name="connsiteY26" fmla="*/ 2345690 h 6858000"/>
                <a:gd name="connsiteX27" fmla="*/ 502354 w 1652974"/>
                <a:gd name="connsiteY27" fmla="*/ 2494280 h 6858000"/>
                <a:gd name="connsiteX28" fmla="*/ 487749 w 1652974"/>
                <a:gd name="connsiteY28" fmla="*/ 2574290 h 6858000"/>
                <a:gd name="connsiteX29" fmla="*/ 480129 w 1652974"/>
                <a:gd name="connsiteY29" fmla="*/ 2614930 h 6858000"/>
                <a:gd name="connsiteX30" fmla="*/ 473144 w 1652974"/>
                <a:gd name="connsiteY30" fmla="*/ 2656205 h 6858000"/>
                <a:gd name="connsiteX31" fmla="*/ 447109 w 1652974"/>
                <a:gd name="connsiteY31" fmla="*/ 2818765 h 6858000"/>
                <a:gd name="connsiteX32" fmla="*/ 424884 w 1652974"/>
                <a:gd name="connsiteY32" fmla="*/ 2968625 h 6858000"/>
                <a:gd name="connsiteX33" fmla="*/ 400754 w 1652974"/>
                <a:gd name="connsiteY33" fmla="*/ 3177540 h 6858000"/>
                <a:gd name="connsiteX34" fmla="*/ 440759 w 1652974"/>
                <a:gd name="connsiteY34" fmla="*/ 3091180 h 6858000"/>
                <a:gd name="connsiteX35" fmla="*/ 439489 w 1652974"/>
                <a:gd name="connsiteY35" fmla="*/ 3174365 h 6858000"/>
                <a:gd name="connsiteX36" fmla="*/ 410279 w 1652974"/>
                <a:gd name="connsiteY36" fmla="*/ 3228975 h 6858000"/>
                <a:gd name="connsiteX37" fmla="*/ 379799 w 1652974"/>
                <a:gd name="connsiteY37" fmla="*/ 3295015 h 6858000"/>
                <a:gd name="connsiteX38" fmla="*/ 398214 w 1652974"/>
                <a:gd name="connsiteY38" fmla="*/ 3309620 h 6858000"/>
                <a:gd name="connsiteX39" fmla="*/ 383609 w 1652974"/>
                <a:gd name="connsiteY39" fmla="*/ 3329305 h 6858000"/>
                <a:gd name="connsiteX40" fmla="*/ 364559 w 1652974"/>
                <a:gd name="connsiteY40" fmla="*/ 3538855 h 6858000"/>
                <a:gd name="connsiteX41" fmla="*/ 364559 w 1652974"/>
                <a:gd name="connsiteY41" fmla="*/ 3733800 h 6858000"/>
                <a:gd name="connsiteX42" fmla="*/ 382339 w 1652974"/>
                <a:gd name="connsiteY42" fmla="*/ 3733800 h 6858000"/>
                <a:gd name="connsiteX43" fmla="*/ 368369 w 1652974"/>
                <a:gd name="connsiteY43" fmla="*/ 3811270 h 6858000"/>
                <a:gd name="connsiteX44" fmla="*/ 384244 w 1652974"/>
                <a:gd name="connsiteY44" fmla="*/ 3890010 h 6858000"/>
                <a:gd name="connsiteX45" fmla="*/ 352494 w 1652974"/>
                <a:gd name="connsiteY45" fmla="*/ 3928745 h 6858000"/>
                <a:gd name="connsiteX46" fmla="*/ 346779 w 1652974"/>
                <a:gd name="connsiteY46" fmla="*/ 3992245 h 6858000"/>
                <a:gd name="connsiteX47" fmla="*/ 356939 w 1652974"/>
                <a:gd name="connsiteY47" fmla="*/ 3962400 h 6858000"/>
                <a:gd name="connsiteX48" fmla="*/ 344874 w 1652974"/>
                <a:gd name="connsiteY48" fmla="*/ 4138295 h 6858000"/>
                <a:gd name="connsiteX49" fmla="*/ 357574 w 1652974"/>
                <a:gd name="connsiteY49" fmla="*/ 4109720 h 6858000"/>
                <a:gd name="connsiteX50" fmla="*/ 325189 w 1652974"/>
                <a:gd name="connsiteY50" fmla="*/ 4213225 h 6858000"/>
                <a:gd name="connsiteX51" fmla="*/ 323284 w 1652974"/>
                <a:gd name="connsiteY51" fmla="*/ 4163695 h 6858000"/>
                <a:gd name="connsiteX52" fmla="*/ 316934 w 1652974"/>
                <a:gd name="connsiteY52" fmla="*/ 4357370 h 6858000"/>
                <a:gd name="connsiteX53" fmla="*/ 320109 w 1652974"/>
                <a:gd name="connsiteY53" fmla="*/ 4333875 h 6858000"/>
                <a:gd name="connsiteX54" fmla="*/ 324554 w 1652974"/>
                <a:gd name="connsiteY54" fmla="*/ 4453890 h 6858000"/>
                <a:gd name="connsiteX55" fmla="*/ 320744 w 1652974"/>
                <a:gd name="connsiteY55" fmla="*/ 4638675 h 6858000"/>
                <a:gd name="connsiteX56" fmla="*/ 318839 w 1652974"/>
                <a:gd name="connsiteY56" fmla="*/ 4735195 h 6858000"/>
                <a:gd name="connsiteX57" fmla="*/ 317569 w 1652974"/>
                <a:gd name="connsiteY57" fmla="*/ 4822825 h 6858000"/>
                <a:gd name="connsiteX58" fmla="*/ 324554 w 1652974"/>
                <a:gd name="connsiteY58" fmla="*/ 4939030 h 6858000"/>
                <a:gd name="connsiteX59" fmla="*/ 347414 w 1652974"/>
                <a:gd name="connsiteY59" fmla="*/ 4906010 h 6858000"/>
                <a:gd name="connsiteX60" fmla="*/ 355034 w 1652974"/>
                <a:gd name="connsiteY60" fmla="*/ 4972685 h 6858000"/>
                <a:gd name="connsiteX61" fmla="*/ 305504 w 1652974"/>
                <a:gd name="connsiteY61" fmla="*/ 4930775 h 6858000"/>
                <a:gd name="connsiteX62" fmla="*/ 297249 w 1652974"/>
                <a:gd name="connsiteY62" fmla="*/ 5006975 h 6858000"/>
                <a:gd name="connsiteX63" fmla="*/ 283279 w 1652974"/>
                <a:gd name="connsiteY63" fmla="*/ 5126355 h 6858000"/>
                <a:gd name="connsiteX64" fmla="*/ 265499 w 1652974"/>
                <a:gd name="connsiteY64" fmla="*/ 5273040 h 6858000"/>
                <a:gd name="connsiteX65" fmla="*/ 260419 w 1652974"/>
                <a:gd name="connsiteY65" fmla="*/ 5312410 h 6858000"/>
                <a:gd name="connsiteX66" fmla="*/ 254704 w 1652974"/>
                <a:gd name="connsiteY66" fmla="*/ 5352415 h 6858000"/>
                <a:gd name="connsiteX67" fmla="*/ 243274 w 1652974"/>
                <a:gd name="connsiteY67" fmla="*/ 5433060 h 6858000"/>
                <a:gd name="connsiteX68" fmla="*/ 220414 w 1652974"/>
                <a:gd name="connsiteY68" fmla="*/ 5591810 h 6858000"/>
                <a:gd name="connsiteX69" fmla="*/ 196284 w 1652974"/>
                <a:gd name="connsiteY69" fmla="*/ 5735320 h 6858000"/>
                <a:gd name="connsiteX70" fmla="*/ 175329 w 1652974"/>
                <a:gd name="connsiteY70" fmla="*/ 5850255 h 6858000"/>
                <a:gd name="connsiteX71" fmla="*/ 166439 w 1652974"/>
                <a:gd name="connsiteY71" fmla="*/ 5892800 h 6858000"/>
                <a:gd name="connsiteX72" fmla="*/ 158819 w 1652974"/>
                <a:gd name="connsiteY72" fmla="*/ 5922645 h 6858000"/>
                <a:gd name="connsiteX73" fmla="*/ 125164 w 1652974"/>
                <a:gd name="connsiteY73" fmla="*/ 5925185 h 6858000"/>
                <a:gd name="connsiteX74" fmla="*/ 127704 w 1652974"/>
                <a:gd name="connsiteY74" fmla="*/ 6008370 h 6858000"/>
                <a:gd name="connsiteX75" fmla="*/ 113099 w 1652974"/>
                <a:gd name="connsiteY75" fmla="*/ 5993765 h 6858000"/>
                <a:gd name="connsiteX76" fmla="*/ 108654 w 1652974"/>
                <a:gd name="connsiteY76" fmla="*/ 6040755 h 6858000"/>
                <a:gd name="connsiteX77" fmla="*/ 158184 w 1652974"/>
                <a:gd name="connsiteY77" fmla="*/ 6020435 h 6858000"/>
                <a:gd name="connsiteX78" fmla="*/ 142944 w 1652974"/>
                <a:gd name="connsiteY78" fmla="*/ 6088380 h 6858000"/>
                <a:gd name="connsiteX79" fmla="*/ 128974 w 1652974"/>
                <a:gd name="connsiteY79" fmla="*/ 6082665 h 6858000"/>
                <a:gd name="connsiteX80" fmla="*/ 139769 w 1652974"/>
                <a:gd name="connsiteY80" fmla="*/ 6194425 h 6858000"/>
                <a:gd name="connsiteX81" fmla="*/ 97859 w 1652974"/>
                <a:gd name="connsiteY81" fmla="*/ 6367145 h 6858000"/>
                <a:gd name="connsiteX82" fmla="*/ 78809 w 1652974"/>
                <a:gd name="connsiteY82" fmla="*/ 6454775 h 6858000"/>
                <a:gd name="connsiteX83" fmla="*/ 68014 w 1652974"/>
                <a:gd name="connsiteY83" fmla="*/ 6497955 h 6858000"/>
                <a:gd name="connsiteX84" fmla="*/ 56584 w 1652974"/>
                <a:gd name="connsiteY84" fmla="*/ 6539865 h 6858000"/>
                <a:gd name="connsiteX85" fmla="*/ 50234 w 1652974"/>
                <a:gd name="connsiteY85" fmla="*/ 6486525 h 6858000"/>
                <a:gd name="connsiteX86" fmla="*/ 33089 w 1652974"/>
                <a:gd name="connsiteY86" fmla="*/ 6536690 h 6858000"/>
                <a:gd name="connsiteX87" fmla="*/ 42614 w 1652974"/>
                <a:gd name="connsiteY87" fmla="*/ 6566535 h 6858000"/>
                <a:gd name="connsiteX88" fmla="*/ 26104 w 1652974"/>
                <a:gd name="connsiteY88" fmla="*/ 6704965 h 6858000"/>
                <a:gd name="connsiteX89" fmla="*/ 17214 w 1652974"/>
                <a:gd name="connsiteY89" fmla="*/ 6738620 h 6858000"/>
                <a:gd name="connsiteX90" fmla="*/ 12769 w 1652974"/>
                <a:gd name="connsiteY90" fmla="*/ 6755131 h 6858000"/>
                <a:gd name="connsiteX91" fmla="*/ 8324 w 1652974"/>
                <a:gd name="connsiteY91" fmla="*/ 6771006 h 6858000"/>
                <a:gd name="connsiteX92" fmla="*/ 69 w 1652974"/>
                <a:gd name="connsiteY92" fmla="*/ 6832600 h 6858000"/>
                <a:gd name="connsiteX93" fmla="*/ 42614 w 1652974"/>
                <a:gd name="connsiteY93" fmla="*/ 6858000 h 6858000"/>
                <a:gd name="connsiteX94" fmla="*/ 640149 w 1652974"/>
                <a:gd name="connsiteY94" fmla="*/ 6858000 h 6858000"/>
                <a:gd name="connsiteX95" fmla="*/ 672534 w 1652974"/>
                <a:gd name="connsiteY95" fmla="*/ 6680200 h 6858000"/>
                <a:gd name="connsiteX96" fmla="*/ 675709 w 1652974"/>
                <a:gd name="connsiteY96" fmla="*/ 6690360 h 6858000"/>
                <a:gd name="connsiteX97" fmla="*/ 694759 w 1652974"/>
                <a:gd name="connsiteY97" fmla="*/ 6628765 h 6858000"/>
                <a:gd name="connsiteX98" fmla="*/ 716349 w 1652974"/>
                <a:gd name="connsiteY98" fmla="*/ 6548756 h 6858000"/>
                <a:gd name="connsiteX99" fmla="*/ 699839 w 1652974"/>
                <a:gd name="connsiteY99" fmla="*/ 6541135 h 6858000"/>
                <a:gd name="connsiteX100" fmla="*/ 745559 w 1652974"/>
                <a:gd name="connsiteY100" fmla="*/ 6393815 h 6858000"/>
                <a:gd name="connsiteX101" fmla="*/ 739209 w 1652974"/>
                <a:gd name="connsiteY101" fmla="*/ 6346825 h 6858000"/>
                <a:gd name="connsiteX102" fmla="*/ 761434 w 1652974"/>
                <a:gd name="connsiteY102" fmla="*/ 6238240 h 6858000"/>
                <a:gd name="connsiteX103" fmla="*/ 789374 w 1652974"/>
                <a:gd name="connsiteY103" fmla="*/ 6084570 h 6858000"/>
                <a:gd name="connsiteX104" fmla="*/ 804614 w 1652974"/>
                <a:gd name="connsiteY104" fmla="*/ 5995670 h 6858000"/>
                <a:gd name="connsiteX105" fmla="*/ 819219 w 1652974"/>
                <a:gd name="connsiteY105" fmla="*/ 5901055 h 6858000"/>
                <a:gd name="connsiteX106" fmla="*/ 849064 w 1652974"/>
                <a:gd name="connsiteY106" fmla="*/ 5702300 h 6858000"/>
                <a:gd name="connsiteX107" fmla="*/ 874464 w 1652974"/>
                <a:gd name="connsiteY107" fmla="*/ 5503545 h 6858000"/>
                <a:gd name="connsiteX108" fmla="*/ 886529 w 1652974"/>
                <a:gd name="connsiteY108" fmla="*/ 5408930 h 6858000"/>
                <a:gd name="connsiteX109" fmla="*/ 896689 w 1652974"/>
                <a:gd name="connsiteY109" fmla="*/ 5320030 h 6858000"/>
                <a:gd name="connsiteX110" fmla="*/ 913834 w 1652974"/>
                <a:gd name="connsiteY110" fmla="*/ 5166360 h 6858000"/>
                <a:gd name="connsiteX111" fmla="*/ 920819 w 1652974"/>
                <a:gd name="connsiteY111" fmla="*/ 5105400 h 6858000"/>
                <a:gd name="connsiteX112" fmla="*/ 925899 w 1652974"/>
                <a:gd name="connsiteY112" fmla="*/ 5057775 h 6858000"/>
                <a:gd name="connsiteX113" fmla="*/ 927169 w 1652974"/>
                <a:gd name="connsiteY113" fmla="*/ 5066665 h 6858000"/>
                <a:gd name="connsiteX114" fmla="*/ 958919 w 1652974"/>
                <a:gd name="connsiteY114" fmla="*/ 4765675 h 6858000"/>
                <a:gd name="connsiteX115" fmla="*/ 977334 w 1652974"/>
                <a:gd name="connsiteY115" fmla="*/ 4586605 h 6858000"/>
                <a:gd name="connsiteX116" fmla="*/ 986859 w 1652974"/>
                <a:gd name="connsiteY116" fmla="*/ 4493260 h 6858000"/>
                <a:gd name="connsiteX117" fmla="*/ 995749 w 1652974"/>
                <a:gd name="connsiteY117" fmla="*/ 4399280 h 6858000"/>
                <a:gd name="connsiteX118" fmla="*/ 1012894 w 1652974"/>
                <a:gd name="connsiteY118" fmla="*/ 4211955 h 6858000"/>
                <a:gd name="connsiteX119" fmla="*/ 1028134 w 1652974"/>
                <a:gd name="connsiteY119" fmla="*/ 4032885 h 6858000"/>
                <a:gd name="connsiteX120" fmla="*/ 1048454 w 1652974"/>
                <a:gd name="connsiteY120" fmla="*/ 3728720 h 6858000"/>
                <a:gd name="connsiteX121" fmla="*/ 1085284 w 1652974"/>
                <a:gd name="connsiteY121" fmla="*/ 3553460 h 6858000"/>
                <a:gd name="connsiteX122" fmla="*/ 1068139 w 1652974"/>
                <a:gd name="connsiteY122" fmla="*/ 3547745 h 6858000"/>
                <a:gd name="connsiteX123" fmla="*/ 1070679 w 1652974"/>
                <a:gd name="connsiteY123" fmla="*/ 3368675 h 6858000"/>
                <a:gd name="connsiteX124" fmla="*/ 1092904 w 1652974"/>
                <a:gd name="connsiteY124" fmla="*/ 3141345 h 6858000"/>
                <a:gd name="connsiteX125" fmla="*/ 1113859 w 1652974"/>
                <a:gd name="connsiteY125" fmla="*/ 2985135 h 6858000"/>
                <a:gd name="connsiteX126" fmla="*/ 1139894 w 1652974"/>
                <a:gd name="connsiteY126" fmla="*/ 2818130 h 6858000"/>
                <a:gd name="connsiteX127" fmla="*/ 1153229 w 1652974"/>
                <a:gd name="connsiteY127" fmla="*/ 2734310 h 6858000"/>
                <a:gd name="connsiteX128" fmla="*/ 1167834 w 1652974"/>
                <a:gd name="connsiteY128" fmla="*/ 2653030 h 6858000"/>
                <a:gd name="connsiteX129" fmla="*/ 1196409 w 1652974"/>
                <a:gd name="connsiteY129" fmla="*/ 2501900 h 6858000"/>
                <a:gd name="connsiteX130" fmla="*/ 1209109 w 1652974"/>
                <a:gd name="connsiteY130" fmla="*/ 2435860 h 6858000"/>
                <a:gd name="connsiteX131" fmla="*/ 1221809 w 1652974"/>
                <a:gd name="connsiteY131" fmla="*/ 2378075 h 6858000"/>
                <a:gd name="connsiteX132" fmla="*/ 1242129 w 1652974"/>
                <a:gd name="connsiteY132" fmla="*/ 2292985 h 6858000"/>
                <a:gd name="connsiteX133" fmla="*/ 1254829 w 1652974"/>
                <a:gd name="connsiteY133" fmla="*/ 2145665 h 6858000"/>
                <a:gd name="connsiteX134" fmla="*/ 1275149 w 1652974"/>
                <a:gd name="connsiteY134" fmla="*/ 2000250 h 6858000"/>
                <a:gd name="connsiteX135" fmla="*/ 1278959 w 1652974"/>
                <a:gd name="connsiteY135" fmla="*/ 2010410 h 6858000"/>
                <a:gd name="connsiteX136" fmla="*/ 1352619 w 1652974"/>
                <a:gd name="connsiteY136" fmla="*/ 1646555 h 6858000"/>
                <a:gd name="connsiteX137" fmla="*/ 1431359 w 1652974"/>
                <a:gd name="connsiteY137" fmla="*/ 1268730 h 6858000"/>
                <a:gd name="connsiteX138" fmla="*/ 1425009 w 1652974"/>
                <a:gd name="connsiteY138" fmla="*/ 1282700 h 6858000"/>
                <a:gd name="connsiteX139" fmla="*/ 1475809 w 1652974"/>
                <a:gd name="connsiteY139" fmla="*/ 1125855 h 6858000"/>
                <a:gd name="connsiteX140" fmla="*/ 1453584 w 1652974"/>
                <a:gd name="connsiteY140" fmla="*/ 1012190 h 6858000"/>
                <a:gd name="connsiteX141" fmla="*/ 1459299 w 1652974"/>
                <a:gd name="connsiteY141" fmla="*/ 1014730 h 6858000"/>
                <a:gd name="connsiteX142" fmla="*/ 1464379 w 1652974"/>
                <a:gd name="connsiteY142" fmla="*/ 904875 h 6858000"/>
                <a:gd name="connsiteX143" fmla="*/ 1473904 w 1652974"/>
                <a:gd name="connsiteY143" fmla="*/ 771525 h 6858000"/>
                <a:gd name="connsiteX144" fmla="*/ 1487874 w 1652974"/>
                <a:gd name="connsiteY144" fmla="*/ 777240 h 6858000"/>
                <a:gd name="connsiteX145" fmla="*/ 1500574 w 1652974"/>
                <a:gd name="connsiteY145" fmla="*/ 648335 h 6858000"/>
                <a:gd name="connsiteX146" fmla="*/ 1520259 w 1652974"/>
                <a:gd name="connsiteY146" fmla="*/ 535305 h 6858000"/>
                <a:gd name="connsiteX147" fmla="*/ 1598999 w 1652974"/>
                <a:gd name="connsiteY147" fmla="*/ 107315 h 6858000"/>
                <a:gd name="connsiteX148" fmla="*/ 1652974 w 1652974"/>
                <a:gd name="connsiteY148" fmla="*/ 15875 h 6858000"/>
                <a:gd name="connsiteX149" fmla="*/ 1650434 w 1652974"/>
                <a:gd name="connsiteY149" fmla="*/ 1270 h 6858000"/>
                <a:gd name="connsiteX150" fmla="*/ 1647259 w 1652974"/>
                <a:gd name="connsiteY150" fmla="*/ 0 h 6858000"/>
                <a:gd name="connsiteX151" fmla="*/ 1024959 w 1652974"/>
                <a:gd name="connsiteY151" fmla="*/ 0 h 6858000"/>
                <a:gd name="connsiteX152" fmla="*/ 1019879 w 1652974"/>
                <a:gd name="connsiteY152" fmla="*/ 4953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652974" h="6858000">
                  <a:moveTo>
                    <a:pt x="1019879" y="49530"/>
                  </a:moveTo>
                  <a:cubicBezTo>
                    <a:pt x="1019879" y="60325"/>
                    <a:pt x="1019879" y="64770"/>
                    <a:pt x="1012894" y="62230"/>
                  </a:cubicBezTo>
                  <a:cubicBezTo>
                    <a:pt x="1016069" y="42545"/>
                    <a:pt x="1019879" y="22860"/>
                    <a:pt x="1022419" y="3810"/>
                  </a:cubicBezTo>
                  <a:lnTo>
                    <a:pt x="1022419" y="3810"/>
                  </a:lnTo>
                  <a:cubicBezTo>
                    <a:pt x="1014164" y="39370"/>
                    <a:pt x="1010354" y="20955"/>
                    <a:pt x="1005909" y="3810"/>
                  </a:cubicBezTo>
                  <a:lnTo>
                    <a:pt x="1002099" y="3810"/>
                  </a:lnTo>
                  <a:cubicBezTo>
                    <a:pt x="998924" y="19050"/>
                    <a:pt x="995114" y="33655"/>
                    <a:pt x="989399" y="45720"/>
                  </a:cubicBezTo>
                  <a:cubicBezTo>
                    <a:pt x="993844" y="55245"/>
                    <a:pt x="996384" y="40005"/>
                    <a:pt x="1000194" y="33655"/>
                  </a:cubicBezTo>
                  <a:cubicBezTo>
                    <a:pt x="1002099" y="58420"/>
                    <a:pt x="1010354" y="93345"/>
                    <a:pt x="999559" y="121920"/>
                  </a:cubicBezTo>
                  <a:cubicBezTo>
                    <a:pt x="991939" y="167005"/>
                    <a:pt x="976064" y="121285"/>
                    <a:pt x="966539" y="173990"/>
                  </a:cubicBezTo>
                  <a:cubicBezTo>
                    <a:pt x="912564" y="452120"/>
                    <a:pt x="845889" y="720725"/>
                    <a:pt x="791914" y="1007745"/>
                  </a:cubicBezTo>
                  <a:cubicBezTo>
                    <a:pt x="784929" y="1012825"/>
                    <a:pt x="786199" y="1005205"/>
                    <a:pt x="785564" y="996315"/>
                  </a:cubicBezTo>
                  <a:cubicBezTo>
                    <a:pt x="774769" y="1083945"/>
                    <a:pt x="756989" y="1160145"/>
                    <a:pt x="747464" y="1240790"/>
                  </a:cubicBezTo>
                  <a:cubicBezTo>
                    <a:pt x="736669" y="1261745"/>
                    <a:pt x="726509" y="1265555"/>
                    <a:pt x="719524" y="1271270"/>
                  </a:cubicBezTo>
                  <a:cubicBezTo>
                    <a:pt x="726509" y="1266190"/>
                    <a:pt x="708094" y="1375410"/>
                    <a:pt x="686504" y="1488440"/>
                  </a:cubicBezTo>
                  <a:cubicBezTo>
                    <a:pt x="675709" y="1544320"/>
                    <a:pt x="664914" y="1602105"/>
                    <a:pt x="656024" y="1645285"/>
                  </a:cubicBezTo>
                  <a:cubicBezTo>
                    <a:pt x="647134" y="1688465"/>
                    <a:pt x="640784" y="1718310"/>
                    <a:pt x="639514" y="1720215"/>
                  </a:cubicBezTo>
                  <a:lnTo>
                    <a:pt x="664279" y="1731010"/>
                  </a:lnTo>
                  <a:cubicBezTo>
                    <a:pt x="647769" y="1818005"/>
                    <a:pt x="629989" y="1750695"/>
                    <a:pt x="620464" y="1831975"/>
                  </a:cubicBezTo>
                  <a:cubicBezTo>
                    <a:pt x="650944" y="1870075"/>
                    <a:pt x="591254" y="1965325"/>
                    <a:pt x="605224" y="1996440"/>
                  </a:cubicBezTo>
                  <a:cubicBezTo>
                    <a:pt x="602684" y="1995170"/>
                    <a:pt x="593794" y="2034540"/>
                    <a:pt x="582999" y="2030095"/>
                  </a:cubicBezTo>
                  <a:cubicBezTo>
                    <a:pt x="600779" y="2045970"/>
                    <a:pt x="580459" y="2072005"/>
                    <a:pt x="580459" y="2097405"/>
                  </a:cubicBezTo>
                  <a:cubicBezTo>
                    <a:pt x="584269" y="2107565"/>
                    <a:pt x="587444" y="2091690"/>
                    <a:pt x="595064" y="2085975"/>
                  </a:cubicBezTo>
                  <a:lnTo>
                    <a:pt x="591889" y="2144395"/>
                  </a:lnTo>
                  <a:cubicBezTo>
                    <a:pt x="581729" y="2165350"/>
                    <a:pt x="568394" y="2169160"/>
                    <a:pt x="570934" y="2144395"/>
                  </a:cubicBezTo>
                  <a:cubicBezTo>
                    <a:pt x="566489" y="2162810"/>
                    <a:pt x="560774" y="2190750"/>
                    <a:pt x="553789" y="2225040"/>
                  </a:cubicBezTo>
                  <a:cubicBezTo>
                    <a:pt x="546804" y="2259330"/>
                    <a:pt x="537914" y="2300605"/>
                    <a:pt x="529659" y="2345690"/>
                  </a:cubicBezTo>
                  <a:cubicBezTo>
                    <a:pt x="521404" y="2391410"/>
                    <a:pt x="511879" y="2441575"/>
                    <a:pt x="502354" y="2494280"/>
                  </a:cubicBezTo>
                  <a:cubicBezTo>
                    <a:pt x="497274" y="2520315"/>
                    <a:pt x="492829" y="2547620"/>
                    <a:pt x="487749" y="2574290"/>
                  </a:cubicBezTo>
                  <a:cubicBezTo>
                    <a:pt x="485209" y="2587625"/>
                    <a:pt x="482669" y="2601595"/>
                    <a:pt x="480129" y="2614930"/>
                  </a:cubicBezTo>
                  <a:cubicBezTo>
                    <a:pt x="477589" y="2628900"/>
                    <a:pt x="475684" y="2642235"/>
                    <a:pt x="473144" y="2656205"/>
                  </a:cubicBezTo>
                  <a:cubicBezTo>
                    <a:pt x="464254" y="2710815"/>
                    <a:pt x="455999" y="2766060"/>
                    <a:pt x="447109" y="2818765"/>
                  </a:cubicBezTo>
                  <a:cubicBezTo>
                    <a:pt x="438854" y="2871470"/>
                    <a:pt x="430599" y="2922270"/>
                    <a:pt x="424884" y="2968625"/>
                  </a:cubicBezTo>
                  <a:cubicBezTo>
                    <a:pt x="412819" y="3061335"/>
                    <a:pt x="403929" y="3136900"/>
                    <a:pt x="400754" y="3177540"/>
                  </a:cubicBezTo>
                  <a:cubicBezTo>
                    <a:pt x="418534" y="3158490"/>
                    <a:pt x="414724" y="3107055"/>
                    <a:pt x="440759" y="3091180"/>
                  </a:cubicBezTo>
                  <a:cubicBezTo>
                    <a:pt x="448379" y="3135630"/>
                    <a:pt x="428059" y="3153410"/>
                    <a:pt x="439489" y="3174365"/>
                  </a:cubicBezTo>
                  <a:cubicBezTo>
                    <a:pt x="421074" y="3180080"/>
                    <a:pt x="415359" y="3203575"/>
                    <a:pt x="410279" y="3228975"/>
                  </a:cubicBezTo>
                  <a:cubicBezTo>
                    <a:pt x="405199" y="3254375"/>
                    <a:pt x="399484" y="3281045"/>
                    <a:pt x="379799" y="3295015"/>
                  </a:cubicBezTo>
                  <a:lnTo>
                    <a:pt x="398214" y="3309620"/>
                  </a:lnTo>
                  <a:lnTo>
                    <a:pt x="383609" y="3329305"/>
                  </a:lnTo>
                  <a:cubicBezTo>
                    <a:pt x="382339" y="3519170"/>
                    <a:pt x="388689" y="3373120"/>
                    <a:pt x="364559" y="3538855"/>
                  </a:cubicBezTo>
                  <a:cubicBezTo>
                    <a:pt x="356939" y="3633470"/>
                    <a:pt x="379164" y="3682365"/>
                    <a:pt x="364559" y="3733800"/>
                  </a:cubicBezTo>
                  <a:cubicBezTo>
                    <a:pt x="367734" y="3724910"/>
                    <a:pt x="379799" y="3710940"/>
                    <a:pt x="382339" y="3733800"/>
                  </a:cubicBezTo>
                  <a:cubicBezTo>
                    <a:pt x="363924" y="3736340"/>
                    <a:pt x="387419" y="3801110"/>
                    <a:pt x="368369" y="3811270"/>
                  </a:cubicBezTo>
                  <a:cubicBezTo>
                    <a:pt x="367734" y="3836035"/>
                    <a:pt x="356939" y="3914140"/>
                    <a:pt x="384244" y="3890010"/>
                  </a:cubicBezTo>
                  <a:cubicBezTo>
                    <a:pt x="370909" y="3902075"/>
                    <a:pt x="358209" y="3971290"/>
                    <a:pt x="352494" y="3928745"/>
                  </a:cubicBezTo>
                  <a:cubicBezTo>
                    <a:pt x="349319" y="3952240"/>
                    <a:pt x="342969" y="3975100"/>
                    <a:pt x="346779" y="3992245"/>
                  </a:cubicBezTo>
                  <a:lnTo>
                    <a:pt x="356939" y="3962400"/>
                  </a:lnTo>
                  <a:cubicBezTo>
                    <a:pt x="351859" y="4042410"/>
                    <a:pt x="328364" y="4084320"/>
                    <a:pt x="344874" y="4138295"/>
                  </a:cubicBezTo>
                  <a:lnTo>
                    <a:pt x="357574" y="4109720"/>
                  </a:lnTo>
                  <a:cubicBezTo>
                    <a:pt x="353764" y="4157345"/>
                    <a:pt x="351224" y="4197350"/>
                    <a:pt x="325189" y="4213225"/>
                  </a:cubicBezTo>
                  <a:lnTo>
                    <a:pt x="323284" y="4163695"/>
                  </a:lnTo>
                  <a:cubicBezTo>
                    <a:pt x="315029" y="4242435"/>
                    <a:pt x="311854" y="4290060"/>
                    <a:pt x="316934" y="4357370"/>
                  </a:cubicBezTo>
                  <a:lnTo>
                    <a:pt x="320109" y="4333875"/>
                  </a:lnTo>
                  <a:cubicBezTo>
                    <a:pt x="323919" y="4355465"/>
                    <a:pt x="324554" y="4399280"/>
                    <a:pt x="324554" y="4453890"/>
                  </a:cubicBezTo>
                  <a:cubicBezTo>
                    <a:pt x="323919" y="4508500"/>
                    <a:pt x="322014" y="4573905"/>
                    <a:pt x="320744" y="4638675"/>
                  </a:cubicBezTo>
                  <a:cubicBezTo>
                    <a:pt x="320109" y="4671060"/>
                    <a:pt x="319474" y="4704080"/>
                    <a:pt x="318839" y="4735195"/>
                  </a:cubicBezTo>
                  <a:cubicBezTo>
                    <a:pt x="318204" y="4766310"/>
                    <a:pt x="317569" y="4795520"/>
                    <a:pt x="317569" y="4822825"/>
                  </a:cubicBezTo>
                  <a:cubicBezTo>
                    <a:pt x="317569" y="4876165"/>
                    <a:pt x="319474" y="4918710"/>
                    <a:pt x="324554" y="4939030"/>
                  </a:cubicBezTo>
                  <a:lnTo>
                    <a:pt x="347414" y="4906010"/>
                  </a:lnTo>
                  <a:lnTo>
                    <a:pt x="355034" y="4972685"/>
                  </a:lnTo>
                  <a:cubicBezTo>
                    <a:pt x="352494" y="4964430"/>
                    <a:pt x="309314" y="4939665"/>
                    <a:pt x="305504" y="4930775"/>
                  </a:cubicBezTo>
                  <a:cubicBezTo>
                    <a:pt x="303599" y="4948555"/>
                    <a:pt x="301059" y="4974590"/>
                    <a:pt x="297249" y="5006975"/>
                  </a:cubicBezTo>
                  <a:cubicBezTo>
                    <a:pt x="293439" y="5040630"/>
                    <a:pt x="288359" y="5081270"/>
                    <a:pt x="283279" y="5126355"/>
                  </a:cubicBezTo>
                  <a:cubicBezTo>
                    <a:pt x="277564" y="5171440"/>
                    <a:pt x="271849" y="5220970"/>
                    <a:pt x="265499" y="5273040"/>
                  </a:cubicBezTo>
                  <a:cubicBezTo>
                    <a:pt x="264229" y="5285740"/>
                    <a:pt x="262324" y="5299075"/>
                    <a:pt x="260419" y="5312410"/>
                  </a:cubicBezTo>
                  <a:cubicBezTo>
                    <a:pt x="258514" y="5325745"/>
                    <a:pt x="256609" y="5339080"/>
                    <a:pt x="254704" y="5352415"/>
                  </a:cubicBezTo>
                  <a:cubicBezTo>
                    <a:pt x="250894" y="5379085"/>
                    <a:pt x="247084" y="5405755"/>
                    <a:pt x="243274" y="5433060"/>
                  </a:cubicBezTo>
                  <a:cubicBezTo>
                    <a:pt x="235654" y="5487035"/>
                    <a:pt x="228034" y="5540375"/>
                    <a:pt x="220414" y="5591810"/>
                  </a:cubicBezTo>
                  <a:cubicBezTo>
                    <a:pt x="212794" y="5643245"/>
                    <a:pt x="203904" y="5691505"/>
                    <a:pt x="196284" y="5735320"/>
                  </a:cubicBezTo>
                  <a:cubicBezTo>
                    <a:pt x="188664" y="5779135"/>
                    <a:pt x="181679" y="5818505"/>
                    <a:pt x="175329" y="5850255"/>
                  </a:cubicBezTo>
                  <a:cubicBezTo>
                    <a:pt x="172154" y="5866130"/>
                    <a:pt x="168979" y="5880735"/>
                    <a:pt x="166439" y="5892800"/>
                  </a:cubicBezTo>
                  <a:cubicBezTo>
                    <a:pt x="163899" y="5904865"/>
                    <a:pt x="160724" y="5915025"/>
                    <a:pt x="158819" y="5922645"/>
                  </a:cubicBezTo>
                  <a:cubicBezTo>
                    <a:pt x="138499" y="5972175"/>
                    <a:pt x="127704" y="5926455"/>
                    <a:pt x="125164" y="5925185"/>
                  </a:cubicBezTo>
                  <a:cubicBezTo>
                    <a:pt x="120084" y="5988685"/>
                    <a:pt x="139134" y="5955665"/>
                    <a:pt x="127704" y="6008370"/>
                  </a:cubicBezTo>
                  <a:cubicBezTo>
                    <a:pt x="121354" y="6022340"/>
                    <a:pt x="113734" y="6002655"/>
                    <a:pt x="113099" y="5993765"/>
                  </a:cubicBezTo>
                  <a:cubicBezTo>
                    <a:pt x="110559" y="6017260"/>
                    <a:pt x="100399" y="6037580"/>
                    <a:pt x="108654" y="6040755"/>
                  </a:cubicBezTo>
                  <a:cubicBezTo>
                    <a:pt x="120719" y="6012815"/>
                    <a:pt x="141039" y="6029960"/>
                    <a:pt x="158184" y="6020435"/>
                  </a:cubicBezTo>
                  <a:lnTo>
                    <a:pt x="142944" y="6088380"/>
                  </a:lnTo>
                  <a:lnTo>
                    <a:pt x="128974" y="6082665"/>
                  </a:lnTo>
                  <a:cubicBezTo>
                    <a:pt x="125799" y="6097905"/>
                    <a:pt x="160724" y="6129020"/>
                    <a:pt x="139769" y="6194425"/>
                  </a:cubicBezTo>
                  <a:cubicBezTo>
                    <a:pt x="124529" y="6249670"/>
                    <a:pt x="111194" y="6308725"/>
                    <a:pt x="97859" y="6367145"/>
                  </a:cubicBezTo>
                  <a:cubicBezTo>
                    <a:pt x="91509" y="6396355"/>
                    <a:pt x="85159" y="6425565"/>
                    <a:pt x="78809" y="6454775"/>
                  </a:cubicBezTo>
                  <a:cubicBezTo>
                    <a:pt x="75634" y="6469380"/>
                    <a:pt x="71824" y="6483350"/>
                    <a:pt x="68014" y="6497955"/>
                  </a:cubicBezTo>
                  <a:cubicBezTo>
                    <a:pt x="64204" y="6511925"/>
                    <a:pt x="60394" y="6525895"/>
                    <a:pt x="56584" y="6539865"/>
                  </a:cubicBezTo>
                  <a:cubicBezTo>
                    <a:pt x="48329" y="6536056"/>
                    <a:pt x="49599" y="6511290"/>
                    <a:pt x="50234" y="6486525"/>
                  </a:cubicBezTo>
                  <a:cubicBezTo>
                    <a:pt x="45789" y="6501130"/>
                    <a:pt x="42614" y="6524625"/>
                    <a:pt x="33089" y="6536690"/>
                  </a:cubicBezTo>
                  <a:cubicBezTo>
                    <a:pt x="54679" y="6513195"/>
                    <a:pt x="31184" y="6586220"/>
                    <a:pt x="42614" y="6566535"/>
                  </a:cubicBezTo>
                  <a:cubicBezTo>
                    <a:pt x="49599" y="6611620"/>
                    <a:pt x="38169" y="6659245"/>
                    <a:pt x="26104" y="6704965"/>
                  </a:cubicBezTo>
                  <a:cubicBezTo>
                    <a:pt x="22929" y="6716395"/>
                    <a:pt x="19754" y="6727825"/>
                    <a:pt x="17214" y="6738620"/>
                  </a:cubicBezTo>
                  <a:cubicBezTo>
                    <a:pt x="15944" y="6744335"/>
                    <a:pt x="14674" y="6750050"/>
                    <a:pt x="12769" y="6755131"/>
                  </a:cubicBezTo>
                  <a:cubicBezTo>
                    <a:pt x="11499" y="6760845"/>
                    <a:pt x="9594" y="6765925"/>
                    <a:pt x="8324" y="6771006"/>
                  </a:cubicBezTo>
                  <a:cubicBezTo>
                    <a:pt x="3244" y="6792595"/>
                    <a:pt x="-566" y="6812915"/>
                    <a:pt x="69" y="6832600"/>
                  </a:cubicBezTo>
                  <a:cubicBezTo>
                    <a:pt x="4514" y="6835140"/>
                    <a:pt x="19754" y="6844031"/>
                    <a:pt x="42614" y="6858000"/>
                  </a:cubicBezTo>
                  <a:lnTo>
                    <a:pt x="640149" y="6858000"/>
                  </a:lnTo>
                  <a:cubicBezTo>
                    <a:pt x="654754" y="6795135"/>
                    <a:pt x="642054" y="6744335"/>
                    <a:pt x="672534" y="6680200"/>
                  </a:cubicBezTo>
                  <a:lnTo>
                    <a:pt x="675709" y="6690360"/>
                  </a:lnTo>
                  <a:cubicBezTo>
                    <a:pt x="683964" y="6676390"/>
                    <a:pt x="689044" y="6654165"/>
                    <a:pt x="694759" y="6628765"/>
                  </a:cubicBezTo>
                  <a:cubicBezTo>
                    <a:pt x="700474" y="6603365"/>
                    <a:pt x="705554" y="6574790"/>
                    <a:pt x="716349" y="6548756"/>
                  </a:cubicBezTo>
                  <a:cubicBezTo>
                    <a:pt x="709364" y="6563360"/>
                    <a:pt x="694759" y="6574156"/>
                    <a:pt x="699839" y="6541135"/>
                  </a:cubicBezTo>
                  <a:cubicBezTo>
                    <a:pt x="723969" y="6481445"/>
                    <a:pt x="722699" y="6436360"/>
                    <a:pt x="745559" y="6393815"/>
                  </a:cubicBezTo>
                  <a:lnTo>
                    <a:pt x="739209" y="6346825"/>
                  </a:lnTo>
                  <a:cubicBezTo>
                    <a:pt x="746194" y="6320155"/>
                    <a:pt x="753179" y="6282690"/>
                    <a:pt x="761434" y="6238240"/>
                  </a:cubicBezTo>
                  <a:cubicBezTo>
                    <a:pt x="769689" y="6193790"/>
                    <a:pt x="779214" y="6141720"/>
                    <a:pt x="789374" y="6084570"/>
                  </a:cubicBezTo>
                  <a:cubicBezTo>
                    <a:pt x="794454" y="6055995"/>
                    <a:pt x="800169" y="6026150"/>
                    <a:pt x="804614" y="5995670"/>
                  </a:cubicBezTo>
                  <a:cubicBezTo>
                    <a:pt x="809059" y="5965190"/>
                    <a:pt x="814139" y="5933440"/>
                    <a:pt x="819219" y="5901055"/>
                  </a:cubicBezTo>
                  <a:cubicBezTo>
                    <a:pt x="828744" y="5836285"/>
                    <a:pt x="838904" y="5768975"/>
                    <a:pt x="849064" y="5702300"/>
                  </a:cubicBezTo>
                  <a:cubicBezTo>
                    <a:pt x="857954" y="5634990"/>
                    <a:pt x="866209" y="5568315"/>
                    <a:pt x="874464" y="5503545"/>
                  </a:cubicBezTo>
                  <a:cubicBezTo>
                    <a:pt x="878274" y="5471160"/>
                    <a:pt x="882719" y="5439410"/>
                    <a:pt x="886529" y="5408930"/>
                  </a:cubicBezTo>
                  <a:cubicBezTo>
                    <a:pt x="889704" y="5378450"/>
                    <a:pt x="893514" y="5348605"/>
                    <a:pt x="896689" y="5320030"/>
                  </a:cubicBezTo>
                  <a:cubicBezTo>
                    <a:pt x="903039" y="5262880"/>
                    <a:pt x="908754" y="5211445"/>
                    <a:pt x="913834" y="5166360"/>
                  </a:cubicBezTo>
                  <a:cubicBezTo>
                    <a:pt x="916374" y="5144135"/>
                    <a:pt x="918914" y="5123815"/>
                    <a:pt x="920819" y="5105400"/>
                  </a:cubicBezTo>
                  <a:cubicBezTo>
                    <a:pt x="922724" y="5086985"/>
                    <a:pt x="924629" y="5071110"/>
                    <a:pt x="925899" y="5057775"/>
                  </a:cubicBezTo>
                  <a:lnTo>
                    <a:pt x="927169" y="5066665"/>
                  </a:lnTo>
                  <a:cubicBezTo>
                    <a:pt x="934789" y="4984115"/>
                    <a:pt x="946854" y="4879975"/>
                    <a:pt x="958919" y="4765675"/>
                  </a:cubicBezTo>
                  <a:cubicBezTo>
                    <a:pt x="964634" y="4708525"/>
                    <a:pt x="970984" y="4648200"/>
                    <a:pt x="977334" y="4586605"/>
                  </a:cubicBezTo>
                  <a:cubicBezTo>
                    <a:pt x="980509" y="4556125"/>
                    <a:pt x="983684" y="4525010"/>
                    <a:pt x="986859" y="4493260"/>
                  </a:cubicBezTo>
                  <a:cubicBezTo>
                    <a:pt x="990034" y="4462145"/>
                    <a:pt x="992574" y="4431030"/>
                    <a:pt x="995749" y="4399280"/>
                  </a:cubicBezTo>
                  <a:cubicBezTo>
                    <a:pt x="1001464" y="4336415"/>
                    <a:pt x="1007179" y="4273550"/>
                    <a:pt x="1012894" y="4211955"/>
                  </a:cubicBezTo>
                  <a:cubicBezTo>
                    <a:pt x="1018609" y="4150360"/>
                    <a:pt x="1023689" y="4090670"/>
                    <a:pt x="1028134" y="4032885"/>
                  </a:cubicBezTo>
                  <a:cubicBezTo>
                    <a:pt x="1037659" y="3917315"/>
                    <a:pt x="1044644" y="3812540"/>
                    <a:pt x="1048454" y="3728720"/>
                  </a:cubicBezTo>
                  <a:cubicBezTo>
                    <a:pt x="1070044" y="3678555"/>
                    <a:pt x="1074489" y="3606800"/>
                    <a:pt x="1085284" y="3553460"/>
                  </a:cubicBezTo>
                  <a:cubicBezTo>
                    <a:pt x="1075124" y="3582670"/>
                    <a:pt x="1064964" y="3571240"/>
                    <a:pt x="1068139" y="3547745"/>
                  </a:cubicBezTo>
                  <a:cubicBezTo>
                    <a:pt x="1089094" y="3383915"/>
                    <a:pt x="1058614" y="3535680"/>
                    <a:pt x="1070679" y="3368675"/>
                  </a:cubicBezTo>
                  <a:cubicBezTo>
                    <a:pt x="1071949" y="3320415"/>
                    <a:pt x="1080839" y="3239135"/>
                    <a:pt x="1092904" y="3141345"/>
                  </a:cubicBezTo>
                  <a:cubicBezTo>
                    <a:pt x="1099254" y="3092450"/>
                    <a:pt x="1105604" y="3039745"/>
                    <a:pt x="1113859" y="2985135"/>
                  </a:cubicBezTo>
                  <a:cubicBezTo>
                    <a:pt x="1122114" y="2930525"/>
                    <a:pt x="1131004" y="2874010"/>
                    <a:pt x="1139894" y="2818130"/>
                  </a:cubicBezTo>
                  <a:cubicBezTo>
                    <a:pt x="1144339" y="2790190"/>
                    <a:pt x="1148784" y="2762250"/>
                    <a:pt x="1153229" y="2734310"/>
                  </a:cubicBezTo>
                  <a:cubicBezTo>
                    <a:pt x="1157674" y="2706370"/>
                    <a:pt x="1162754" y="2679700"/>
                    <a:pt x="1167834" y="2653030"/>
                  </a:cubicBezTo>
                  <a:cubicBezTo>
                    <a:pt x="1177994" y="2599690"/>
                    <a:pt x="1187519" y="2548890"/>
                    <a:pt x="1196409" y="2501900"/>
                  </a:cubicBezTo>
                  <a:cubicBezTo>
                    <a:pt x="1200854" y="2478405"/>
                    <a:pt x="1205299" y="2456180"/>
                    <a:pt x="1209109" y="2435860"/>
                  </a:cubicBezTo>
                  <a:cubicBezTo>
                    <a:pt x="1213554" y="2414905"/>
                    <a:pt x="1217999" y="2395855"/>
                    <a:pt x="1221809" y="2378075"/>
                  </a:cubicBezTo>
                  <a:cubicBezTo>
                    <a:pt x="1229429" y="2342515"/>
                    <a:pt x="1236414" y="2313305"/>
                    <a:pt x="1242129" y="2292985"/>
                  </a:cubicBezTo>
                  <a:cubicBezTo>
                    <a:pt x="1238319" y="2245995"/>
                    <a:pt x="1245939" y="2195830"/>
                    <a:pt x="1254829" y="2145665"/>
                  </a:cubicBezTo>
                  <a:cubicBezTo>
                    <a:pt x="1263719" y="2095500"/>
                    <a:pt x="1273879" y="2045970"/>
                    <a:pt x="1275149" y="2000250"/>
                  </a:cubicBezTo>
                  <a:lnTo>
                    <a:pt x="1278959" y="2010410"/>
                  </a:lnTo>
                  <a:cubicBezTo>
                    <a:pt x="1283404" y="1962150"/>
                    <a:pt x="1317694" y="1805940"/>
                    <a:pt x="1352619" y="1646555"/>
                  </a:cubicBezTo>
                  <a:cubicBezTo>
                    <a:pt x="1388179" y="1487170"/>
                    <a:pt x="1424374" y="1325245"/>
                    <a:pt x="1431359" y="1268730"/>
                  </a:cubicBezTo>
                  <a:lnTo>
                    <a:pt x="1425009" y="1282700"/>
                  </a:lnTo>
                  <a:cubicBezTo>
                    <a:pt x="1430089" y="1183005"/>
                    <a:pt x="1452949" y="1201420"/>
                    <a:pt x="1475809" y="1125855"/>
                  </a:cubicBezTo>
                  <a:cubicBezTo>
                    <a:pt x="1447869" y="1130935"/>
                    <a:pt x="1449139" y="1044575"/>
                    <a:pt x="1453584" y="1012190"/>
                  </a:cubicBezTo>
                  <a:lnTo>
                    <a:pt x="1459299" y="1014730"/>
                  </a:lnTo>
                  <a:cubicBezTo>
                    <a:pt x="1461839" y="989965"/>
                    <a:pt x="1462474" y="949325"/>
                    <a:pt x="1464379" y="904875"/>
                  </a:cubicBezTo>
                  <a:cubicBezTo>
                    <a:pt x="1466284" y="860425"/>
                    <a:pt x="1468189" y="811530"/>
                    <a:pt x="1473904" y="771525"/>
                  </a:cubicBezTo>
                  <a:lnTo>
                    <a:pt x="1487874" y="777240"/>
                  </a:lnTo>
                  <a:cubicBezTo>
                    <a:pt x="1486604" y="742315"/>
                    <a:pt x="1492954" y="694055"/>
                    <a:pt x="1500574" y="648335"/>
                  </a:cubicBezTo>
                  <a:cubicBezTo>
                    <a:pt x="1508194" y="602615"/>
                    <a:pt x="1517084" y="559435"/>
                    <a:pt x="1520259" y="535305"/>
                  </a:cubicBezTo>
                  <a:cubicBezTo>
                    <a:pt x="1545024" y="426720"/>
                    <a:pt x="1597729" y="259080"/>
                    <a:pt x="1598999" y="107315"/>
                  </a:cubicBezTo>
                  <a:lnTo>
                    <a:pt x="1652974" y="15875"/>
                  </a:lnTo>
                  <a:lnTo>
                    <a:pt x="1650434" y="1270"/>
                  </a:lnTo>
                  <a:cubicBezTo>
                    <a:pt x="1650434" y="1270"/>
                    <a:pt x="1649164" y="635"/>
                    <a:pt x="1647259" y="0"/>
                  </a:cubicBezTo>
                  <a:lnTo>
                    <a:pt x="1024959" y="0"/>
                  </a:lnTo>
                  <a:cubicBezTo>
                    <a:pt x="1019879" y="23495"/>
                    <a:pt x="1019879" y="39370"/>
                    <a:pt x="1019879" y="49530"/>
                  </a:cubicBezTo>
                  <a:close/>
                </a:path>
              </a:pathLst>
            </a:custGeom>
            <a:solidFill>
              <a:schemeClr val="accent5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dirty="0"/>
            </a:p>
          </p:txBody>
        </p:sp>
      </p:grpSp>
      <p:sp>
        <p:nvSpPr>
          <p:cNvPr id="35" name="Graphic 84">
            <a:extLst>
              <a:ext uri="{FF2B5EF4-FFF2-40B4-BE49-F238E27FC236}">
                <a16:creationId xmlns:a16="http://schemas.microsoft.com/office/drawing/2014/main" id="{924488A5-08E5-EDB9-3799-17F65425626A}"/>
              </a:ext>
            </a:extLst>
          </p:cNvPr>
          <p:cNvSpPr/>
          <p:nvPr/>
        </p:nvSpPr>
        <p:spPr>
          <a:xfrm>
            <a:off x="1397847" y="1009105"/>
            <a:ext cx="2528981" cy="2522975"/>
          </a:xfrm>
          <a:custGeom>
            <a:avLst/>
            <a:gdLst>
              <a:gd name="connsiteX0" fmla="*/ 1811193 w 1919095"/>
              <a:gd name="connsiteY0" fmla="*/ 443745 h 1841927"/>
              <a:gd name="connsiteX1" fmla="*/ 1915441 w 1919095"/>
              <a:gd name="connsiteY1" fmla="*/ 1124710 h 1841927"/>
              <a:gd name="connsiteX2" fmla="*/ 1845003 w 1919095"/>
              <a:gd name="connsiteY2" fmla="*/ 1371023 h 1841927"/>
              <a:gd name="connsiteX3" fmla="*/ 1613340 w 1919095"/>
              <a:gd name="connsiteY3" fmla="*/ 1638019 h 1841927"/>
              <a:gd name="connsiteX4" fmla="*/ 1386060 w 1919095"/>
              <a:gd name="connsiteY4" fmla="*/ 1780605 h 1841927"/>
              <a:gd name="connsiteX5" fmla="*/ 971571 w 1919095"/>
              <a:gd name="connsiteY5" fmla="*/ 1841714 h 1841927"/>
              <a:gd name="connsiteX6" fmla="*/ 469426 w 1919095"/>
              <a:gd name="connsiteY6" fmla="*/ 1746447 h 1841927"/>
              <a:gd name="connsiteX7" fmla="*/ 83426 w 1919095"/>
              <a:gd name="connsiteY7" fmla="*/ 1336239 h 1841927"/>
              <a:gd name="connsiteX8" fmla="*/ 152 w 1919095"/>
              <a:gd name="connsiteY8" fmla="*/ 1019729 h 1841927"/>
              <a:gd name="connsiteX9" fmla="*/ 147916 w 1919095"/>
              <a:gd name="connsiteY9" fmla="*/ 616728 h 1841927"/>
              <a:gd name="connsiteX10" fmla="*/ 448451 w 1919095"/>
              <a:gd name="connsiteY10" fmla="*/ 233783 h 1841927"/>
              <a:gd name="connsiteX11" fmla="*/ 1327831 w 1919095"/>
              <a:gd name="connsiteY11" fmla="*/ 30089 h 1841927"/>
              <a:gd name="connsiteX12" fmla="*/ 1811193 w 1919095"/>
              <a:gd name="connsiteY12" fmla="*/ 443745 h 184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9095" h="1841927">
                <a:moveTo>
                  <a:pt x="1811193" y="443745"/>
                </a:moveTo>
                <a:cubicBezTo>
                  <a:pt x="1932346" y="708234"/>
                  <a:pt x="1922329" y="894066"/>
                  <a:pt x="1915441" y="1124710"/>
                </a:cubicBezTo>
                <a:cubicBezTo>
                  <a:pt x="1912937" y="1207441"/>
                  <a:pt x="1880692" y="1293620"/>
                  <a:pt x="1845003" y="1371023"/>
                </a:cubicBezTo>
                <a:cubicBezTo>
                  <a:pt x="1794914" y="1479451"/>
                  <a:pt x="1716650" y="1560302"/>
                  <a:pt x="1613340" y="1638019"/>
                </a:cubicBezTo>
                <a:cubicBezTo>
                  <a:pt x="1542589" y="1691293"/>
                  <a:pt x="1470899" y="1744881"/>
                  <a:pt x="1386060" y="1780605"/>
                </a:cubicBezTo>
                <a:cubicBezTo>
                  <a:pt x="1259272" y="1833879"/>
                  <a:pt x="1113074" y="1843594"/>
                  <a:pt x="971571" y="1841714"/>
                </a:cubicBezTo>
                <a:cubicBezTo>
                  <a:pt x="798137" y="1839207"/>
                  <a:pt x="619694" y="1819150"/>
                  <a:pt x="469426" y="1746447"/>
                </a:cubicBezTo>
                <a:cubicBezTo>
                  <a:pt x="286287" y="1657449"/>
                  <a:pt x="163882" y="1500134"/>
                  <a:pt x="83426" y="1336239"/>
                </a:cubicBezTo>
                <a:cubicBezTo>
                  <a:pt x="33962" y="1235645"/>
                  <a:pt x="-2665" y="1128784"/>
                  <a:pt x="152" y="1019729"/>
                </a:cubicBezTo>
                <a:cubicBezTo>
                  <a:pt x="3909" y="878083"/>
                  <a:pt x="73721" y="743959"/>
                  <a:pt x="147916" y="616728"/>
                </a:cubicBezTo>
                <a:cubicBezTo>
                  <a:pt x="228685" y="478843"/>
                  <a:pt x="317906" y="341584"/>
                  <a:pt x="448451" y="233783"/>
                </a:cubicBezTo>
                <a:cubicBezTo>
                  <a:pt x="685123" y="37923"/>
                  <a:pt x="1113700" y="-51389"/>
                  <a:pt x="1327831" y="30089"/>
                </a:cubicBezTo>
                <a:cubicBezTo>
                  <a:pt x="1531006" y="107493"/>
                  <a:pt x="1691292" y="182390"/>
                  <a:pt x="1811193" y="443745"/>
                </a:cubicBezTo>
                <a:close/>
              </a:path>
            </a:pathLst>
          </a:custGeom>
          <a:solidFill>
            <a:schemeClr val="accent1"/>
          </a:solidFill>
          <a:ln w="3127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grpSp>
        <p:nvGrpSpPr>
          <p:cNvPr id="9" name="Engage Logo">
            <a:extLst>
              <a:ext uri="{FF2B5EF4-FFF2-40B4-BE49-F238E27FC236}">
                <a16:creationId xmlns:a16="http://schemas.microsoft.com/office/drawing/2014/main" id="{C6F15C94-EA41-6E56-CA1A-609E7D39B2D7}"/>
              </a:ext>
            </a:extLst>
          </p:cNvPr>
          <p:cNvGrpSpPr/>
          <p:nvPr/>
        </p:nvGrpSpPr>
        <p:grpSpPr>
          <a:xfrm>
            <a:off x="9352975" y="265610"/>
            <a:ext cx="2265689" cy="601568"/>
            <a:chOff x="7057155" y="4431206"/>
            <a:chExt cx="4672952" cy="1240725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8575C2B-CA88-D9D0-A343-BF586B8983ED}"/>
                </a:ext>
              </a:extLst>
            </p:cNvPr>
            <p:cNvSpPr/>
            <p:nvPr/>
          </p:nvSpPr>
          <p:spPr>
            <a:xfrm>
              <a:off x="10881951" y="4928443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1 h 147750"/>
                <a:gd name="connsiteX3" fmla="*/ 0 w 565437"/>
                <a:gd name="connsiteY3" fmla="*/ 147751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1"/>
                  </a:lnTo>
                  <a:lnTo>
                    <a:pt x="0" y="14775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166BCC8-46F0-75BC-949B-CA8B5EF1354B}"/>
                </a:ext>
              </a:extLst>
            </p:cNvPr>
            <p:cNvSpPr/>
            <p:nvPr/>
          </p:nvSpPr>
          <p:spPr>
            <a:xfrm>
              <a:off x="7058107" y="4929390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0 h 147750"/>
                <a:gd name="connsiteX3" fmla="*/ 0 w 565437"/>
                <a:gd name="connsiteY3" fmla="*/ 147750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0"/>
                  </a:lnTo>
                  <a:lnTo>
                    <a:pt x="0" y="14775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6C253ED-1525-637C-8250-D14ACBDB241D}"/>
                </a:ext>
              </a:extLst>
            </p:cNvPr>
            <p:cNvSpPr/>
            <p:nvPr/>
          </p:nvSpPr>
          <p:spPr>
            <a:xfrm>
              <a:off x="8250857" y="4431206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3520 h 312549"/>
                <a:gd name="connsiteX6" fmla="*/ 105663 w 356016"/>
                <a:gd name="connsiteY6" fmla="*/ 223520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3520"/>
                  </a:lnTo>
                  <a:lnTo>
                    <a:pt x="105663" y="223520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338B75C-2CA2-88A1-2798-722D1BBB267E}"/>
                </a:ext>
              </a:extLst>
            </p:cNvPr>
            <p:cNvSpPr/>
            <p:nvPr/>
          </p:nvSpPr>
          <p:spPr>
            <a:xfrm>
              <a:off x="7057155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F2A9B50-E79A-E437-40E8-3451058A948F}"/>
                </a:ext>
              </a:extLst>
            </p:cNvPr>
            <p:cNvSpPr/>
            <p:nvPr/>
          </p:nvSpPr>
          <p:spPr>
            <a:xfrm>
              <a:off x="7652102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07AEE1-5942-4789-CFF7-6C7E34B5BB39}"/>
                </a:ext>
              </a:extLst>
            </p:cNvPr>
            <p:cNvSpPr/>
            <p:nvPr/>
          </p:nvSpPr>
          <p:spPr>
            <a:xfrm>
              <a:off x="7354153" y="4432153"/>
              <a:ext cx="356968" cy="312549"/>
            </a:xfrm>
            <a:custGeom>
              <a:avLst/>
              <a:gdLst>
                <a:gd name="connsiteX0" fmla="*/ 294142 w 356968"/>
                <a:gd name="connsiteY0" fmla="*/ 0 h 312549"/>
                <a:gd name="connsiteX1" fmla="*/ 178960 w 356968"/>
                <a:gd name="connsiteY1" fmla="*/ 246251 h 312549"/>
                <a:gd name="connsiteX2" fmla="*/ 63778 w 356968"/>
                <a:gd name="connsiteY2" fmla="*/ 0 h 312549"/>
                <a:gd name="connsiteX3" fmla="*/ 0 w 356968"/>
                <a:gd name="connsiteY3" fmla="*/ 0 h 312549"/>
                <a:gd name="connsiteX4" fmla="*/ 157066 w 356968"/>
                <a:gd name="connsiteY4" fmla="*/ 312549 h 312549"/>
                <a:gd name="connsiteX5" fmla="*/ 158970 w 356968"/>
                <a:gd name="connsiteY5" fmla="*/ 312549 h 312549"/>
                <a:gd name="connsiteX6" fmla="*/ 197998 w 356968"/>
                <a:gd name="connsiteY6" fmla="*/ 312549 h 312549"/>
                <a:gd name="connsiteX7" fmla="*/ 200854 w 356968"/>
                <a:gd name="connsiteY7" fmla="*/ 312549 h 312549"/>
                <a:gd name="connsiteX8" fmla="*/ 356968 w 356968"/>
                <a:gd name="connsiteY8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968" h="312549">
                  <a:moveTo>
                    <a:pt x="294142" y="0"/>
                  </a:moveTo>
                  <a:lnTo>
                    <a:pt x="178960" y="246251"/>
                  </a:lnTo>
                  <a:lnTo>
                    <a:pt x="63778" y="0"/>
                  </a:lnTo>
                  <a:lnTo>
                    <a:pt x="0" y="0"/>
                  </a:lnTo>
                  <a:lnTo>
                    <a:pt x="157066" y="312549"/>
                  </a:lnTo>
                  <a:lnTo>
                    <a:pt x="158970" y="312549"/>
                  </a:lnTo>
                  <a:lnTo>
                    <a:pt x="197998" y="312549"/>
                  </a:lnTo>
                  <a:lnTo>
                    <a:pt x="200854" y="312549"/>
                  </a:lnTo>
                  <a:lnTo>
                    <a:pt x="35696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AEBD3E9-641B-56D6-0974-A53F3DB5F903}"/>
                </a:ext>
              </a:extLst>
            </p:cNvPr>
            <p:cNvSpPr/>
            <p:nvPr/>
          </p:nvSpPr>
          <p:spPr>
            <a:xfrm>
              <a:off x="7954812" y="4432153"/>
              <a:ext cx="356016" cy="430938"/>
            </a:xfrm>
            <a:custGeom>
              <a:avLst/>
              <a:gdLst>
                <a:gd name="connsiteX0" fmla="*/ 293190 w 356016"/>
                <a:gd name="connsiteY0" fmla="*/ 0 h 430938"/>
                <a:gd name="connsiteX1" fmla="*/ 173249 w 356016"/>
                <a:gd name="connsiteY1" fmla="*/ 250986 h 430938"/>
                <a:gd name="connsiteX2" fmla="*/ 62826 w 356016"/>
                <a:gd name="connsiteY2" fmla="*/ 0 h 430938"/>
                <a:gd name="connsiteX3" fmla="*/ 0 w 356016"/>
                <a:gd name="connsiteY3" fmla="*/ 0 h 430938"/>
                <a:gd name="connsiteX4" fmla="*/ 142787 w 356016"/>
                <a:gd name="connsiteY4" fmla="*/ 312549 h 430938"/>
                <a:gd name="connsiteX5" fmla="*/ 79961 w 356016"/>
                <a:gd name="connsiteY5" fmla="*/ 430939 h 430938"/>
                <a:gd name="connsiteX6" fmla="*/ 140883 w 356016"/>
                <a:gd name="connsiteY6" fmla="*/ 430939 h 430938"/>
                <a:gd name="connsiteX7" fmla="*/ 356016 w 356016"/>
                <a:gd name="connsiteY7" fmla="*/ 0 h 43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016" h="430938">
                  <a:moveTo>
                    <a:pt x="293190" y="0"/>
                  </a:moveTo>
                  <a:lnTo>
                    <a:pt x="173249" y="250986"/>
                  </a:lnTo>
                  <a:lnTo>
                    <a:pt x="62826" y="0"/>
                  </a:lnTo>
                  <a:lnTo>
                    <a:pt x="0" y="0"/>
                  </a:lnTo>
                  <a:lnTo>
                    <a:pt x="142787" y="312549"/>
                  </a:lnTo>
                  <a:lnTo>
                    <a:pt x="79961" y="430939"/>
                  </a:lnTo>
                  <a:lnTo>
                    <a:pt x="140883" y="430939"/>
                  </a:lnTo>
                  <a:lnTo>
                    <a:pt x="356016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0CA68D6-48CE-AE98-8FE7-4072671AEF30}"/>
                </a:ext>
              </a:extLst>
            </p:cNvPr>
            <p:cNvSpPr/>
            <p:nvPr/>
          </p:nvSpPr>
          <p:spPr>
            <a:xfrm>
              <a:off x="10057592" y="4921813"/>
              <a:ext cx="684427" cy="750117"/>
            </a:xfrm>
            <a:custGeom>
              <a:avLst/>
              <a:gdLst>
                <a:gd name="connsiteX0" fmla="*/ 378862 w 684427"/>
                <a:gd name="connsiteY0" fmla="*/ 750118 h 750117"/>
                <a:gd name="connsiteX1" fmla="*/ 0 w 684427"/>
                <a:gd name="connsiteY1" fmla="*/ 376953 h 750117"/>
                <a:gd name="connsiteX2" fmla="*/ 0 w 684427"/>
                <a:gd name="connsiteY2" fmla="*/ 375059 h 750117"/>
                <a:gd name="connsiteX3" fmla="*/ 373151 w 684427"/>
                <a:gd name="connsiteY3" fmla="*/ 0 h 750117"/>
                <a:gd name="connsiteX4" fmla="*/ 676812 w 684427"/>
                <a:gd name="connsiteY4" fmla="*/ 120284 h 750117"/>
                <a:gd name="connsiteX5" fmla="*/ 576861 w 684427"/>
                <a:gd name="connsiteY5" fmla="*/ 235832 h 750117"/>
                <a:gd name="connsiteX6" fmla="*/ 369343 w 684427"/>
                <a:gd name="connsiteY6" fmla="*/ 144909 h 750117"/>
                <a:gd name="connsiteX7" fmla="*/ 155162 w 684427"/>
                <a:gd name="connsiteY7" fmla="*/ 374112 h 750117"/>
                <a:gd name="connsiteX8" fmla="*/ 155162 w 684427"/>
                <a:gd name="connsiteY8" fmla="*/ 376006 h 750117"/>
                <a:gd name="connsiteX9" fmla="*/ 379814 w 684427"/>
                <a:gd name="connsiteY9" fmla="*/ 608997 h 750117"/>
                <a:gd name="connsiteX10" fmla="*/ 533073 w 684427"/>
                <a:gd name="connsiteY10" fmla="*/ 562588 h 750117"/>
                <a:gd name="connsiteX11" fmla="*/ 533073 w 684427"/>
                <a:gd name="connsiteY11" fmla="*/ 462194 h 750117"/>
                <a:gd name="connsiteX12" fmla="*/ 330315 w 684427"/>
                <a:gd name="connsiteY12" fmla="*/ 462194 h 750117"/>
                <a:gd name="connsiteX13" fmla="*/ 330315 w 684427"/>
                <a:gd name="connsiteY13" fmla="*/ 315390 h 750117"/>
                <a:gd name="connsiteX14" fmla="*/ 684427 w 684427"/>
                <a:gd name="connsiteY14" fmla="*/ 315390 h 750117"/>
                <a:gd name="connsiteX15" fmla="*/ 684427 w 684427"/>
                <a:gd name="connsiteY15" fmla="*/ 630781 h 750117"/>
                <a:gd name="connsiteX16" fmla="*/ 378862 w 684427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427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30" y="0"/>
                    <a:pt x="373151" y="0"/>
                  </a:cubicBezTo>
                  <a:cubicBezTo>
                    <a:pt x="494996" y="0"/>
                    <a:pt x="581620" y="35990"/>
                    <a:pt x="676812" y="120284"/>
                  </a:cubicBezTo>
                  <a:cubicBezTo>
                    <a:pt x="644447" y="159116"/>
                    <a:pt x="613985" y="192265"/>
                    <a:pt x="576861" y="235832"/>
                  </a:cubicBezTo>
                  <a:cubicBezTo>
                    <a:pt x="501659" y="167640"/>
                    <a:pt x="453112" y="144909"/>
                    <a:pt x="369343" y="144909"/>
                  </a:cubicBezTo>
                  <a:cubicBezTo>
                    <a:pt x="249402" y="144909"/>
                    <a:pt x="155162" y="245304"/>
                    <a:pt x="155162" y="374112"/>
                  </a:cubicBezTo>
                  <a:lnTo>
                    <a:pt x="155162" y="376006"/>
                  </a:lnTo>
                  <a:cubicBezTo>
                    <a:pt x="155162" y="515233"/>
                    <a:pt x="245594" y="608997"/>
                    <a:pt x="379814" y="608997"/>
                  </a:cubicBezTo>
                  <a:cubicBezTo>
                    <a:pt x="434073" y="608997"/>
                    <a:pt x="487381" y="592896"/>
                    <a:pt x="533073" y="562588"/>
                  </a:cubicBezTo>
                  <a:lnTo>
                    <a:pt x="533073" y="462194"/>
                  </a:lnTo>
                  <a:lnTo>
                    <a:pt x="330315" y="462194"/>
                  </a:lnTo>
                  <a:lnTo>
                    <a:pt x="330315" y="315390"/>
                  </a:lnTo>
                  <a:lnTo>
                    <a:pt x="684427" y="315390"/>
                  </a:lnTo>
                  <a:lnTo>
                    <a:pt x="684427" y="630781"/>
                  </a:lnTo>
                  <a:cubicBezTo>
                    <a:pt x="602563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B52EB4-6038-3B46-470D-E40B4397E84C}"/>
                </a:ext>
              </a:extLst>
            </p:cNvPr>
            <p:cNvSpPr/>
            <p:nvPr/>
          </p:nvSpPr>
          <p:spPr>
            <a:xfrm>
              <a:off x="7766332" y="4927496"/>
              <a:ext cx="638735" cy="735911"/>
            </a:xfrm>
            <a:custGeom>
              <a:avLst/>
              <a:gdLst>
                <a:gd name="connsiteX0" fmla="*/ 522602 w 638735"/>
                <a:gd name="connsiteY0" fmla="*/ 735911 h 735911"/>
                <a:gd name="connsiteX1" fmla="*/ 150403 w 638735"/>
                <a:gd name="connsiteY1" fmla="*/ 271823 h 735911"/>
                <a:gd name="connsiteX2" fmla="*/ 150403 w 638735"/>
                <a:gd name="connsiteY2" fmla="*/ 735911 h 735911"/>
                <a:gd name="connsiteX3" fmla="*/ 0 w 638735"/>
                <a:gd name="connsiteY3" fmla="*/ 735911 h 735911"/>
                <a:gd name="connsiteX4" fmla="*/ 0 w 638735"/>
                <a:gd name="connsiteY4" fmla="*/ 0 h 735911"/>
                <a:gd name="connsiteX5" fmla="*/ 127557 w 638735"/>
                <a:gd name="connsiteY5" fmla="*/ 0 h 735911"/>
                <a:gd name="connsiteX6" fmla="*/ 488333 w 638735"/>
                <a:gd name="connsiteY6" fmla="*/ 454617 h 735911"/>
                <a:gd name="connsiteX7" fmla="*/ 488333 w 638735"/>
                <a:gd name="connsiteY7" fmla="*/ 0 h 735911"/>
                <a:gd name="connsiteX8" fmla="*/ 638735 w 638735"/>
                <a:gd name="connsiteY8" fmla="*/ 0 h 735911"/>
                <a:gd name="connsiteX9" fmla="*/ 638735 w 638735"/>
                <a:gd name="connsiteY9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735" h="735911">
                  <a:moveTo>
                    <a:pt x="522602" y="735911"/>
                  </a:moveTo>
                  <a:lnTo>
                    <a:pt x="150403" y="271823"/>
                  </a:lnTo>
                  <a:lnTo>
                    <a:pt x="150403" y="735911"/>
                  </a:lnTo>
                  <a:lnTo>
                    <a:pt x="0" y="735911"/>
                  </a:lnTo>
                  <a:lnTo>
                    <a:pt x="0" y="0"/>
                  </a:lnTo>
                  <a:lnTo>
                    <a:pt x="127557" y="0"/>
                  </a:lnTo>
                  <a:lnTo>
                    <a:pt x="488333" y="454617"/>
                  </a:lnTo>
                  <a:lnTo>
                    <a:pt x="488333" y="0"/>
                  </a:lnTo>
                  <a:lnTo>
                    <a:pt x="638735" y="0"/>
                  </a:lnTo>
                  <a:lnTo>
                    <a:pt x="638735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11482A-4188-618F-5752-677A01280EDF}"/>
                </a:ext>
              </a:extLst>
            </p:cNvPr>
            <p:cNvSpPr/>
            <p:nvPr/>
          </p:nvSpPr>
          <p:spPr>
            <a:xfrm>
              <a:off x="10881951" y="5221103"/>
              <a:ext cx="565437" cy="442304"/>
            </a:xfrm>
            <a:custGeom>
              <a:avLst/>
              <a:gdLst>
                <a:gd name="connsiteX0" fmla="*/ 0 w 565437"/>
                <a:gd name="connsiteY0" fmla="*/ 442304 h 442304"/>
                <a:gd name="connsiteX1" fmla="*/ 0 w 565437"/>
                <a:gd name="connsiteY1" fmla="*/ 0 h 442304"/>
                <a:gd name="connsiteX2" fmla="*/ 517842 w 565437"/>
                <a:gd name="connsiteY2" fmla="*/ 0 h 442304"/>
                <a:gd name="connsiteX3" fmla="*/ 517842 w 565437"/>
                <a:gd name="connsiteY3" fmla="*/ 147751 h 442304"/>
                <a:gd name="connsiteX4" fmla="*/ 150403 w 565437"/>
                <a:gd name="connsiteY4" fmla="*/ 147751 h 442304"/>
                <a:gd name="connsiteX5" fmla="*/ 150403 w 565437"/>
                <a:gd name="connsiteY5" fmla="*/ 294554 h 442304"/>
                <a:gd name="connsiteX6" fmla="*/ 565438 w 565437"/>
                <a:gd name="connsiteY6" fmla="*/ 294554 h 442304"/>
                <a:gd name="connsiteX7" fmla="*/ 565438 w 565437"/>
                <a:gd name="connsiteY7" fmla="*/ 442304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442304"/>
                  </a:moveTo>
                  <a:lnTo>
                    <a:pt x="0" y="0"/>
                  </a:lnTo>
                  <a:lnTo>
                    <a:pt x="517842" y="0"/>
                  </a:lnTo>
                  <a:lnTo>
                    <a:pt x="517842" y="147751"/>
                  </a:lnTo>
                  <a:lnTo>
                    <a:pt x="150403" y="147751"/>
                  </a:lnTo>
                  <a:lnTo>
                    <a:pt x="150403" y="294554"/>
                  </a:lnTo>
                  <a:lnTo>
                    <a:pt x="565438" y="294554"/>
                  </a:lnTo>
                  <a:lnTo>
                    <a:pt x="565438" y="442304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64FE499-54DF-4DD7-6A8D-18B7961B5EDC}"/>
                </a:ext>
              </a:extLst>
            </p:cNvPr>
            <p:cNvSpPr/>
            <p:nvPr/>
          </p:nvSpPr>
          <p:spPr>
            <a:xfrm>
              <a:off x="9270358" y="4927496"/>
              <a:ext cx="800560" cy="735911"/>
            </a:xfrm>
            <a:custGeom>
              <a:avLst/>
              <a:gdLst>
                <a:gd name="connsiteX0" fmla="*/ 467390 w 800560"/>
                <a:gd name="connsiteY0" fmla="*/ 0 h 735911"/>
                <a:gd name="connsiteX1" fmla="*/ 334122 w 800560"/>
                <a:gd name="connsiteY1" fmla="*/ 0 h 735911"/>
                <a:gd name="connsiteX2" fmla="*/ 0 w 800560"/>
                <a:gd name="connsiteY2" fmla="*/ 735911 h 735911"/>
                <a:gd name="connsiteX3" fmla="*/ 165633 w 800560"/>
                <a:gd name="connsiteY3" fmla="*/ 735911 h 735911"/>
                <a:gd name="connsiteX4" fmla="*/ 243690 w 800560"/>
                <a:gd name="connsiteY4" fmla="*/ 564483 h 735911"/>
                <a:gd name="connsiteX5" fmla="*/ 453112 w 800560"/>
                <a:gd name="connsiteY5" fmla="*/ 564483 h 735911"/>
                <a:gd name="connsiteX6" fmla="*/ 396949 w 800560"/>
                <a:gd name="connsiteY6" fmla="*/ 417679 h 735911"/>
                <a:gd name="connsiteX7" fmla="*/ 309372 w 800560"/>
                <a:gd name="connsiteY7" fmla="*/ 417679 h 735911"/>
                <a:gd name="connsiteX8" fmla="*/ 400756 w 800560"/>
                <a:gd name="connsiteY8" fmla="*/ 215943 h 735911"/>
                <a:gd name="connsiteX9" fmla="*/ 635879 w 800560"/>
                <a:gd name="connsiteY9" fmla="*/ 735911 h 735911"/>
                <a:gd name="connsiteX10" fmla="*/ 800561 w 800560"/>
                <a:gd name="connsiteY10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560" h="735911">
                  <a:moveTo>
                    <a:pt x="467390" y="0"/>
                  </a:moveTo>
                  <a:lnTo>
                    <a:pt x="334122" y="0"/>
                  </a:lnTo>
                  <a:lnTo>
                    <a:pt x="0" y="735911"/>
                  </a:lnTo>
                  <a:lnTo>
                    <a:pt x="165633" y="735911"/>
                  </a:lnTo>
                  <a:lnTo>
                    <a:pt x="243690" y="564483"/>
                  </a:lnTo>
                  <a:lnTo>
                    <a:pt x="453112" y="564483"/>
                  </a:lnTo>
                  <a:lnTo>
                    <a:pt x="396949" y="417679"/>
                  </a:lnTo>
                  <a:lnTo>
                    <a:pt x="309372" y="417679"/>
                  </a:lnTo>
                  <a:lnTo>
                    <a:pt x="400756" y="215943"/>
                  </a:lnTo>
                  <a:lnTo>
                    <a:pt x="635879" y="735911"/>
                  </a:lnTo>
                  <a:lnTo>
                    <a:pt x="800561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9A4DE3C-8B38-EB27-656C-DA5938D4A211}"/>
                </a:ext>
              </a:extLst>
            </p:cNvPr>
            <p:cNvSpPr/>
            <p:nvPr/>
          </p:nvSpPr>
          <p:spPr>
            <a:xfrm>
              <a:off x="7058107" y="5221103"/>
              <a:ext cx="565437" cy="442304"/>
            </a:xfrm>
            <a:custGeom>
              <a:avLst/>
              <a:gdLst>
                <a:gd name="connsiteX0" fmla="*/ 0 w 565437"/>
                <a:gd name="connsiteY0" fmla="*/ 0 h 442304"/>
                <a:gd name="connsiteX1" fmla="*/ 0 w 565437"/>
                <a:gd name="connsiteY1" fmla="*/ 442304 h 442304"/>
                <a:gd name="connsiteX2" fmla="*/ 565438 w 565437"/>
                <a:gd name="connsiteY2" fmla="*/ 442304 h 442304"/>
                <a:gd name="connsiteX3" fmla="*/ 565438 w 565437"/>
                <a:gd name="connsiteY3" fmla="*/ 294554 h 442304"/>
                <a:gd name="connsiteX4" fmla="*/ 150403 w 565437"/>
                <a:gd name="connsiteY4" fmla="*/ 294554 h 442304"/>
                <a:gd name="connsiteX5" fmla="*/ 150403 w 565437"/>
                <a:gd name="connsiteY5" fmla="*/ 147751 h 442304"/>
                <a:gd name="connsiteX6" fmla="*/ 517842 w 565437"/>
                <a:gd name="connsiteY6" fmla="*/ 147751 h 442304"/>
                <a:gd name="connsiteX7" fmla="*/ 517842 w 565437"/>
                <a:gd name="connsiteY7" fmla="*/ 0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0"/>
                  </a:moveTo>
                  <a:lnTo>
                    <a:pt x="0" y="442304"/>
                  </a:lnTo>
                  <a:lnTo>
                    <a:pt x="565438" y="442304"/>
                  </a:lnTo>
                  <a:lnTo>
                    <a:pt x="565438" y="294554"/>
                  </a:lnTo>
                  <a:lnTo>
                    <a:pt x="150403" y="294554"/>
                  </a:lnTo>
                  <a:lnTo>
                    <a:pt x="150403" y="147751"/>
                  </a:lnTo>
                  <a:lnTo>
                    <a:pt x="517842" y="147751"/>
                  </a:lnTo>
                  <a:lnTo>
                    <a:pt x="51784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3181F9-516D-3562-E294-62FBE71BF0FB}"/>
                </a:ext>
              </a:extLst>
            </p:cNvPr>
            <p:cNvSpPr/>
            <p:nvPr/>
          </p:nvSpPr>
          <p:spPr>
            <a:xfrm>
              <a:off x="8542143" y="4921813"/>
              <a:ext cx="686330" cy="750117"/>
            </a:xfrm>
            <a:custGeom>
              <a:avLst/>
              <a:gdLst>
                <a:gd name="connsiteX0" fmla="*/ 378862 w 686330"/>
                <a:gd name="connsiteY0" fmla="*/ 750118 h 750117"/>
                <a:gd name="connsiteX1" fmla="*/ 0 w 686330"/>
                <a:gd name="connsiteY1" fmla="*/ 376953 h 750117"/>
                <a:gd name="connsiteX2" fmla="*/ 0 w 686330"/>
                <a:gd name="connsiteY2" fmla="*/ 375059 h 750117"/>
                <a:gd name="connsiteX3" fmla="*/ 373151 w 686330"/>
                <a:gd name="connsiteY3" fmla="*/ 0 h 750117"/>
                <a:gd name="connsiteX4" fmla="*/ 677764 w 686330"/>
                <a:gd name="connsiteY4" fmla="*/ 120284 h 750117"/>
                <a:gd name="connsiteX5" fmla="*/ 577813 w 686330"/>
                <a:gd name="connsiteY5" fmla="*/ 235832 h 750117"/>
                <a:gd name="connsiteX6" fmla="*/ 370295 w 686330"/>
                <a:gd name="connsiteY6" fmla="*/ 144909 h 750117"/>
                <a:gd name="connsiteX7" fmla="*/ 156114 w 686330"/>
                <a:gd name="connsiteY7" fmla="*/ 374112 h 750117"/>
                <a:gd name="connsiteX8" fmla="*/ 156114 w 686330"/>
                <a:gd name="connsiteY8" fmla="*/ 376006 h 750117"/>
                <a:gd name="connsiteX9" fmla="*/ 380766 w 686330"/>
                <a:gd name="connsiteY9" fmla="*/ 608997 h 750117"/>
                <a:gd name="connsiteX10" fmla="*/ 534024 w 686330"/>
                <a:gd name="connsiteY10" fmla="*/ 562588 h 750117"/>
                <a:gd name="connsiteX11" fmla="*/ 534024 w 686330"/>
                <a:gd name="connsiteY11" fmla="*/ 462194 h 750117"/>
                <a:gd name="connsiteX12" fmla="*/ 332218 w 686330"/>
                <a:gd name="connsiteY12" fmla="*/ 462194 h 750117"/>
                <a:gd name="connsiteX13" fmla="*/ 332218 w 686330"/>
                <a:gd name="connsiteY13" fmla="*/ 315390 h 750117"/>
                <a:gd name="connsiteX14" fmla="*/ 686331 w 686330"/>
                <a:gd name="connsiteY14" fmla="*/ 315390 h 750117"/>
                <a:gd name="connsiteX15" fmla="*/ 686331 w 686330"/>
                <a:gd name="connsiteY15" fmla="*/ 630781 h 750117"/>
                <a:gd name="connsiteX16" fmla="*/ 378862 w 686330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6330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29" y="0"/>
                    <a:pt x="373151" y="0"/>
                  </a:cubicBezTo>
                  <a:cubicBezTo>
                    <a:pt x="494996" y="0"/>
                    <a:pt x="581620" y="35990"/>
                    <a:pt x="677764" y="120284"/>
                  </a:cubicBezTo>
                  <a:cubicBezTo>
                    <a:pt x="645398" y="159116"/>
                    <a:pt x="614937" y="192265"/>
                    <a:pt x="577813" y="235832"/>
                  </a:cubicBezTo>
                  <a:cubicBezTo>
                    <a:pt x="502611" y="167640"/>
                    <a:pt x="454064" y="144909"/>
                    <a:pt x="370295" y="144909"/>
                  </a:cubicBezTo>
                  <a:cubicBezTo>
                    <a:pt x="250354" y="144909"/>
                    <a:pt x="156114" y="245304"/>
                    <a:pt x="156114" y="374112"/>
                  </a:cubicBezTo>
                  <a:lnTo>
                    <a:pt x="156114" y="376006"/>
                  </a:lnTo>
                  <a:cubicBezTo>
                    <a:pt x="156114" y="515233"/>
                    <a:pt x="246546" y="608997"/>
                    <a:pt x="380766" y="608997"/>
                  </a:cubicBezTo>
                  <a:cubicBezTo>
                    <a:pt x="435025" y="608997"/>
                    <a:pt x="488332" y="592896"/>
                    <a:pt x="534024" y="562588"/>
                  </a:cubicBezTo>
                  <a:lnTo>
                    <a:pt x="534024" y="462194"/>
                  </a:lnTo>
                  <a:lnTo>
                    <a:pt x="332218" y="462194"/>
                  </a:lnTo>
                  <a:lnTo>
                    <a:pt x="332218" y="315390"/>
                  </a:lnTo>
                  <a:lnTo>
                    <a:pt x="686331" y="315390"/>
                  </a:lnTo>
                  <a:lnTo>
                    <a:pt x="686331" y="630781"/>
                  </a:lnTo>
                  <a:cubicBezTo>
                    <a:pt x="603514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ED97364-F2A4-23D1-4A67-E2BAFCA2FF86}"/>
                </a:ext>
              </a:extLst>
            </p:cNvPr>
            <p:cNvSpPr/>
            <p:nvPr/>
          </p:nvSpPr>
          <p:spPr>
            <a:xfrm>
              <a:off x="11615878" y="4961592"/>
              <a:ext cx="62826" cy="78610"/>
            </a:xfrm>
            <a:custGeom>
              <a:avLst/>
              <a:gdLst>
                <a:gd name="connsiteX0" fmla="*/ 25702 w 62826"/>
                <a:gd name="connsiteY0" fmla="*/ 35991 h 78610"/>
                <a:gd name="connsiteX1" fmla="*/ 41884 w 62826"/>
                <a:gd name="connsiteY1" fmla="*/ 23678 h 78610"/>
                <a:gd name="connsiteX2" fmla="*/ 25702 w 62826"/>
                <a:gd name="connsiteY2" fmla="*/ 12313 h 78610"/>
                <a:gd name="connsiteX3" fmla="*/ 15231 w 62826"/>
                <a:gd name="connsiteY3" fmla="*/ 12313 h 78610"/>
                <a:gd name="connsiteX4" fmla="*/ 15231 w 62826"/>
                <a:gd name="connsiteY4" fmla="*/ 35991 h 78610"/>
                <a:gd name="connsiteX5" fmla="*/ 25702 w 62826"/>
                <a:gd name="connsiteY5" fmla="*/ 35991 h 78610"/>
                <a:gd name="connsiteX6" fmla="*/ 0 w 62826"/>
                <a:gd name="connsiteY6" fmla="*/ 0 h 78610"/>
                <a:gd name="connsiteX7" fmla="*/ 27605 w 62826"/>
                <a:gd name="connsiteY7" fmla="*/ 0 h 78610"/>
                <a:gd name="connsiteX8" fmla="*/ 58067 w 62826"/>
                <a:gd name="connsiteY8" fmla="*/ 23678 h 78610"/>
                <a:gd name="connsiteX9" fmla="*/ 42836 w 62826"/>
                <a:gd name="connsiteY9" fmla="*/ 46409 h 78610"/>
                <a:gd name="connsiteX10" fmla="*/ 62826 w 62826"/>
                <a:gd name="connsiteY10" fmla="*/ 78611 h 78610"/>
                <a:gd name="connsiteX11" fmla="*/ 44740 w 62826"/>
                <a:gd name="connsiteY11" fmla="*/ 78611 h 78610"/>
                <a:gd name="connsiteX12" fmla="*/ 28557 w 62826"/>
                <a:gd name="connsiteY12" fmla="*/ 49250 h 78610"/>
                <a:gd name="connsiteX13" fmla="*/ 17134 w 62826"/>
                <a:gd name="connsiteY13" fmla="*/ 49250 h 78610"/>
                <a:gd name="connsiteX14" fmla="*/ 17134 w 62826"/>
                <a:gd name="connsiteY14" fmla="*/ 78611 h 78610"/>
                <a:gd name="connsiteX15" fmla="*/ 952 w 62826"/>
                <a:gd name="connsiteY15" fmla="*/ 78611 h 78610"/>
                <a:gd name="connsiteX16" fmla="*/ 0 w 62826"/>
                <a:gd name="connsiteY16" fmla="*/ 0 h 7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826" h="78610">
                  <a:moveTo>
                    <a:pt x="25702" y="35991"/>
                  </a:moveTo>
                  <a:cubicBezTo>
                    <a:pt x="36173" y="35991"/>
                    <a:pt x="41884" y="32202"/>
                    <a:pt x="41884" y="23678"/>
                  </a:cubicBezTo>
                  <a:cubicBezTo>
                    <a:pt x="41884" y="15154"/>
                    <a:pt x="36173" y="12313"/>
                    <a:pt x="25702" y="12313"/>
                  </a:cubicBezTo>
                  <a:lnTo>
                    <a:pt x="15231" y="12313"/>
                  </a:lnTo>
                  <a:lnTo>
                    <a:pt x="15231" y="35991"/>
                  </a:lnTo>
                  <a:lnTo>
                    <a:pt x="25702" y="35991"/>
                  </a:lnTo>
                  <a:close/>
                  <a:moveTo>
                    <a:pt x="0" y="0"/>
                  </a:moveTo>
                  <a:lnTo>
                    <a:pt x="27605" y="0"/>
                  </a:lnTo>
                  <a:cubicBezTo>
                    <a:pt x="44740" y="0"/>
                    <a:pt x="58067" y="5683"/>
                    <a:pt x="58067" y="23678"/>
                  </a:cubicBezTo>
                  <a:cubicBezTo>
                    <a:pt x="59019" y="34096"/>
                    <a:pt x="52355" y="42620"/>
                    <a:pt x="42836" y="46409"/>
                  </a:cubicBezTo>
                  <a:lnTo>
                    <a:pt x="62826" y="78611"/>
                  </a:lnTo>
                  <a:lnTo>
                    <a:pt x="44740" y="78611"/>
                  </a:lnTo>
                  <a:lnTo>
                    <a:pt x="28557" y="49250"/>
                  </a:lnTo>
                  <a:lnTo>
                    <a:pt x="17134" y="49250"/>
                  </a:lnTo>
                  <a:lnTo>
                    <a:pt x="17134" y="78611"/>
                  </a:lnTo>
                  <a:lnTo>
                    <a:pt x="952" y="786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22F7534-0719-90AF-22FA-F2C8FEFA264F}"/>
                </a:ext>
              </a:extLst>
            </p:cNvPr>
            <p:cNvSpPr/>
            <p:nvPr/>
          </p:nvSpPr>
          <p:spPr>
            <a:xfrm>
              <a:off x="11553051" y="4914236"/>
              <a:ext cx="177056" cy="172375"/>
            </a:xfrm>
            <a:custGeom>
              <a:avLst/>
              <a:gdLst>
                <a:gd name="connsiteX0" fmla="*/ 88528 w 177056"/>
                <a:gd name="connsiteY0" fmla="*/ 13260 h 172375"/>
                <a:gd name="connsiteX1" fmla="*/ 15231 w 177056"/>
                <a:gd name="connsiteY1" fmla="*/ 85241 h 172375"/>
                <a:gd name="connsiteX2" fmla="*/ 89480 w 177056"/>
                <a:gd name="connsiteY2" fmla="*/ 157222 h 172375"/>
                <a:gd name="connsiteX3" fmla="*/ 162778 w 177056"/>
                <a:gd name="connsiteY3" fmla="*/ 85241 h 172375"/>
                <a:gd name="connsiteX4" fmla="*/ 162778 w 177056"/>
                <a:gd name="connsiteY4" fmla="*/ 85241 h 172375"/>
                <a:gd name="connsiteX5" fmla="*/ 88528 w 177056"/>
                <a:gd name="connsiteY5" fmla="*/ 13260 h 172375"/>
                <a:gd name="connsiteX6" fmla="*/ 88528 w 177056"/>
                <a:gd name="connsiteY6" fmla="*/ 172376 h 172375"/>
                <a:gd name="connsiteX7" fmla="*/ 0 w 177056"/>
                <a:gd name="connsiteY7" fmla="*/ 86188 h 172375"/>
                <a:gd name="connsiteX8" fmla="*/ 88528 w 177056"/>
                <a:gd name="connsiteY8" fmla="*/ 0 h 172375"/>
                <a:gd name="connsiteX9" fmla="*/ 177056 w 177056"/>
                <a:gd name="connsiteY9" fmla="*/ 85241 h 172375"/>
                <a:gd name="connsiteX10" fmla="*/ 88528 w 177056"/>
                <a:gd name="connsiteY10" fmla="*/ 172376 h 17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056" h="172375">
                  <a:moveTo>
                    <a:pt x="88528" y="13260"/>
                  </a:moveTo>
                  <a:cubicBezTo>
                    <a:pt x="47596" y="13260"/>
                    <a:pt x="15231" y="45462"/>
                    <a:pt x="15231" y="85241"/>
                  </a:cubicBezTo>
                  <a:cubicBezTo>
                    <a:pt x="15231" y="125020"/>
                    <a:pt x="48548" y="157222"/>
                    <a:pt x="89480" y="157222"/>
                  </a:cubicBezTo>
                  <a:cubicBezTo>
                    <a:pt x="130412" y="157222"/>
                    <a:pt x="162778" y="125020"/>
                    <a:pt x="162778" y="85241"/>
                  </a:cubicBezTo>
                  <a:lnTo>
                    <a:pt x="162778" y="85241"/>
                  </a:lnTo>
                  <a:cubicBezTo>
                    <a:pt x="161826" y="45462"/>
                    <a:pt x="128509" y="13260"/>
                    <a:pt x="88528" y="13260"/>
                  </a:cubicBezTo>
                  <a:moveTo>
                    <a:pt x="88528" y="172376"/>
                  </a:moveTo>
                  <a:cubicBezTo>
                    <a:pt x="39981" y="172376"/>
                    <a:pt x="0" y="133544"/>
                    <a:pt x="0" y="86188"/>
                  </a:cubicBezTo>
                  <a:cubicBezTo>
                    <a:pt x="0" y="38832"/>
                    <a:pt x="39981" y="0"/>
                    <a:pt x="88528" y="0"/>
                  </a:cubicBezTo>
                  <a:cubicBezTo>
                    <a:pt x="137076" y="0"/>
                    <a:pt x="177056" y="37885"/>
                    <a:pt x="177056" y="85241"/>
                  </a:cubicBezTo>
                  <a:cubicBezTo>
                    <a:pt x="176105" y="133544"/>
                    <a:pt x="137076" y="171428"/>
                    <a:pt x="88528" y="17237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sp>
        <p:nvSpPr>
          <p:cNvPr id="30" name="Speaker Title">
            <a:extLst>
              <a:ext uri="{FF2B5EF4-FFF2-40B4-BE49-F238E27FC236}">
                <a16:creationId xmlns:a16="http://schemas.microsoft.com/office/drawing/2014/main" id="{5D6FE73C-0978-E947-A62A-08DD77694B93}"/>
              </a:ext>
            </a:extLst>
          </p:cNvPr>
          <p:cNvSpPr txBox="1">
            <a:spLocks/>
          </p:cNvSpPr>
          <p:nvPr/>
        </p:nvSpPr>
        <p:spPr>
          <a:xfrm>
            <a:off x="5121434" y="2387625"/>
            <a:ext cx="4959098" cy="706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Manager, Avaya UC Engineering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Collaboration - ConvergeOne</a:t>
            </a:r>
          </a:p>
        </p:txBody>
      </p:sp>
      <p:sp>
        <p:nvSpPr>
          <p:cNvPr id="31" name="Speaker Name">
            <a:extLst>
              <a:ext uri="{FF2B5EF4-FFF2-40B4-BE49-F238E27FC236}">
                <a16:creationId xmlns:a16="http://schemas.microsoft.com/office/drawing/2014/main" id="{58D20ABE-19E1-7749-5926-FC59B151B824}"/>
              </a:ext>
            </a:extLst>
          </p:cNvPr>
          <p:cNvSpPr txBox="1">
            <a:spLocks/>
          </p:cNvSpPr>
          <p:nvPr/>
        </p:nvSpPr>
        <p:spPr>
          <a:xfrm>
            <a:off x="5121433" y="1357958"/>
            <a:ext cx="5111231" cy="5497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Chris Clauss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73DB709A-52FF-BE86-4E6B-C4FF0673279B}"/>
              </a:ext>
            </a:extLst>
          </p:cNvPr>
          <p:cNvSpPr/>
          <p:nvPr/>
        </p:nvSpPr>
        <p:spPr>
          <a:xfrm flipH="1">
            <a:off x="5223707" y="2205374"/>
            <a:ext cx="1330209" cy="822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4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3A42C39-F92B-2D10-E0E6-A2474F5693F0}"/>
              </a:ext>
            </a:extLst>
          </p:cNvPr>
          <p:cNvSpPr/>
          <p:nvPr/>
        </p:nvSpPr>
        <p:spPr>
          <a:xfrm rot="514625">
            <a:off x="1201885" y="1036763"/>
            <a:ext cx="211668" cy="216041"/>
          </a:xfrm>
          <a:custGeom>
            <a:avLst/>
            <a:gdLst>
              <a:gd name="connsiteX0" fmla="*/ 274082 w 370660"/>
              <a:gd name="connsiteY0" fmla="*/ 162137 h 378318"/>
              <a:gd name="connsiteX1" fmla="*/ 341709 w 370660"/>
              <a:gd name="connsiteY1" fmla="*/ 242147 h 378318"/>
              <a:gd name="connsiteX2" fmla="*/ 361712 w 370660"/>
              <a:gd name="connsiteY2" fmla="*/ 273579 h 378318"/>
              <a:gd name="connsiteX3" fmla="*/ 370284 w 370660"/>
              <a:gd name="connsiteY3" fmla="*/ 312632 h 378318"/>
              <a:gd name="connsiteX4" fmla="*/ 367427 w 370660"/>
              <a:gd name="connsiteY4" fmla="*/ 349779 h 378318"/>
              <a:gd name="connsiteX5" fmla="*/ 355044 w 370660"/>
              <a:gd name="connsiteY5" fmla="*/ 368829 h 378318"/>
              <a:gd name="connsiteX6" fmla="*/ 341709 w 370660"/>
              <a:gd name="connsiteY6" fmla="*/ 375497 h 378318"/>
              <a:gd name="connsiteX7" fmla="*/ 341709 w 370660"/>
              <a:gd name="connsiteY7" fmla="*/ 373592 h 378318"/>
              <a:gd name="connsiteX8" fmla="*/ 340757 w 370660"/>
              <a:gd name="connsiteY8" fmla="*/ 374544 h 378318"/>
              <a:gd name="connsiteX9" fmla="*/ 320754 w 370660"/>
              <a:gd name="connsiteY9" fmla="*/ 375497 h 378318"/>
              <a:gd name="connsiteX10" fmla="*/ 247412 w 370660"/>
              <a:gd name="connsiteY10" fmla="*/ 348827 h 378318"/>
              <a:gd name="connsiteX11" fmla="*/ 223599 w 370660"/>
              <a:gd name="connsiteY11" fmla="*/ 315489 h 378318"/>
              <a:gd name="connsiteX12" fmla="*/ 171212 w 370660"/>
              <a:gd name="connsiteY12" fmla="*/ 261197 h 378318"/>
              <a:gd name="connsiteX13" fmla="*/ 135017 w 370660"/>
              <a:gd name="connsiteY13" fmla="*/ 225954 h 378318"/>
              <a:gd name="connsiteX14" fmla="*/ 125492 w 370660"/>
              <a:gd name="connsiteY14" fmla="*/ 213572 h 378318"/>
              <a:gd name="connsiteX15" fmla="*/ 82629 w 370660"/>
              <a:gd name="connsiteY15" fmla="*/ 166899 h 378318"/>
              <a:gd name="connsiteX16" fmla="*/ 53102 w 370660"/>
              <a:gd name="connsiteY16" fmla="*/ 110702 h 378318"/>
              <a:gd name="connsiteX17" fmla="*/ 37862 w 370660"/>
              <a:gd name="connsiteY17" fmla="*/ 84984 h 378318"/>
              <a:gd name="connsiteX18" fmla="*/ 1667 w 370660"/>
              <a:gd name="connsiteY18" fmla="*/ 19262 h 378318"/>
              <a:gd name="connsiteX19" fmla="*/ 2619 w 370660"/>
              <a:gd name="connsiteY19" fmla="*/ 3069 h 378318"/>
              <a:gd name="connsiteX20" fmla="*/ 27384 w 370660"/>
              <a:gd name="connsiteY20" fmla="*/ 5927 h 378318"/>
              <a:gd name="connsiteX21" fmla="*/ 100727 w 370660"/>
              <a:gd name="connsiteY21" fmla="*/ 38312 h 378318"/>
              <a:gd name="connsiteX22" fmla="*/ 143589 w 370660"/>
              <a:gd name="connsiteY22" fmla="*/ 61172 h 378318"/>
              <a:gd name="connsiteX23" fmla="*/ 152162 w 370660"/>
              <a:gd name="connsiteY23" fmla="*/ 69744 h 37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0660" h="378318">
                <a:moveTo>
                  <a:pt x="274082" y="162137"/>
                </a:moveTo>
                <a:cubicBezTo>
                  <a:pt x="295037" y="189759"/>
                  <a:pt x="322659" y="212619"/>
                  <a:pt x="341709" y="242147"/>
                </a:cubicBezTo>
                <a:cubicBezTo>
                  <a:pt x="348377" y="252624"/>
                  <a:pt x="356949" y="262149"/>
                  <a:pt x="361712" y="273579"/>
                </a:cubicBezTo>
                <a:cubicBezTo>
                  <a:pt x="366474" y="285962"/>
                  <a:pt x="372189" y="298344"/>
                  <a:pt x="370284" y="312632"/>
                </a:cubicBezTo>
                <a:cubicBezTo>
                  <a:pt x="368379" y="324062"/>
                  <a:pt x="368379" y="335492"/>
                  <a:pt x="367427" y="349779"/>
                </a:cubicBezTo>
                <a:cubicBezTo>
                  <a:pt x="363617" y="354542"/>
                  <a:pt x="359807" y="361209"/>
                  <a:pt x="355044" y="368829"/>
                </a:cubicBezTo>
                <a:cubicBezTo>
                  <a:pt x="351234" y="370734"/>
                  <a:pt x="346472" y="373592"/>
                  <a:pt x="341709" y="375497"/>
                </a:cubicBezTo>
                <a:lnTo>
                  <a:pt x="341709" y="373592"/>
                </a:lnTo>
                <a:lnTo>
                  <a:pt x="340757" y="374544"/>
                </a:lnTo>
                <a:cubicBezTo>
                  <a:pt x="334089" y="381212"/>
                  <a:pt x="327422" y="377402"/>
                  <a:pt x="320754" y="375497"/>
                </a:cubicBezTo>
                <a:cubicBezTo>
                  <a:pt x="296942" y="367877"/>
                  <a:pt x="273129" y="361209"/>
                  <a:pt x="247412" y="348827"/>
                </a:cubicBezTo>
                <a:cubicBezTo>
                  <a:pt x="236934" y="341207"/>
                  <a:pt x="233124" y="325967"/>
                  <a:pt x="223599" y="315489"/>
                </a:cubicBezTo>
                <a:cubicBezTo>
                  <a:pt x="199787" y="302154"/>
                  <a:pt x="180737" y="287867"/>
                  <a:pt x="171212" y="261197"/>
                </a:cubicBezTo>
                <a:cubicBezTo>
                  <a:pt x="155019" y="255482"/>
                  <a:pt x="140732" y="245004"/>
                  <a:pt x="135017" y="225954"/>
                </a:cubicBezTo>
                <a:cubicBezTo>
                  <a:pt x="133112" y="221192"/>
                  <a:pt x="129302" y="215477"/>
                  <a:pt x="125492" y="213572"/>
                </a:cubicBezTo>
                <a:cubicBezTo>
                  <a:pt x="104537" y="204047"/>
                  <a:pt x="95964" y="183092"/>
                  <a:pt x="82629" y="166899"/>
                </a:cubicBezTo>
                <a:cubicBezTo>
                  <a:pt x="68342" y="150707"/>
                  <a:pt x="58817" y="131657"/>
                  <a:pt x="53102" y="110702"/>
                </a:cubicBezTo>
                <a:cubicBezTo>
                  <a:pt x="50244" y="101177"/>
                  <a:pt x="44529" y="92604"/>
                  <a:pt x="37862" y="84984"/>
                </a:cubicBezTo>
                <a:cubicBezTo>
                  <a:pt x="19764" y="65934"/>
                  <a:pt x="13097" y="41169"/>
                  <a:pt x="1667" y="19262"/>
                </a:cubicBezTo>
                <a:cubicBezTo>
                  <a:pt x="-238" y="14499"/>
                  <a:pt x="-1191" y="8784"/>
                  <a:pt x="2619" y="3069"/>
                </a:cubicBezTo>
                <a:cubicBezTo>
                  <a:pt x="11192" y="-3598"/>
                  <a:pt x="19764" y="2117"/>
                  <a:pt x="27384" y="5927"/>
                </a:cubicBezTo>
                <a:cubicBezTo>
                  <a:pt x="51197" y="18309"/>
                  <a:pt x="75962" y="28787"/>
                  <a:pt x="100727" y="38312"/>
                </a:cubicBezTo>
                <a:cubicBezTo>
                  <a:pt x="115967" y="44027"/>
                  <a:pt x="127397" y="56409"/>
                  <a:pt x="143589" y="61172"/>
                </a:cubicBezTo>
                <a:cubicBezTo>
                  <a:pt x="150257" y="63077"/>
                  <a:pt x="152162" y="70697"/>
                  <a:pt x="152162" y="69744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D64516C-1B2C-D2EA-D6BA-868B1336487D}"/>
              </a:ext>
            </a:extLst>
          </p:cNvPr>
          <p:cNvSpPr/>
          <p:nvPr/>
        </p:nvSpPr>
        <p:spPr>
          <a:xfrm rot="514625">
            <a:off x="937025" y="1585223"/>
            <a:ext cx="277672" cy="107154"/>
          </a:xfrm>
          <a:custGeom>
            <a:avLst/>
            <a:gdLst>
              <a:gd name="connsiteX0" fmla="*/ 272437 w 486242"/>
              <a:gd name="connsiteY0" fmla="*/ 173355 h 187642"/>
              <a:gd name="connsiteX1" fmla="*/ 242909 w 486242"/>
              <a:gd name="connsiteY1" fmla="*/ 176213 h 187642"/>
              <a:gd name="connsiteX2" fmla="*/ 223859 w 486242"/>
              <a:gd name="connsiteY2" fmla="*/ 175260 h 187642"/>
              <a:gd name="connsiteX3" fmla="*/ 125752 w 486242"/>
              <a:gd name="connsiteY3" fmla="*/ 187642 h 187642"/>
              <a:gd name="connsiteX4" fmla="*/ 83842 w 486242"/>
              <a:gd name="connsiteY4" fmla="*/ 183832 h 187642"/>
              <a:gd name="connsiteX5" fmla="*/ 21929 w 486242"/>
              <a:gd name="connsiteY5" fmla="*/ 172402 h 187642"/>
              <a:gd name="connsiteX6" fmla="*/ 22 w 486242"/>
              <a:gd name="connsiteY6" fmla="*/ 159067 h 187642"/>
              <a:gd name="connsiteX7" fmla="*/ 46694 w 486242"/>
              <a:gd name="connsiteY7" fmla="*/ 107632 h 187642"/>
              <a:gd name="connsiteX8" fmla="*/ 73364 w 486242"/>
              <a:gd name="connsiteY8" fmla="*/ 101917 h 187642"/>
              <a:gd name="connsiteX9" fmla="*/ 91462 w 486242"/>
              <a:gd name="connsiteY9" fmla="*/ 85725 h 187642"/>
              <a:gd name="connsiteX10" fmla="*/ 131467 w 486242"/>
              <a:gd name="connsiteY10" fmla="*/ 67627 h 187642"/>
              <a:gd name="connsiteX11" fmla="*/ 157184 w 486242"/>
              <a:gd name="connsiteY11" fmla="*/ 61913 h 187642"/>
              <a:gd name="connsiteX12" fmla="*/ 180044 w 486242"/>
              <a:gd name="connsiteY12" fmla="*/ 49530 h 187642"/>
              <a:gd name="connsiteX13" fmla="*/ 246719 w 486242"/>
              <a:gd name="connsiteY13" fmla="*/ 33338 h 187642"/>
              <a:gd name="connsiteX14" fmla="*/ 279104 w 486242"/>
              <a:gd name="connsiteY14" fmla="*/ 36195 h 187642"/>
              <a:gd name="connsiteX15" fmla="*/ 299107 w 486242"/>
              <a:gd name="connsiteY15" fmla="*/ 26670 h 187642"/>
              <a:gd name="connsiteX16" fmla="*/ 329587 w 486242"/>
              <a:gd name="connsiteY16" fmla="*/ 23813 h 187642"/>
              <a:gd name="connsiteX17" fmla="*/ 342922 w 486242"/>
              <a:gd name="connsiteY17" fmla="*/ 20955 h 187642"/>
              <a:gd name="connsiteX18" fmla="*/ 409597 w 486242"/>
              <a:gd name="connsiteY18" fmla="*/ 0 h 187642"/>
              <a:gd name="connsiteX19" fmla="*/ 458174 w 486242"/>
              <a:gd name="connsiteY19" fmla="*/ 3810 h 187642"/>
              <a:gd name="connsiteX20" fmla="*/ 485797 w 486242"/>
              <a:gd name="connsiteY20" fmla="*/ 59055 h 187642"/>
              <a:gd name="connsiteX21" fmla="*/ 481987 w 486242"/>
              <a:gd name="connsiteY21" fmla="*/ 77152 h 187642"/>
              <a:gd name="connsiteX22" fmla="*/ 484844 w 486242"/>
              <a:gd name="connsiteY22" fmla="*/ 90488 h 187642"/>
              <a:gd name="connsiteX23" fmla="*/ 468652 w 486242"/>
              <a:gd name="connsiteY23" fmla="*/ 120967 h 187642"/>
              <a:gd name="connsiteX24" fmla="*/ 401024 w 486242"/>
              <a:gd name="connsiteY24" fmla="*/ 140970 h 187642"/>
              <a:gd name="connsiteX25" fmla="*/ 361972 w 486242"/>
              <a:gd name="connsiteY25" fmla="*/ 153352 h 18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6242" h="187642">
                <a:moveTo>
                  <a:pt x="272437" y="173355"/>
                </a:moveTo>
                <a:cubicBezTo>
                  <a:pt x="263864" y="175260"/>
                  <a:pt x="251482" y="177165"/>
                  <a:pt x="242909" y="176213"/>
                </a:cubicBezTo>
                <a:cubicBezTo>
                  <a:pt x="236242" y="175260"/>
                  <a:pt x="229574" y="174307"/>
                  <a:pt x="223859" y="175260"/>
                </a:cubicBezTo>
                <a:cubicBezTo>
                  <a:pt x="191474" y="183832"/>
                  <a:pt x="157184" y="176213"/>
                  <a:pt x="125752" y="187642"/>
                </a:cubicBezTo>
                <a:cubicBezTo>
                  <a:pt x="111464" y="182880"/>
                  <a:pt x="97177" y="177165"/>
                  <a:pt x="83842" y="183832"/>
                </a:cubicBezTo>
                <a:cubicBezTo>
                  <a:pt x="62887" y="174307"/>
                  <a:pt x="41932" y="176213"/>
                  <a:pt x="21929" y="172402"/>
                </a:cubicBezTo>
                <a:cubicBezTo>
                  <a:pt x="13357" y="170497"/>
                  <a:pt x="6689" y="169545"/>
                  <a:pt x="22" y="159067"/>
                </a:cubicBezTo>
                <a:cubicBezTo>
                  <a:pt x="-931" y="128588"/>
                  <a:pt x="29549" y="123825"/>
                  <a:pt x="46694" y="107632"/>
                </a:cubicBezTo>
                <a:cubicBezTo>
                  <a:pt x="56219" y="105727"/>
                  <a:pt x="64792" y="103822"/>
                  <a:pt x="73364" y="101917"/>
                </a:cubicBezTo>
                <a:cubicBezTo>
                  <a:pt x="80032" y="96202"/>
                  <a:pt x="85747" y="90488"/>
                  <a:pt x="91462" y="85725"/>
                </a:cubicBezTo>
                <a:cubicBezTo>
                  <a:pt x="105749" y="80010"/>
                  <a:pt x="120037" y="77152"/>
                  <a:pt x="131467" y="67627"/>
                </a:cubicBezTo>
                <a:cubicBezTo>
                  <a:pt x="139087" y="61913"/>
                  <a:pt x="148612" y="63817"/>
                  <a:pt x="157184" y="61913"/>
                </a:cubicBezTo>
                <a:cubicBezTo>
                  <a:pt x="164804" y="58102"/>
                  <a:pt x="171472" y="54292"/>
                  <a:pt x="180044" y="49530"/>
                </a:cubicBezTo>
                <a:cubicBezTo>
                  <a:pt x="203857" y="55245"/>
                  <a:pt x="223859" y="40005"/>
                  <a:pt x="246719" y="33338"/>
                </a:cubicBezTo>
                <a:cubicBezTo>
                  <a:pt x="257197" y="34290"/>
                  <a:pt x="267674" y="35242"/>
                  <a:pt x="279104" y="36195"/>
                </a:cubicBezTo>
                <a:cubicBezTo>
                  <a:pt x="284819" y="33338"/>
                  <a:pt x="291487" y="30480"/>
                  <a:pt x="299107" y="26670"/>
                </a:cubicBezTo>
                <a:cubicBezTo>
                  <a:pt x="308632" y="26670"/>
                  <a:pt x="319109" y="30480"/>
                  <a:pt x="329587" y="23813"/>
                </a:cubicBezTo>
                <a:cubicBezTo>
                  <a:pt x="333397" y="21907"/>
                  <a:pt x="338159" y="20002"/>
                  <a:pt x="342922" y="20955"/>
                </a:cubicBezTo>
                <a:cubicBezTo>
                  <a:pt x="367687" y="23813"/>
                  <a:pt x="387689" y="11430"/>
                  <a:pt x="409597" y="0"/>
                </a:cubicBezTo>
                <a:cubicBezTo>
                  <a:pt x="423884" y="10477"/>
                  <a:pt x="441982" y="-1905"/>
                  <a:pt x="458174" y="3810"/>
                </a:cubicBezTo>
                <a:cubicBezTo>
                  <a:pt x="481034" y="17145"/>
                  <a:pt x="480082" y="41910"/>
                  <a:pt x="485797" y="59055"/>
                </a:cubicBezTo>
                <a:cubicBezTo>
                  <a:pt x="487702" y="68580"/>
                  <a:pt x="482939" y="72390"/>
                  <a:pt x="481987" y="77152"/>
                </a:cubicBezTo>
                <a:cubicBezTo>
                  <a:pt x="481987" y="81915"/>
                  <a:pt x="486749" y="85725"/>
                  <a:pt x="484844" y="90488"/>
                </a:cubicBezTo>
                <a:cubicBezTo>
                  <a:pt x="480082" y="100013"/>
                  <a:pt x="474367" y="109538"/>
                  <a:pt x="468652" y="120967"/>
                </a:cubicBezTo>
                <a:cubicBezTo>
                  <a:pt x="446744" y="126682"/>
                  <a:pt x="426742" y="140017"/>
                  <a:pt x="401024" y="140970"/>
                </a:cubicBezTo>
                <a:cubicBezTo>
                  <a:pt x="389594" y="148590"/>
                  <a:pt x="378164" y="154305"/>
                  <a:pt x="361972" y="153352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B1ED5A8-C3C7-E646-9DE1-9DFFCED5E592}"/>
              </a:ext>
            </a:extLst>
          </p:cNvPr>
          <p:cNvSpPr/>
          <p:nvPr/>
        </p:nvSpPr>
        <p:spPr>
          <a:xfrm rot="514625">
            <a:off x="1585812" y="896197"/>
            <a:ext cx="132719" cy="263729"/>
          </a:xfrm>
          <a:custGeom>
            <a:avLst/>
            <a:gdLst>
              <a:gd name="connsiteX0" fmla="*/ 78105 w 232410"/>
              <a:gd name="connsiteY0" fmla="*/ 304800 h 461827"/>
              <a:gd name="connsiteX1" fmla="*/ 64770 w 232410"/>
              <a:gd name="connsiteY1" fmla="*/ 266700 h 461827"/>
              <a:gd name="connsiteX2" fmla="*/ 47625 w 232410"/>
              <a:gd name="connsiteY2" fmla="*/ 242888 h 461827"/>
              <a:gd name="connsiteX3" fmla="*/ 48577 w 232410"/>
              <a:gd name="connsiteY3" fmla="*/ 232410 h 461827"/>
              <a:gd name="connsiteX4" fmla="*/ 31433 w 232410"/>
              <a:gd name="connsiteY4" fmla="*/ 170498 h 461827"/>
              <a:gd name="connsiteX5" fmla="*/ 952 w 232410"/>
              <a:gd name="connsiteY5" fmla="*/ 31433 h 461827"/>
              <a:gd name="connsiteX6" fmla="*/ 0 w 232410"/>
              <a:gd name="connsiteY6" fmla="*/ 18098 h 461827"/>
              <a:gd name="connsiteX7" fmla="*/ 12383 w 232410"/>
              <a:gd name="connsiteY7" fmla="*/ 0 h 461827"/>
              <a:gd name="connsiteX8" fmla="*/ 80963 w 232410"/>
              <a:gd name="connsiteY8" fmla="*/ 62865 h 461827"/>
              <a:gd name="connsiteX9" fmla="*/ 110490 w 232410"/>
              <a:gd name="connsiteY9" fmla="*/ 87630 h 461827"/>
              <a:gd name="connsiteX10" fmla="*/ 156210 w 232410"/>
              <a:gd name="connsiteY10" fmla="*/ 152400 h 461827"/>
              <a:gd name="connsiteX11" fmla="*/ 169545 w 232410"/>
              <a:gd name="connsiteY11" fmla="*/ 175260 h 461827"/>
              <a:gd name="connsiteX12" fmla="*/ 181927 w 232410"/>
              <a:gd name="connsiteY12" fmla="*/ 209550 h 461827"/>
              <a:gd name="connsiteX13" fmla="*/ 200977 w 232410"/>
              <a:gd name="connsiteY13" fmla="*/ 227648 h 461827"/>
              <a:gd name="connsiteX14" fmla="*/ 232410 w 232410"/>
              <a:gd name="connsiteY14" fmla="*/ 357188 h 461827"/>
              <a:gd name="connsiteX15" fmla="*/ 229552 w 232410"/>
              <a:gd name="connsiteY15" fmla="*/ 395288 h 461827"/>
              <a:gd name="connsiteX16" fmla="*/ 220980 w 232410"/>
              <a:gd name="connsiteY16" fmla="*/ 432435 h 461827"/>
              <a:gd name="connsiteX17" fmla="*/ 205740 w 232410"/>
              <a:gd name="connsiteY17" fmla="*/ 449580 h 461827"/>
              <a:gd name="connsiteX18" fmla="*/ 143827 w 232410"/>
              <a:gd name="connsiteY18" fmla="*/ 461010 h 461827"/>
              <a:gd name="connsiteX19" fmla="*/ 117158 w 232410"/>
              <a:gd name="connsiteY19" fmla="*/ 429578 h 461827"/>
              <a:gd name="connsiteX20" fmla="*/ 107633 w 232410"/>
              <a:gd name="connsiteY20" fmla="*/ 385763 h 46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2410" h="461827">
                <a:moveTo>
                  <a:pt x="78105" y="304800"/>
                </a:moveTo>
                <a:cubicBezTo>
                  <a:pt x="74295" y="291465"/>
                  <a:pt x="70485" y="279083"/>
                  <a:pt x="64770" y="266700"/>
                </a:cubicBezTo>
                <a:cubicBezTo>
                  <a:pt x="60960" y="258128"/>
                  <a:pt x="57150" y="248603"/>
                  <a:pt x="47625" y="242888"/>
                </a:cubicBezTo>
                <a:cubicBezTo>
                  <a:pt x="47625" y="239078"/>
                  <a:pt x="49530" y="235268"/>
                  <a:pt x="48577" y="232410"/>
                </a:cubicBezTo>
                <a:cubicBezTo>
                  <a:pt x="42863" y="211455"/>
                  <a:pt x="35242" y="191453"/>
                  <a:pt x="31433" y="170498"/>
                </a:cubicBezTo>
                <a:cubicBezTo>
                  <a:pt x="21908" y="123825"/>
                  <a:pt x="4763" y="79058"/>
                  <a:pt x="952" y="31433"/>
                </a:cubicBezTo>
                <a:cubicBezTo>
                  <a:pt x="952" y="26670"/>
                  <a:pt x="0" y="22860"/>
                  <a:pt x="0" y="18098"/>
                </a:cubicBezTo>
                <a:cubicBezTo>
                  <a:pt x="0" y="12383"/>
                  <a:pt x="0" y="12383"/>
                  <a:pt x="12383" y="0"/>
                </a:cubicBezTo>
                <a:cubicBezTo>
                  <a:pt x="36195" y="19050"/>
                  <a:pt x="62865" y="35243"/>
                  <a:pt x="80963" y="62865"/>
                </a:cubicBezTo>
                <a:cubicBezTo>
                  <a:pt x="93345" y="67628"/>
                  <a:pt x="100965" y="77153"/>
                  <a:pt x="110490" y="87630"/>
                </a:cubicBezTo>
                <a:cubicBezTo>
                  <a:pt x="127635" y="107633"/>
                  <a:pt x="138113" y="132398"/>
                  <a:pt x="156210" y="152400"/>
                </a:cubicBezTo>
                <a:cubicBezTo>
                  <a:pt x="162877" y="159068"/>
                  <a:pt x="166688" y="166688"/>
                  <a:pt x="169545" y="175260"/>
                </a:cubicBezTo>
                <a:cubicBezTo>
                  <a:pt x="173355" y="186690"/>
                  <a:pt x="177165" y="197168"/>
                  <a:pt x="181927" y="209550"/>
                </a:cubicBezTo>
                <a:cubicBezTo>
                  <a:pt x="186690" y="214313"/>
                  <a:pt x="192405" y="220028"/>
                  <a:pt x="200977" y="227648"/>
                </a:cubicBezTo>
                <a:cubicBezTo>
                  <a:pt x="207645" y="268605"/>
                  <a:pt x="227648" y="308610"/>
                  <a:pt x="232410" y="357188"/>
                </a:cubicBezTo>
                <a:cubicBezTo>
                  <a:pt x="221933" y="368618"/>
                  <a:pt x="231458" y="381953"/>
                  <a:pt x="229552" y="395288"/>
                </a:cubicBezTo>
                <a:cubicBezTo>
                  <a:pt x="227648" y="407670"/>
                  <a:pt x="223838" y="420053"/>
                  <a:pt x="220980" y="432435"/>
                </a:cubicBezTo>
                <a:cubicBezTo>
                  <a:pt x="213360" y="435293"/>
                  <a:pt x="209550" y="441960"/>
                  <a:pt x="205740" y="449580"/>
                </a:cubicBezTo>
                <a:cubicBezTo>
                  <a:pt x="185738" y="454343"/>
                  <a:pt x="166688" y="464820"/>
                  <a:pt x="143827" y="461010"/>
                </a:cubicBezTo>
                <a:cubicBezTo>
                  <a:pt x="128588" y="455295"/>
                  <a:pt x="120015" y="444818"/>
                  <a:pt x="117158" y="429578"/>
                </a:cubicBezTo>
                <a:cubicBezTo>
                  <a:pt x="114300" y="415290"/>
                  <a:pt x="107633" y="401003"/>
                  <a:pt x="107633" y="385763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pic>
        <p:nvPicPr>
          <p:cNvPr id="33" name="SpeakerPicture">
            <a:extLst>
              <a:ext uri="{FF2B5EF4-FFF2-40B4-BE49-F238E27FC236}">
                <a16:creationId xmlns:a16="http://schemas.microsoft.com/office/drawing/2014/main" id="{5B6FF0D4-57FD-8E50-2FC7-D82DF4DF1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183100" y="1010592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</p:pic>
      <p:sp>
        <p:nvSpPr>
          <p:cNvPr id="43" name="Graphic 84">
            <a:extLst>
              <a:ext uri="{FF2B5EF4-FFF2-40B4-BE49-F238E27FC236}">
                <a16:creationId xmlns:a16="http://schemas.microsoft.com/office/drawing/2014/main" id="{1517E623-28D7-E24F-67CD-71E60FA0A9EF}"/>
              </a:ext>
            </a:extLst>
          </p:cNvPr>
          <p:cNvSpPr/>
          <p:nvPr/>
        </p:nvSpPr>
        <p:spPr>
          <a:xfrm>
            <a:off x="1397847" y="3955505"/>
            <a:ext cx="2528981" cy="2522975"/>
          </a:xfrm>
          <a:custGeom>
            <a:avLst/>
            <a:gdLst>
              <a:gd name="connsiteX0" fmla="*/ 1811193 w 1919095"/>
              <a:gd name="connsiteY0" fmla="*/ 443745 h 1841927"/>
              <a:gd name="connsiteX1" fmla="*/ 1915441 w 1919095"/>
              <a:gd name="connsiteY1" fmla="*/ 1124710 h 1841927"/>
              <a:gd name="connsiteX2" fmla="*/ 1845003 w 1919095"/>
              <a:gd name="connsiteY2" fmla="*/ 1371023 h 1841927"/>
              <a:gd name="connsiteX3" fmla="*/ 1613340 w 1919095"/>
              <a:gd name="connsiteY3" fmla="*/ 1638019 h 1841927"/>
              <a:gd name="connsiteX4" fmla="*/ 1386060 w 1919095"/>
              <a:gd name="connsiteY4" fmla="*/ 1780605 h 1841927"/>
              <a:gd name="connsiteX5" fmla="*/ 971571 w 1919095"/>
              <a:gd name="connsiteY5" fmla="*/ 1841714 h 1841927"/>
              <a:gd name="connsiteX6" fmla="*/ 469426 w 1919095"/>
              <a:gd name="connsiteY6" fmla="*/ 1746447 h 1841927"/>
              <a:gd name="connsiteX7" fmla="*/ 83426 w 1919095"/>
              <a:gd name="connsiteY7" fmla="*/ 1336239 h 1841927"/>
              <a:gd name="connsiteX8" fmla="*/ 152 w 1919095"/>
              <a:gd name="connsiteY8" fmla="*/ 1019729 h 1841927"/>
              <a:gd name="connsiteX9" fmla="*/ 147916 w 1919095"/>
              <a:gd name="connsiteY9" fmla="*/ 616728 h 1841927"/>
              <a:gd name="connsiteX10" fmla="*/ 448451 w 1919095"/>
              <a:gd name="connsiteY10" fmla="*/ 233783 h 1841927"/>
              <a:gd name="connsiteX11" fmla="*/ 1327831 w 1919095"/>
              <a:gd name="connsiteY11" fmla="*/ 30089 h 1841927"/>
              <a:gd name="connsiteX12" fmla="*/ 1811193 w 1919095"/>
              <a:gd name="connsiteY12" fmla="*/ 443745 h 184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9095" h="1841927">
                <a:moveTo>
                  <a:pt x="1811193" y="443745"/>
                </a:moveTo>
                <a:cubicBezTo>
                  <a:pt x="1932346" y="708234"/>
                  <a:pt x="1922329" y="894066"/>
                  <a:pt x="1915441" y="1124710"/>
                </a:cubicBezTo>
                <a:cubicBezTo>
                  <a:pt x="1912937" y="1207441"/>
                  <a:pt x="1880692" y="1293620"/>
                  <a:pt x="1845003" y="1371023"/>
                </a:cubicBezTo>
                <a:cubicBezTo>
                  <a:pt x="1794914" y="1479451"/>
                  <a:pt x="1716650" y="1560302"/>
                  <a:pt x="1613340" y="1638019"/>
                </a:cubicBezTo>
                <a:cubicBezTo>
                  <a:pt x="1542589" y="1691293"/>
                  <a:pt x="1470899" y="1744881"/>
                  <a:pt x="1386060" y="1780605"/>
                </a:cubicBezTo>
                <a:cubicBezTo>
                  <a:pt x="1259272" y="1833879"/>
                  <a:pt x="1113074" y="1843594"/>
                  <a:pt x="971571" y="1841714"/>
                </a:cubicBezTo>
                <a:cubicBezTo>
                  <a:pt x="798137" y="1839207"/>
                  <a:pt x="619694" y="1819150"/>
                  <a:pt x="469426" y="1746447"/>
                </a:cubicBezTo>
                <a:cubicBezTo>
                  <a:pt x="286287" y="1657449"/>
                  <a:pt x="163882" y="1500134"/>
                  <a:pt x="83426" y="1336239"/>
                </a:cubicBezTo>
                <a:cubicBezTo>
                  <a:pt x="33962" y="1235645"/>
                  <a:pt x="-2665" y="1128784"/>
                  <a:pt x="152" y="1019729"/>
                </a:cubicBezTo>
                <a:cubicBezTo>
                  <a:pt x="3909" y="878083"/>
                  <a:pt x="73721" y="743959"/>
                  <a:pt x="147916" y="616728"/>
                </a:cubicBezTo>
                <a:cubicBezTo>
                  <a:pt x="228685" y="478843"/>
                  <a:pt x="317906" y="341584"/>
                  <a:pt x="448451" y="233783"/>
                </a:cubicBezTo>
                <a:cubicBezTo>
                  <a:pt x="685123" y="37923"/>
                  <a:pt x="1113700" y="-51389"/>
                  <a:pt x="1327831" y="30089"/>
                </a:cubicBezTo>
                <a:cubicBezTo>
                  <a:pt x="1531006" y="107493"/>
                  <a:pt x="1691292" y="182390"/>
                  <a:pt x="1811193" y="443745"/>
                </a:cubicBezTo>
                <a:close/>
              </a:path>
            </a:pathLst>
          </a:custGeom>
          <a:solidFill>
            <a:schemeClr val="accent1"/>
          </a:solidFill>
          <a:ln w="3127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4" name="Speaker Title">
            <a:extLst>
              <a:ext uri="{FF2B5EF4-FFF2-40B4-BE49-F238E27FC236}">
                <a16:creationId xmlns:a16="http://schemas.microsoft.com/office/drawing/2014/main" id="{87FAB078-C6E1-A73E-6A8A-58584E5E8C47}"/>
              </a:ext>
            </a:extLst>
          </p:cNvPr>
          <p:cNvSpPr txBox="1">
            <a:spLocks/>
          </p:cNvSpPr>
          <p:nvPr/>
        </p:nvSpPr>
        <p:spPr>
          <a:xfrm>
            <a:off x="5121434" y="5334025"/>
            <a:ext cx="4959098" cy="706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VP Strategy and Technology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ConvergeOne</a:t>
            </a:r>
          </a:p>
        </p:txBody>
      </p:sp>
      <p:sp>
        <p:nvSpPr>
          <p:cNvPr id="45" name="Speaker Name">
            <a:extLst>
              <a:ext uri="{FF2B5EF4-FFF2-40B4-BE49-F238E27FC236}">
                <a16:creationId xmlns:a16="http://schemas.microsoft.com/office/drawing/2014/main" id="{737C899D-8C68-0448-1DB9-AF8B990A4ED0}"/>
              </a:ext>
            </a:extLst>
          </p:cNvPr>
          <p:cNvSpPr txBox="1">
            <a:spLocks/>
          </p:cNvSpPr>
          <p:nvPr/>
        </p:nvSpPr>
        <p:spPr>
          <a:xfrm>
            <a:off x="5121433" y="4304358"/>
            <a:ext cx="5111231" cy="5497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David Lover</a:t>
            </a:r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F691FBDA-2054-E1C8-24C0-5E75F0BA118A}"/>
              </a:ext>
            </a:extLst>
          </p:cNvPr>
          <p:cNvSpPr/>
          <p:nvPr/>
        </p:nvSpPr>
        <p:spPr>
          <a:xfrm flipH="1">
            <a:off x="5223707" y="5151774"/>
            <a:ext cx="1330209" cy="822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40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62BABE8-6632-4A37-07D5-5CC7D97AC4EC}"/>
              </a:ext>
            </a:extLst>
          </p:cNvPr>
          <p:cNvSpPr/>
          <p:nvPr/>
        </p:nvSpPr>
        <p:spPr>
          <a:xfrm rot="514625">
            <a:off x="1201885" y="3983163"/>
            <a:ext cx="211668" cy="216041"/>
          </a:xfrm>
          <a:custGeom>
            <a:avLst/>
            <a:gdLst>
              <a:gd name="connsiteX0" fmla="*/ 274082 w 370660"/>
              <a:gd name="connsiteY0" fmla="*/ 162137 h 378318"/>
              <a:gd name="connsiteX1" fmla="*/ 341709 w 370660"/>
              <a:gd name="connsiteY1" fmla="*/ 242147 h 378318"/>
              <a:gd name="connsiteX2" fmla="*/ 361712 w 370660"/>
              <a:gd name="connsiteY2" fmla="*/ 273579 h 378318"/>
              <a:gd name="connsiteX3" fmla="*/ 370284 w 370660"/>
              <a:gd name="connsiteY3" fmla="*/ 312632 h 378318"/>
              <a:gd name="connsiteX4" fmla="*/ 367427 w 370660"/>
              <a:gd name="connsiteY4" fmla="*/ 349779 h 378318"/>
              <a:gd name="connsiteX5" fmla="*/ 355044 w 370660"/>
              <a:gd name="connsiteY5" fmla="*/ 368829 h 378318"/>
              <a:gd name="connsiteX6" fmla="*/ 341709 w 370660"/>
              <a:gd name="connsiteY6" fmla="*/ 375497 h 378318"/>
              <a:gd name="connsiteX7" fmla="*/ 341709 w 370660"/>
              <a:gd name="connsiteY7" fmla="*/ 373592 h 378318"/>
              <a:gd name="connsiteX8" fmla="*/ 340757 w 370660"/>
              <a:gd name="connsiteY8" fmla="*/ 374544 h 378318"/>
              <a:gd name="connsiteX9" fmla="*/ 320754 w 370660"/>
              <a:gd name="connsiteY9" fmla="*/ 375497 h 378318"/>
              <a:gd name="connsiteX10" fmla="*/ 247412 w 370660"/>
              <a:gd name="connsiteY10" fmla="*/ 348827 h 378318"/>
              <a:gd name="connsiteX11" fmla="*/ 223599 w 370660"/>
              <a:gd name="connsiteY11" fmla="*/ 315489 h 378318"/>
              <a:gd name="connsiteX12" fmla="*/ 171212 w 370660"/>
              <a:gd name="connsiteY12" fmla="*/ 261197 h 378318"/>
              <a:gd name="connsiteX13" fmla="*/ 135017 w 370660"/>
              <a:gd name="connsiteY13" fmla="*/ 225954 h 378318"/>
              <a:gd name="connsiteX14" fmla="*/ 125492 w 370660"/>
              <a:gd name="connsiteY14" fmla="*/ 213572 h 378318"/>
              <a:gd name="connsiteX15" fmla="*/ 82629 w 370660"/>
              <a:gd name="connsiteY15" fmla="*/ 166899 h 378318"/>
              <a:gd name="connsiteX16" fmla="*/ 53102 w 370660"/>
              <a:gd name="connsiteY16" fmla="*/ 110702 h 378318"/>
              <a:gd name="connsiteX17" fmla="*/ 37862 w 370660"/>
              <a:gd name="connsiteY17" fmla="*/ 84984 h 378318"/>
              <a:gd name="connsiteX18" fmla="*/ 1667 w 370660"/>
              <a:gd name="connsiteY18" fmla="*/ 19262 h 378318"/>
              <a:gd name="connsiteX19" fmla="*/ 2619 w 370660"/>
              <a:gd name="connsiteY19" fmla="*/ 3069 h 378318"/>
              <a:gd name="connsiteX20" fmla="*/ 27384 w 370660"/>
              <a:gd name="connsiteY20" fmla="*/ 5927 h 378318"/>
              <a:gd name="connsiteX21" fmla="*/ 100727 w 370660"/>
              <a:gd name="connsiteY21" fmla="*/ 38312 h 378318"/>
              <a:gd name="connsiteX22" fmla="*/ 143589 w 370660"/>
              <a:gd name="connsiteY22" fmla="*/ 61172 h 378318"/>
              <a:gd name="connsiteX23" fmla="*/ 152162 w 370660"/>
              <a:gd name="connsiteY23" fmla="*/ 69744 h 37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0660" h="378318">
                <a:moveTo>
                  <a:pt x="274082" y="162137"/>
                </a:moveTo>
                <a:cubicBezTo>
                  <a:pt x="295037" y="189759"/>
                  <a:pt x="322659" y="212619"/>
                  <a:pt x="341709" y="242147"/>
                </a:cubicBezTo>
                <a:cubicBezTo>
                  <a:pt x="348377" y="252624"/>
                  <a:pt x="356949" y="262149"/>
                  <a:pt x="361712" y="273579"/>
                </a:cubicBezTo>
                <a:cubicBezTo>
                  <a:pt x="366474" y="285962"/>
                  <a:pt x="372189" y="298344"/>
                  <a:pt x="370284" y="312632"/>
                </a:cubicBezTo>
                <a:cubicBezTo>
                  <a:pt x="368379" y="324062"/>
                  <a:pt x="368379" y="335492"/>
                  <a:pt x="367427" y="349779"/>
                </a:cubicBezTo>
                <a:cubicBezTo>
                  <a:pt x="363617" y="354542"/>
                  <a:pt x="359807" y="361209"/>
                  <a:pt x="355044" y="368829"/>
                </a:cubicBezTo>
                <a:cubicBezTo>
                  <a:pt x="351234" y="370734"/>
                  <a:pt x="346472" y="373592"/>
                  <a:pt x="341709" y="375497"/>
                </a:cubicBezTo>
                <a:lnTo>
                  <a:pt x="341709" y="373592"/>
                </a:lnTo>
                <a:lnTo>
                  <a:pt x="340757" y="374544"/>
                </a:lnTo>
                <a:cubicBezTo>
                  <a:pt x="334089" y="381212"/>
                  <a:pt x="327422" y="377402"/>
                  <a:pt x="320754" y="375497"/>
                </a:cubicBezTo>
                <a:cubicBezTo>
                  <a:pt x="296942" y="367877"/>
                  <a:pt x="273129" y="361209"/>
                  <a:pt x="247412" y="348827"/>
                </a:cubicBezTo>
                <a:cubicBezTo>
                  <a:pt x="236934" y="341207"/>
                  <a:pt x="233124" y="325967"/>
                  <a:pt x="223599" y="315489"/>
                </a:cubicBezTo>
                <a:cubicBezTo>
                  <a:pt x="199787" y="302154"/>
                  <a:pt x="180737" y="287867"/>
                  <a:pt x="171212" y="261197"/>
                </a:cubicBezTo>
                <a:cubicBezTo>
                  <a:pt x="155019" y="255482"/>
                  <a:pt x="140732" y="245004"/>
                  <a:pt x="135017" y="225954"/>
                </a:cubicBezTo>
                <a:cubicBezTo>
                  <a:pt x="133112" y="221192"/>
                  <a:pt x="129302" y="215477"/>
                  <a:pt x="125492" y="213572"/>
                </a:cubicBezTo>
                <a:cubicBezTo>
                  <a:pt x="104537" y="204047"/>
                  <a:pt x="95964" y="183092"/>
                  <a:pt x="82629" y="166899"/>
                </a:cubicBezTo>
                <a:cubicBezTo>
                  <a:pt x="68342" y="150707"/>
                  <a:pt x="58817" y="131657"/>
                  <a:pt x="53102" y="110702"/>
                </a:cubicBezTo>
                <a:cubicBezTo>
                  <a:pt x="50244" y="101177"/>
                  <a:pt x="44529" y="92604"/>
                  <a:pt x="37862" y="84984"/>
                </a:cubicBezTo>
                <a:cubicBezTo>
                  <a:pt x="19764" y="65934"/>
                  <a:pt x="13097" y="41169"/>
                  <a:pt x="1667" y="19262"/>
                </a:cubicBezTo>
                <a:cubicBezTo>
                  <a:pt x="-238" y="14499"/>
                  <a:pt x="-1191" y="8784"/>
                  <a:pt x="2619" y="3069"/>
                </a:cubicBezTo>
                <a:cubicBezTo>
                  <a:pt x="11192" y="-3598"/>
                  <a:pt x="19764" y="2117"/>
                  <a:pt x="27384" y="5927"/>
                </a:cubicBezTo>
                <a:cubicBezTo>
                  <a:pt x="51197" y="18309"/>
                  <a:pt x="75962" y="28787"/>
                  <a:pt x="100727" y="38312"/>
                </a:cubicBezTo>
                <a:cubicBezTo>
                  <a:pt x="115967" y="44027"/>
                  <a:pt x="127397" y="56409"/>
                  <a:pt x="143589" y="61172"/>
                </a:cubicBezTo>
                <a:cubicBezTo>
                  <a:pt x="150257" y="63077"/>
                  <a:pt x="152162" y="70697"/>
                  <a:pt x="152162" y="69744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9F8B84C-C46F-8501-6126-7362289C3600}"/>
              </a:ext>
            </a:extLst>
          </p:cNvPr>
          <p:cNvSpPr/>
          <p:nvPr/>
        </p:nvSpPr>
        <p:spPr>
          <a:xfrm rot="514625">
            <a:off x="937025" y="4531623"/>
            <a:ext cx="277672" cy="107154"/>
          </a:xfrm>
          <a:custGeom>
            <a:avLst/>
            <a:gdLst>
              <a:gd name="connsiteX0" fmla="*/ 272437 w 486242"/>
              <a:gd name="connsiteY0" fmla="*/ 173355 h 187642"/>
              <a:gd name="connsiteX1" fmla="*/ 242909 w 486242"/>
              <a:gd name="connsiteY1" fmla="*/ 176213 h 187642"/>
              <a:gd name="connsiteX2" fmla="*/ 223859 w 486242"/>
              <a:gd name="connsiteY2" fmla="*/ 175260 h 187642"/>
              <a:gd name="connsiteX3" fmla="*/ 125752 w 486242"/>
              <a:gd name="connsiteY3" fmla="*/ 187642 h 187642"/>
              <a:gd name="connsiteX4" fmla="*/ 83842 w 486242"/>
              <a:gd name="connsiteY4" fmla="*/ 183832 h 187642"/>
              <a:gd name="connsiteX5" fmla="*/ 21929 w 486242"/>
              <a:gd name="connsiteY5" fmla="*/ 172402 h 187642"/>
              <a:gd name="connsiteX6" fmla="*/ 22 w 486242"/>
              <a:gd name="connsiteY6" fmla="*/ 159067 h 187642"/>
              <a:gd name="connsiteX7" fmla="*/ 46694 w 486242"/>
              <a:gd name="connsiteY7" fmla="*/ 107632 h 187642"/>
              <a:gd name="connsiteX8" fmla="*/ 73364 w 486242"/>
              <a:gd name="connsiteY8" fmla="*/ 101917 h 187642"/>
              <a:gd name="connsiteX9" fmla="*/ 91462 w 486242"/>
              <a:gd name="connsiteY9" fmla="*/ 85725 h 187642"/>
              <a:gd name="connsiteX10" fmla="*/ 131467 w 486242"/>
              <a:gd name="connsiteY10" fmla="*/ 67627 h 187642"/>
              <a:gd name="connsiteX11" fmla="*/ 157184 w 486242"/>
              <a:gd name="connsiteY11" fmla="*/ 61913 h 187642"/>
              <a:gd name="connsiteX12" fmla="*/ 180044 w 486242"/>
              <a:gd name="connsiteY12" fmla="*/ 49530 h 187642"/>
              <a:gd name="connsiteX13" fmla="*/ 246719 w 486242"/>
              <a:gd name="connsiteY13" fmla="*/ 33338 h 187642"/>
              <a:gd name="connsiteX14" fmla="*/ 279104 w 486242"/>
              <a:gd name="connsiteY14" fmla="*/ 36195 h 187642"/>
              <a:gd name="connsiteX15" fmla="*/ 299107 w 486242"/>
              <a:gd name="connsiteY15" fmla="*/ 26670 h 187642"/>
              <a:gd name="connsiteX16" fmla="*/ 329587 w 486242"/>
              <a:gd name="connsiteY16" fmla="*/ 23813 h 187642"/>
              <a:gd name="connsiteX17" fmla="*/ 342922 w 486242"/>
              <a:gd name="connsiteY17" fmla="*/ 20955 h 187642"/>
              <a:gd name="connsiteX18" fmla="*/ 409597 w 486242"/>
              <a:gd name="connsiteY18" fmla="*/ 0 h 187642"/>
              <a:gd name="connsiteX19" fmla="*/ 458174 w 486242"/>
              <a:gd name="connsiteY19" fmla="*/ 3810 h 187642"/>
              <a:gd name="connsiteX20" fmla="*/ 485797 w 486242"/>
              <a:gd name="connsiteY20" fmla="*/ 59055 h 187642"/>
              <a:gd name="connsiteX21" fmla="*/ 481987 w 486242"/>
              <a:gd name="connsiteY21" fmla="*/ 77152 h 187642"/>
              <a:gd name="connsiteX22" fmla="*/ 484844 w 486242"/>
              <a:gd name="connsiteY22" fmla="*/ 90488 h 187642"/>
              <a:gd name="connsiteX23" fmla="*/ 468652 w 486242"/>
              <a:gd name="connsiteY23" fmla="*/ 120967 h 187642"/>
              <a:gd name="connsiteX24" fmla="*/ 401024 w 486242"/>
              <a:gd name="connsiteY24" fmla="*/ 140970 h 187642"/>
              <a:gd name="connsiteX25" fmla="*/ 361972 w 486242"/>
              <a:gd name="connsiteY25" fmla="*/ 153352 h 18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6242" h="187642">
                <a:moveTo>
                  <a:pt x="272437" y="173355"/>
                </a:moveTo>
                <a:cubicBezTo>
                  <a:pt x="263864" y="175260"/>
                  <a:pt x="251482" y="177165"/>
                  <a:pt x="242909" y="176213"/>
                </a:cubicBezTo>
                <a:cubicBezTo>
                  <a:pt x="236242" y="175260"/>
                  <a:pt x="229574" y="174307"/>
                  <a:pt x="223859" y="175260"/>
                </a:cubicBezTo>
                <a:cubicBezTo>
                  <a:pt x="191474" y="183832"/>
                  <a:pt x="157184" y="176213"/>
                  <a:pt x="125752" y="187642"/>
                </a:cubicBezTo>
                <a:cubicBezTo>
                  <a:pt x="111464" y="182880"/>
                  <a:pt x="97177" y="177165"/>
                  <a:pt x="83842" y="183832"/>
                </a:cubicBezTo>
                <a:cubicBezTo>
                  <a:pt x="62887" y="174307"/>
                  <a:pt x="41932" y="176213"/>
                  <a:pt x="21929" y="172402"/>
                </a:cubicBezTo>
                <a:cubicBezTo>
                  <a:pt x="13357" y="170497"/>
                  <a:pt x="6689" y="169545"/>
                  <a:pt x="22" y="159067"/>
                </a:cubicBezTo>
                <a:cubicBezTo>
                  <a:pt x="-931" y="128588"/>
                  <a:pt x="29549" y="123825"/>
                  <a:pt x="46694" y="107632"/>
                </a:cubicBezTo>
                <a:cubicBezTo>
                  <a:pt x="56219" y="105727"/>
                  <a:pt x="64792" y="103822"/>
                  <a:pt x="73364" y="101917"/>
                </a:cubicBezTo>
                <a:cubicBezTo>
                  <a:pt x="80032" y="96202"/>
                  <a:pt x="85747" y="90488"/>
                  <a:pt x="91462" y="85725"/>
                </a:cubicBezTo>
                <a:cubicBezTo>
                  <a:pt x="105749" y="80010"/>
                  <a:pt x="120037" y="77152"/>
                  <a:pt x="131467" y="67627"/>
                </a:cubicBezTo>
                <a:cubicBezTo>
                  <a:pt x="139087" y="61913"/>
                  <a:pt x="148612" y="63817"/>
                  <a:pt x="157184" y="61913"/>
                </a:cubicBezTo>
                <a:cubicBezTo>
                  <a:pt x="164804" y="58102"/>
                  <a:pt x="171472" y="54292"/>
                  <a:pt x="180044" y="49530"/>
                </a:cubicBezTo>
                <a:cubicBezTo>
                  <a:pt x="203857" y="55245"/>
                  <a:pt x="223859" y="40005"/>
                  <a:pt x="246719" y="33338"/>
                </a:cubicBezTo>
                <a:cubicBezTo>
                  <a:pt x="257197" y="34290"/>
                  <a:pt x="267674" y="35242"/>
                  <a:pt x="279104" y="36195"/>
                </a:cubicBezTo>
                <a:cubicBezTo>
                  <a:pt x="284819" y="33338"/>
                  <a:pt x="291487" y="30480"/>
                  <a:pt x="299107" y="26670"/>
                </a:cubicBezTo>
                <a:cubicBezTo>
                  <a:pt x="308632" y="26670"/>
                  <a:pt x="319109" y="30480"/>
                  <a:pt x="329587" y="23813"/>
                </a:cubicBezTo>
                <a:cubicBezTo>
                  <a:pt x="333397" y="21907"/>
                  <a:pt x="338159" y="20002"/>
                  <a:pt x="342922" y="20955"/>
                </a:cubicBezTo>
                <a:cubicBezTo>
                  <a:pt x="367687" y="23813"/>
                  <a:pt x="387689" y="11430"/>
                  <a:pt x="409597" y="0"/>
                </a:cubicBezTo>
                <a:cubicBezTo>
                  <a:pt x="423884" y="10477"/>
                  <a:pt x="441982" y="-1905"/>
                  <a:pt x="458174" y="3810"/>
                </a:cubicBezTo>
                <a:cubicBezTo>
                  <a:pt x="481034" y="17145"/>
                  <a:pt x="480082" y="41910"/>
                  <a:pt x="485797" y="59055"/>
                </a:cubicBezTo>
                <a:cubicBezTo>
                  <a:pt x="487702" y="68580"/>
                  <a:pt x="482939" y="72390"/>
                  <a:pt x="481987" y="77152"/>
                </a:cubicBezTo>
                <a:cubicBezTo>
                  <a:pt x="481987" y="81915"/>
                  <a:pt x="486749" y="85725"/>
                  <a:pt x="484844" y="90488"/>
                </a:cubicBezTo>
                <a:cubicBezTo>
                  <a:pt x="480082" y="100013"/>
                  <a:pt x="474367" y="109538"/>
                  <a:pt x="468652" y="120967"/>
                </a:cubicBezTo>
                <a:cubicBezTo>
                  <a:pt x="446744" y="126682"/>
                  <a:pt x="426742" y="140017"/>
                  <a:pt x="401024" y="140970"/>
                </a:cubicBezTo>
                <a:cubicBezTo>
                  <a:pt x="389594" y="148590"/>
                  <a:pt x="378164" y="154305"/>
                  <a:pt x="361972" y="153352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68705012-7CDF-E440-DFD1-9AC84EABA9A1}"/>
              </a:ext>
            </a:extLst>
          </p:cNvPr>
          <p:cNvSpPr/>
          <p:nvPr/>
        </p:nvSpPr>
        <p:spPr>
          <a:xfrm rot="514625">
            <a:off x="1585812" y="3842597"/>
            <a:ext cx="132719" cy="263729"/>
          </a:xfrm>
          <a:custGeom>
            <a:avLst/>
            <a:gdLst>
              <a:gd name="connsiteX0" fmla="*/ 78105 w 232410"/>
              <a:gd name="connsiteY0" fmla="*/ 304800 h 461827"/>
              <a:gd name="connsiteX1" fmla="*/ 64770 w 232410"/>
              <a:gd name="connsiteY1" fmla="*/ 266700 h 461827"/>
              <a:gd name="connsiteX2" fmla="*/ 47625 w 232410"/>
              <a:gd name="connsiteY2" fmla="*/ 242888 h 461827"/>
              <a:gd name="connsiteX3" fmla="*/ 48577 w 232410"/>
              <a:gd name="connsiteY3" fmla="*/ 232410 h 461827"/>
              <a:gd name="connsiteX4" fmla="*/ 31433 w 232410"/>
              <a:gd name="connsiteY4" fmla="*/ 170498 h 461827"/>
              <a:gd name="connsiteX5" fmla="*/ 952 w 232410"/>
              <a:gd name="connsiteY5" fmla="*/ 31433 h 461827"/>
              <a:gd name="connsiteX6" fmla="*/ 0 w 232410"/>
              <a:gd name="connsiteY6" fmla="*/ 18098 h 461827"/>
              <a:gd name="connsiteX7" fmla="*/ 12383 w 232410"/>
              <a:gd name="connsiteY7" fmla="*/ 0 h 461827"/>
              <a:gd name="connsiteX8" fmla="*/ 80963 w 232410"/>
              <a:gd name="connsiteY8" fmla="*/ 62865 h 461827"/>
              <a:gd name="connsiteX9" fmla="*/ 110490 w 232410"/>
              <a:gd name="connsiteY9" fmla="*/ 87630 h 461827"/>
              <a:gd name="connsiteX10" fmla="*/ 156210 w 232410"/>
              <a:gd name="connsiteY10" fmla="*/ 152400 h 461827"/>
              <a:gd name="connsiteX11" fmla="*/ 169545 w 232410"/>
              <a:gd name="connsiteY11" fmla="*/ 175260 h 461827"/>
              <a:gd name="connsiteX12" fmla="*/ 181927 w 232410"/>
              <a:gd name="connsiteY12" fmla="*/ 209550 h 461827"/>
              <a:gd name="connsiteX13" fmla="*/ 200977 w 232410"/>
              <a:gd name="connsiteY13" fmla="*/ 227648 h 461827"/>
              <a:gd name="connsiteX14" fmla="*/ 232410 w 232410"/>
              <a:gd name="connsiteY14" fmla="*/ 357188 h 461827"/>
              <a:gd name="connsiteX15" fmla="*/ 229552 w 232410"/>
              <a:gd name="connsiteY15" fmla="*/ 395288 h 461827"/>
              <a:gd name="connsiteX16" fmla="*/ 220980 w 232410"/>
              <a:gd name="connsiteY16" fmla="*/ 432435 h 461827"/>
              <a:gd name="connsiteX17" fmla="*/ 205740 w 232410"/>
              <a:gd name="connsiteY17" fmla="*/ 449580 h 461827"/>
              <a:gd name="connsiteX18" fmla="*/ 143827 w 232410"/>
              <a:gd name="connsiteY18" fmla="*/ 461010 h 461827"/>
              <a:gd name="connsiteX19" fmla="*/ 117158 w 232410"/>
              <a:gd name="connsiteY19" fmla="*/ 429578 h 461827"/>
              <a:gd name="connsiteX20" fmla="*/ 107633 w 232410"/>
              <a:gd name="connsiteY20" fmla="*/ 385763 h 46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2410" h="461827">
                <a:moveTo>
                  <a:pt x="78105" y="304800"/>
                </a:moveTo>
                <a:cubicBezTo>
                  <a:pt x="74295" y="291465"/>
                  <a:pt x="70485" y="279083"/>
                  <a:pt x="64770" y="266700"/>
                </a:cubicBezTo>
                <a:cubicBezTo>
                  <a:pt x="60960" y="258128"/>
                  <a:pt x="57150" y="248603"/>
                  <a:pt x="47625" y="242888"/>
                </a:cubicBezTo>
                <a:cubicBezTo>
                  <a:pt x="47625" y="239078"/>
                  <a:pt x="49530" y="235268"/>
                  <a:pt x="48577" y="232410"/>
                </a:cubicBezTo>
                <a:cubicBezTo>
                  <a:pt x="42863" y="211455"/>
                  <a:pt x="35242" y="191453"/>
                  <a:pt x="31433" y="170498"/>
                </a:cubicBezTo>
                <a:cubicBezTo>
                  <a:pt x="21908" y="123825"/>
                  <a:pt x="4763" y="79058"/>
                  <a:pt x="952" y="31433"/>
                </a:cubicBezTo>
                <a:cubicBezTo>
                  <a:pt x="952" y="26670"/>
                  <a:pt x="0" y="22860"/>
                  <a:pt x="0" y="18098"/>
                </a:cubicBezTo>
                <a:cubicBezTo>
                  <a:pt x="0" y="12383"/>
                  <a:pt x="0" y="12383"/>
                  <a:pt x="12383" y="0"/>
                </a:cubicBezTo>
                <a:cubicBezTo>
                  <a:pt x="36195" y="19050"/>
                  <a:pt x="62865" y="35243"/>
                  <a:pt x="80963" y="62865"/>
                </a:cubicBezTo>
                <a:cubicBezTo>
                  <a:pt x="93345" y="67628"/>
                  <a:pt x="100965" y="77153"/>
                  <a:pt x="110490" y="87630"/>
                </a:cubicBezTo>
                <a:cubicBezTo>
                  <a:pt x="127635" y="107633"/>
                  <a:pt x="138113" y="132398"/>
                  <a:pt x="156210" y="152400"/>
                </a:cubicBezTo>
                <a:cubicBezTo>
                  <a:pt x="162877" y="159068"/>
                  <a:pt x="166688" y="166688"/>
                  <a:pt x="169545" y="175260"/>
                </a:cubicBezTo>
                <a:cubicBezTo>
                  <a:pt x="173355" y="186690"/>
                  <a:pt x="177165" y="197168"/>
                  <a:pt x="181927" y="209550"/>
                </a:cubicBezTo>
                <a:cubicBezTo>
                  <a:pt x="186690" y="214313"/>
                  <a:pt x="192405" y="220028"/>
                  <a:pt x="200977" y="227648"/>
                </a:cubicBezTo>
                <a:cubicBezTo>
                  <a:pt x="207645" y="268605"/>
                  <a:pt x="227648" y="308610"/>
                  <a:pt x="232410" y="357188"/>
                </a:cubicBezTo>
                <a:cubicBezTo>
                  <a:pt x="221933" y="368618"/>
                  <a:pt x="231458" y="381953"/>
                  <a:pt x="229552" y="395288"/>
                </a:cubicBezTo>
                <a:cubicBezTo>
                  <a:pt x="227648" y="407670"/>
                  <a:pt x="223838" y="420053"/>
                  <a:pt x="220980" y="432435"/>
                </a:cubicBezTo>
                <a:cubicBezTo>
                  <a:pt x="213360" y="435293"/>
                  <a:pt x="209550" y="441960"/>
                  <a:pt x="205740" y="449580"/>
                </a:cubicBezTo>
                <a:cubicBezTo>
                  <a:pt x="185738" y="454343"/>
                  <a:pt x="166688" y="464820"/>
                  <a:pt x="143827" y="461010"/>
                </a:cubicBezTo>
                <a:cubicBezTo>
                  <a:pt x="128588" y="455295"/>
                  <a:pt x="120015" y="444818"/>
                  <a:pt x="117158" y="429578"/>
                </a:cubicBezTo>
                <a:cubicBezTo>
                  <a:pt x="114300" y="415290"/>
                  <a:pt x="107633" y="401003"/>
                  <a:pt x="107633" y="385763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pic>
        <p:nvPicPr>
          <p:cNvPr id="50" name="SpeakerPicture">
            <a:extLst>
              <a:ext uri="{FF2B5EF4-FFF2-40B4-BE49-F238E27FC236}">
                <a16:creationId xmlns:a16="http://schemas.microsoft.com/office/drawing/2014/main" id="{5986EB6B-23CA-2733-F64E-E8D425B6D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183100" y="3956992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</p:pic>
      <p:pic>
        <p:nvPicPr>
          <p:cNvPr id="8" name="SpeakerPicture">
            <a:extLst>
              <a:ext uri="{FF2B5EF4-FFF2-40B4-BE49-F238E27FC236}">
                <a16:creationId xmlns:a16="http://schemas.microsoft.com/office/drawing/2014/main" id="{E099DF5B-17BE-708B-85A1-CEFB40E050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6" r="206"/>
          <a:stretch/>
        </p:blipFill>
        <p:spPr>
          <a:xfrm>
            <a:off x="1068033" y="3955505"/>
            <a:ext cx="2750133" cy="27501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50D474-E4A9-4A69-406B-BC4F97B7BB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85"/>
          <a:stretch/>
        </p:blipFill>
        <p:spPr>
          <a:xfrm>
            <a:off x="1120822" y="983074"/>
            <a:ext cx="2663773" cy="264881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6685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0" grpId="0"/>
      <p:bldP spid="31" grpId="0"/>
      <p:bldP spid="32" grpId="0" animBg="1"/>
      <p:bldP spid="39" grpId="0" animBg="1"/>
      <p:bldP spid="40" grpId="0" animBg="1"/>
      <p:bldP spid="41" grpId="0" animBg="1"/>
      <p:bldP spid="43" grpId="0" animBg="1"/>
      <p:bldP spid="44" grpId="0"/>
      <p:bldP spid="45" grpId="0"/>
      <p:bldP spid="46" grpId="0" animBg="1"/>
      <p:bldP spid="47" grpId="0" animBg="1"/>
      <p:bldP spid="48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1587500"/>
            <a:ext cx="6983458" cy="4486303"/>
          </a:xfrm>
        </p:spPr>
        <p:txBody>
          <a:bodyPr>
            <a:normAutofit/>
          </a:bodyPr>
          <a:lstStyle/>
          <a:p>
            <a:r>
              <a:rPr lang="en-US" dirty="0"/>
              <a:t>A web screen is popped on the device to have the user authenticate to the identity provider.</a:t>
            </a:r>
          </a:p>
          <a:p>
            <a:r>
              <a:rPr lang="en-US" dirty="0"/>
              <a:t>Once complete, the provider sends back a token with the user’s information.</a:t>
            </a:r>
          </a:p>
          <a:p>
            <a:r>
              <a:rPr lang="en-US" dirty="0"/>
              <a:t>AADS matches that user to System Manager and pulls the station login and password.</a:t>
            </a:r>
          </a:p>
          <a:p>
            <a:r>
              <a:rPr lang="en-US" dirty="0"/>
              <a:t>AADS sends that information back to workplace to login the user.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Authentication on Workplace Client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D8A7F-253D-4E48-E8F3-51580E79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637" y="1789725"/>
            <a:ext cx="3324689" cy="3658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FD540F-E829-0EF9-1010-DA8D87F97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476" y="1730095"/>
            <a:ext cx="4477375" cy="420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64390A-25E1-53DE-B542-4E360197B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370" y="1275371"/>
            <a:ext cx="3581802" cy="495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17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460F-E99F-676A-0532-467183FF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Sign On - SAML</a:t>
            </a:r>
          </a:p>
        </p:txBody>
      </p:sp>
      <p:pic>
        <p:nvPicPr>
          <p:cNvPr id="1026" name="Picture 2" descr="Image result for user with phone icon">
            <a:extLst>
              <a:ext uri="{FF2B5EF4-FFF2-40B4-BE49-F238E27FC236}">
                <a16:creationId xmlns:a16="http://schemas.microsoft.com/office/drawing/2014/main" id="{9CD80801-6EDE-4780-B9A9-36C0BF2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0" y="1491225"/>
            <a:ext cx="1464529" cy="1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er with phone icon">
            <a:extLst>
              <a:ext uri="{FF2B5EF4-FFF2-40B4-BE49-F238E27FC236}">
                <a16:creationId xmlns:a16="http://schemas.microsoft.com/office/drawing/2014/main" id="{E139F809-D98D-FEA5-1A9F-CDBDE887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11" y="2395046"/>
            <a:ext cx="12077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9BCF5CF-8D65-9167-AB7F-DD97D6C3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3640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987366" imgH="2976867" progId="CorelDraw.Graphic.23">
                  <p:embed/>
                </p:oleObj>
              </mc:Choice>
              <mc:Fallback>
                <p:oleObj name="CorelDRAW" r:id="rId4" imgW="1987366" imgH="2976867" progId="CorelDraw.Graphic.2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9BCF5CF-8D65-9167-AB7F-DD97D6C314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3640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83FCBC-1D9E-65BB-CCFA-F5465F172229}"/>
              </a:ext>
            </a:extLst>
          </p:cNvPr>
          <p:cNvSpPr txBox="1"/>
          <p:nvPr/>
        </p:nvSpPr>
        <p:spPr>
          <a:xfrm>
            <a:off x="360248" y="3130550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User wishes to login to 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F7067E-5094-F0B5-0CA8-3E4E727154F7}"/>
              </a:ext>
            </a:extLst>
          </p:cNvPr>
          <p:cNvSpPr txBox="1"/>
          <p:nvPr/>
        </p:nvSpPr>
        <p:spPr>
          <a:xfrm>
            <a:off x="1837621" y="3772704"/>
            <a:ext cx="1349171" cy="126745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Phone / App asks AADS to login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E15B1-D468-6DC5-664C-694DFCE23754}"/>
              </a:ext>
            </a:extLst>
          </p:cNvPr>
          <p:cNvSpPr txBox="1"/>
          <p:nvPr/>
        </p:nvSpPr>
        <p:spPr>
          <a:xfrm>
            <a:off x="380636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tells phone to use SAML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ECB1A6E-EBEE-EFBA-4210-74206B139CC0}"/>
              </a:ext>
            </a:extLst>
          </p:cNvPr>
          <p:cNvSpPr/>
          <p:nvPr/>
        </p:nvSpPr>
        <p:spPr>
          <a:xfrm rot="19424127">
            <a:off x="3176483" y="2493620"/>
            <a:ext cx="709491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5141404-1E78-46C6-200A-A368D5604250}"/>
              </a:ext>
            </a:extLst>
          </p:cNvPr>
          <p:cNvSpPr/>
          <p:nvPr/>
        </p:nvSpPr>
        <p:spPr>
          <a:xfrm>
            <a:off x="5004533" y="1822703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A4F1884-4CB7-E79B-BB99-4EBFE124EB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532907"/>
              </p:ext>
            </p:extLst>
          </p:nvPr>
        </p:nvGraphicFramePr>
        <p:xfrm>
          <a:off x="5514863" y="1319775"/>
          <a:ext cx="1089805" cy="163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987366" imgH="2976867" progId="CorelDraw.Graphic.23">
                  <p:embed/>
                </p:oleObj>
              </mc:Choice>
              <mc:Fallback>
                <p:oleObj name="CorelDRAW" r:id="rId6" imgW="1987366" imgH="2976867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14863" y="1319775"/>
                        <a:ext cx="1089805" cy="163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29E3FB4-1AAD-AF6D-F213-D500DCFB20A8}"/>
              </a:ext>
            </a:extLst>
          </p:cNvPr>
          <p:cNvSpPr txBox="1"/>
          <p:nvPr/>
        </p:nvSpPr>
        <p:spPr>
          <a:xfrm>
            <a:off x="538517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Phone / App pops</a:t>
            </a:r>
          </a:p>
          <a:p>
            <a:pPr algn="ctr"/>
            <a:r>
              <a:rPr lang="en-US" dirty="0"/>
              <a:t>browser</a:t>
            </a:r>
          </a:p>
        </p:txBody>
      </p:sp>
      <p:pic>
        <p:nvPicPr>
          <p:cNvPr id="5" name="Picture 4" descr="Image result for user with phone icon">
            <a:extLst>
              <a:ext uri="{FF2B5EF4-FFF2-40B4-BE49-F238E27FC236}">
                <a16:creationId xmlns:a16="http://schemas.microsoft.com/office/drawing/2014/main" id="{061EE0C8-1AF2-5EF8-E752-1DD41A31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87" y="1332884"/>
            <a:ext cx="12077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87EA49-950C-A855-B454-67C0A66653B2}"/>
              </a:ext>
            </a:extLst>
          </p:cNvPr>
          <p:cNvSpPr txBox="1"/>
          <p:nvPr/>
        </p:nvSpPr>
        <p:spPr>
          <a:xfrm>
            <a:off x="6885368" y="3085295"/>
            <a:ext cx="1349171" cy="18910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User enters login to browser. not the app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7484E-76C8-8114-F35E-7D83EB404D21}"/>
              </a:ext>
            </a:extLst>
          </p:cNvPr>
          <p:cNvSpPr txBox="1"/>
          <p:nvPr/>
        </p:nvSpPr>
        <p:spPr>
          <a:xfrm>
            <a:off x="7413133" y="1533809"/>
            <a:ext cx="1013696" cy="5077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algn="l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Login</a:t>
            </a:r>
          </a:p>
          <a:p>
            <a:pPr algn="l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Password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5ED7FE3-6BB2-02D6-5A65-3DFA5B4384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574484"/>
              </p:ext>
            </p:extLst>
          </p:nvPr>
        </p:nvGraphicFramePr>
        <p:xfrm>
          <a:off x="8661930" y="1318036"/>
          <a:ext cx="1089805" cy="163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987366" imgH="2976867" progId="CorelDraw.Graphic.23">
                  <p:embed/>
                </p:oleObj>
              </mc:Choice>
              <mc:Fallback>
                <p:oleObj name="CorelDRAW" r:id="rId8" imgW="1987366" imgH="2976867" progId="CorelDraw.Graphic.2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A4F1884-4CB7-E79B-BB99-4EBFE124EB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61930" y="1318036"/>
                        <a:ext cx="1089805" cy="163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8326885-8040-6CFD-3064-75E7DB67B11F}"/>
              </a:ext>
            </a:extLst>
          </p:cNvPr>
          <p:cNvSpPr txBox="1"/>
          <p:nvPr/>
        </p:nvSpPr>
        <p:spPr>
          <a:xfrm>
            <a:off x="8532246" y="3042979"/>
            <a:ext cx="1349171" cy="19564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SAML validates login.</a:t>
            </a:r>
          </a:p>
          <a:p>
            <a:pPr algn="ctr"/>
            <a:r>
              <a:rPr lang="en-US" dirty="0"/>
              <a:t>Sends token to AAD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97E3693-F2BA-39F4-0CE7-27859CD2C7CC}"/>
              </a:ext>
            </a:extLst>
          </p:cNvPr>
          <p:cNvSpPr/>
          <p:nvPr/>
        </p:nvSpPr>
        <p:spPr>
          <a:xfrm>
            <a:off x="6632491" y="179251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F2B0CBE-4E5A-903F-8F10-F534B9650CE4}"/>
              </a:ext>
            </a:extLst>
          </p:cNvPr>
          <p:cNvSpPr/>
          <p:nvPr/>
        </p:nvSpPr>
        <p:spPr>
          <a:xfrm>
            <a:off x="8199287" y="2068600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FBBA7EBB-AE80-0838-789F-9CAF74C3CF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208456"/>
              </p:ext>
            </p:extLst>
          </p:nvPr>
        </p:nvGraphicFramePr>
        <p:xfrm>
          <a:off x="10124672" y="1320270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1987366" imgH="2976867" progId="CorelDraw.Graphic.23">
                  <p:embed/>
                </p:oleObj>
              </mc:Choice>
              <mc:Fallback>
                <p:oleObj name="CorelDRAW" r:id="rId9" imgW="1987366" imgH="2976867" progId="CorelDraw.Graphic.2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9BCF5CF-8D65-9167-AB7F-DD97D6C314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24672" y="1320270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49F4564-168B-5881-5C40-A2371C2492D1}"/>
              </a:ext>
            </a:extLst>
          </p:cNvPr>
          <p:cNvSpPr txBox="1"/>
          <p:nvPr/>
        </p:nvSpPr>
        <p:spPr>
          <a:xfrm>
            <a:off x="9997401" y="3045214"/>
            <a:ext cx="1349171" cy="19541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receives token and pulls email address*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4E0452F-0733-9252-5526-AA8A3063106C}"/>
              </a:ext>
            </a:extLst>
          </p:cNvPr>
          <p:cNvSpPr/>
          <p:nvPr/>
        </p:nvSpPr>
        <p:spPr>
          <a:xfrm>
            <a:off x="9711683" y="182308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0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 animBg="1"/>
      <p:bldP spid="27" grpId="0" animBg="1"/>
      <p:bldP spid="4" grpId="0"/>
      <p:bldP spid="6" grpId="0"/>
      <p:bldP spid="8" grpId="0" animBg="1"/>
      <p:bldP spid="10" grpId="0"/>
      <p:bldP spid="11" grpId="0" animBg="1"/>
      <p:bldP spid="15" grpId="0" animBg="1"/>
      <p:bldP spid="26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460F-E99F-676A-0532-467183FF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Sign On – SAML - Continued</a:t>
            </a:r>
          </a:p>
        </p:txBody>
      </p:sp>
      <p:pic>
        <p:nvPicPr>
          <p:cNvPr id="7" name="Picture 2" descr="Image result for user with phone icon">
            <a:extLst>
              <a:ext uri="{FF2B5EF4-FFF2-40B4-BE49-F238E27FC236}">
                <a16:creationId xmlns:a16="http://schemas.microsoft.com/office/drawing/2014/main" id="{0A9CEA0B-6D2F-A618-2EF7-033857CF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00" y="4803751"/>
            <a:ext cx="1464529" cy="1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0BEEDCF-8895-5660-B9B9-7B830C11E9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794044"/>
              </p:ext>
            </p:extLst>
          </p:nvPr>
        </p:nvGraphicFramePr>
        <p:xfrm>
          <a:off x="5132793" y="1313809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987366" imgH="2976867" progId="CorelDraw.Graphic.23">
                  <p:embed/>
                </p:oleObj>
              </mc:Choice>
              <mc:Fallback>
                <p:oleObj name="CorelDRAW" r:id="rId3" imgW="1987366" imgH="2976867" progId="CorelDraw.Graphic.2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01FB027-9922-77B0-8256-34F3527E7F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2793" y="1313809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CF9F786-DDDF-5CDA-F01C-BF727B3D458C}"/>
              </a:ext>
            </a:extLst>
          </p:cNvPr>
          <p:cNvSpPr txBox="1"/>
          <p:nvPr/>
        </p:nvSpPr>
        <p:spPr>
          <a:xfrm>
            <a:off x="4949995" y="3070665"/>
            <a:ext cx="1349171" cy="11949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dirty="0"/>
              <a:t>SIP station login sent back to AADS</a:t>
            </a:r>
          </a:p>
        </p:txBody>
      </p:sp>
      <p:graphicFrame>
        <p:nvGraphicFramePr>
          <p:cNvPr id="1024" name="Object 1023">
            <a:extLst>
              <a:ext uri="{FF2B5EF4-FFF2-40B4-BE49-F238E27FC236}">
                <a16:creationId xmlns:a16="http://schemas.microsoft.com/office/drawing/2014/main" id="{D5C9BB90-6FC6-2EF0-189A-74A44D9A9F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869761"/>
              </p:ext>
            </p:extLst>
          </p:nvPr>
        </p:nvGraphicFramePr>
        <p:xfrm>
          <a:off x="3514479" y="1313809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987366" imgH="2976867" progId="CorelDraw.Graphic.23">
                  <p:embed/>
                </p:oleObj>
              </mc:Choice>
              <mc:Fallback>
                <p:oleObj name="CorelDRAW" r:id="rId5" imgW="1987366" imgH="2976867" progId="CorelDraw.Graphic.23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A2722B94-1BCE-7F44-5E0D-BADA9FEF2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4479" y="1313809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" name="TextBox 1024">
            <a:extLst>
              <a:ext uri="{FF2B5EF4-FFF2-40B4-BE49-F238E27FC236}">
                <a16:creationId xmlns:a16="http://schemas.microsoft.com/office/drawing/2014/main" id="{AF63A136-5474-18A3-163B-7E52637BF58C}"/>
              </a:ext>
            </a:extLst>
          </p:cNvPr>
          <p:cNvSpPr txBox="1"/>
          <p:nvPr/>
        </p:nvSpPr>
        <p:spPr>
          <a:xfrm>
            <a:off x="3387208" y="3072865"/>
            <a:ext cx="1349171" cy="11949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algn="ctr"/>
            <a:r>
              <a:rPr lang="en-US" dirty="0"/>
              <a:t>AADS matches user email to SMGR</a:t>
            </a:r>
          </a:p>
        </p:txBody>
      </p:sp>
      <p:sp>
        <p:nvSpPr>
          <p:cNvPr id="1030" name="Arrow: Right 1029">
            <a:extLst>
              <a:ext uri="{FF2B5EF4-FFF2-40B4-BE49-F238E27FC236}">
                <a16:creationId xmlns:a16="http://schemas.microsoft.com/office/drawing/2014/main" id="{C9C21D42-F052-9BE9-DDF1-764759E860C0}"/>
              </a:ext>
            </a:extLst>
          </p:cNvPr>
          <p:cNvSpPr/>
          <p:nvPr/>
        </p:nvSpPr>
        <p:spPr>
          <a:xfrm>
            <a:off x="2996864" y="1820211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1" name="Arrow: Right 1030">
            <a:extLst>
              <a:ext uri="{FF2B5EF4-FFF2-40B4-BE49-F238E27FC236}">
                <a16:creationId xmlns:a16="http://schemas.microsoft.com/office/drawing/2014/main" id="{2BF72627-FF44-5559-DE17-E0133E139374}"/>
              </a:ext>
            </a:extLst>
          </p:cNvPr>
          <p:cNvSpPr/>
          <p:nvPr/>
        </p:nvSpPr>
        <p:spPr>
          <a:xfrm>
            <a:off x="4614908" y="180296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32" name="Object 1031">
            <a:extLst>
              <a:ext uri="{FF2B5EF4-FFF2-40B4-BE49-F238E27FC236}">
                <a16:creationId xmlns:a16="http://schemas.microsoft.com/office/drawing/2014/main" id="{F86E8A6D-5EEB-43BC-1EF6-7558E5A0E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83639"/>
              </p:ext>
            </p:extLst>
          </p:nvPr>
        </p:nvGraphicFramePr>
        <p:xfrm>
          <a:off x="6744549" y="1271402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1987366" imgH="2976867" progId="CorelDraw.Graphic.23">
                  <p:embed/>
                </p:oleObj>
              </mc:Choice>
              <mc:Fallback>
                <p:oleObj name="CorelDRAW" r:id="rId7" imgW="1987366" imgH="2976867" progId="CorelDraw.Graphic.23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DDB6ECDF-D9E2-36B1-C11F-9888D2199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44549" y="1271402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Box 1032">
            <a:extLst>
              <a:ext uri="{FF2B5EF4-FFF2-40B4-BE49-F238E27FC236}">
                <a16:creationId xmlns:a16="http://schemas.microsoft.com/office/drawing/2014/main" id="{2DD0BA7A-54AB-130D-52E7-F5D508A6833E}"/>
              </a:ext>
            </a:extLst>
          </p:cNvPr>
          <p:cNvSpPr txBox="1"/>
          <p:nvPr/>
        </p:nvSpPr>
        <p:spPr>
          <a:xfrm>
            <a:off x="6468318" y="3060776"/>
            <a:ext cx="1656710" cy="225694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matches user with LDAP server to get group membership</a:t>
            </a:r>
          </a:p>
        </p:txBody>
      </p:sp>
      <p:sp>
        <p:nvSpPr>
          <p:cNvPr id="1034" name="Arrow: Right 1033">
            <a:extLst>
              <a:ext uri="{FF2B5EF4-FFF2-40B4-BE49-F238E27FC236}">
                <a16:creationId xmlns:a16="http://schemas.microsoft.com/office/drawing/2014/main" id="{2755F773-55B8-D6CB-5222-DBC51FB60A40}"/>
              </a:ext>
            </a:extLst>
          </p:cNvPr>
          <p:cNvSpPr/>
          <p:nvPr/>
        </p:nvSpPr>
        <p:spPr>
          <a:xfrm>
            <a:off x="6197555" y="180296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44" name="Object 1043">
            <a:extLst>
              <a:ext uri="{FF2B5EF4-FFF2-40B4-BE49-F238E27FC236}">
                <a16:creationId xmlns:a16="http://schemas.microsoft.com/office/drawing/2014/main" id="{2E8AFA60-29C8-BA25-8651-1E8E56693F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475392"/>
              </p:ext>
            </p:extLst>
          </p:nvPr>
        </p:nvGraphicFramePr>
        <p:xfrm>
          <a:off x="439491" y="1277368"/>
          <a:ext cx="1089805" cy="163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987366" imgH="2976867" progId="CorelDraw.Graphic.23">
                  <p:embed/>
                </p:oleObj>
              </mc:Choice>
              <mc:Fallback>
                <p:oleObj name="CorelDRAW" r:id="rId8" imgW="1987366" imgH="2976867" progId="CorelDraw.Graphic.2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5ED7FE3-6BB2-02D6-5A65-3DFA5B438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9491" y="1277368"/>
                        <a:ext cx="1089805" cy="163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Box 1044">
            <a:extLst>
              <a:ext uri="{FF2B5EF4-FFF2-40B4-BE49-F238E27FC236}">
                <a16:creationId xmlns:a16="http://schemas.microsoft.com/office/drawing/2014/main" id="{327C1372-BED5-33E8-22DE-DB271CB6526F}"/>
              </a:ext>
            </a:extLst>
          </p:cNvPr>
          <p:cNvSpPr txBox="1"/>
          <p:nvPr/>
        </p:nvSpPr>
        <p:spPr>
          <a:xfrm>
            <a:off x="309807" y="3056611"/>
            <a:ext cx="1349171" cy="19021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SAML validates login.</a:t>
            </a:r>
          </a:p>
          <a:p>
            <a:pPr algn="ctr"/>
            <a:r>
              <a:rPr lang="en-US" dirty="0"/>
              <a:t>Sends token to AAD</a:t>
            </a:r>
          </a:p>
        </p:txBody>
      </p:sp>
      <p:graphicFrame>
        <p:nvGraphicFramePr>
          <p:cNvPr id="1046" name="Object 1045">
            <a:extLst>
              <a:ext uri="{FF2B5EF4-FFF2-40B4-BE49-F238E27FC236}">
                <a16:creationId xmlns:a16="http://schemas.microsoft.com/office/drawing/2014/main" id="{E74AA6AB-7676-A45B-7A85-2AE1B36A5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079602"/>
              </p:ext>
            </p:extLst>
          </p:nvPr>
        </p:nvGraphicFramePr>
        <p:xfrm>
          <a:off x="1902233" y="1279602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1987366" imgH="2976867" progId="CorelDraw.Graphic.23">
                  <p:embed/>
                </p:oleObj>
              </mc:Choice>
              <mc:Fallback>
                <p:oleObj name="CorelDRAW" r:id="rId10" imgW="1987366" imgH="2976867" progId="CorelDraw.Graphic.23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FBBA7EBB-AE80-0838-789F-9CAF74C3CF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2233" y="1279602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TextBox 1046">
            <a:extLst>
              <a:ext uri="{FF2B5EF4-FFF2-40B4-BE49-F238E27FC236}">
                <a16:creationId xmlns:a16="http://schemas.microsoft.com/office/drawing/2014/main" id="{45B434DB-1AC7-D868-61A1-98C755D593B7}"/>
              </a:ext>
            </a:extLst>
          </p:cNvPr>
          <p:cNvSpPr txBox="1"/>
          <p:nvPr/>
        </p:nvSpPr>
        <p:spPr>
          <a:xfrm>
            <a:off x="1774962" y="3058785"/>
            <a:ext cx="1349171" cy="1899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receives token and pulls email address*</a:t>
            </a:r>
          </a:p>
        </p:txBody>
      </p:sp>
      <p:sp>
        <p:nvSpPr>
          <p:cNvPr id="1048" name="Arrow: Right 1047">
            <a:extLst>
              <a:ext uri="{FF2B5EF4-FFF2-40B4-BE49-F238E27FC236}">
                <a16:creationId xmlns:a16="http://schemas.microsoft.com/office/drawing/2014/main" id="{7D13A9F3-CF0E-1BBE-B36C-8971B2C2227E}"/>
              </a:ext>
            </a:extLst>
          </p:cNvPr>
          <p:cNvSpPr/>
          <p:nvPr/>
        </p:nvSpPr>
        <p:spPr>
          <a:xfrm>
            <a:off x="1489244" y="1782417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49" name="Object 1048">
            <a:extLst>
              <a:ext uri="{FF2B5EF4-FFF2-40B4-BE49-F238E27FC236}">
                <a16:creationId xmlns:a16="http://schemas.microsoft.com/office/drawing/2014/main" id="{EE81DEF9-8514-8C85-A652-A088DC2593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535027"/>
              </p:ext>
            </p:extLst>
          </p:nvPr>
        </p:nvGraphicFramePr>
        <p:xfrm>
          <a:off x="8262439" y="1270140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1987366" imgH="2976867" progId="CorelDraw.Graphic.23">
                  <p:embed/>
                </p:oleObj>
              </mc:Choice>
              <mc:Fallback>
                <p:oleObj name="CorelDRAW" r:id="rId11" imgW="1987366" imgH="2976867" progId="CorelDraw.Graphic.2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7C8F40F-09DE-A31C-A99C-1AB08F90F7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62439" y="1270140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0" name="TextBox 1049">
            <a:extLst>
              <a:ext uri="{FF2B5EF4-FFF2-40B4-BE49-F238E27FC236}">
                <a16:creationId xmlns:a16="http://schemas.microsoft.com/office/drawing/2014/main" id="{4E843E3D-AE3C-9E1F-8FDD-79EAC940BDB1}"/>
              </a:ext>
            </a:extLst>
          </p:cNvPr>
          <p:cNvSpPr txBox="1"/>
          <p:nvPr/>
        </p:nvSpPr>
        <p:spPr>
          <a:xfrm>
            <a:off x="7981399" y="3070665"/>
            <a:ext cx="1656710" cy="2355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LDAP groups information looked up by AADS</a:t>
            </a:r>
          </a:p>
        </p:txBody>
      </p:sp>
      <p:graphicFrame>
        <p:nvGraphicFramePr>
          <p:cNvPr id="1051" name="Object 1050">
            <a:extLst>
              <a:ext uri="{FF2B5EF4-FFF2-40B4-BE49-F238E27FC236}">
                <a16:creationId xmlns:a16="http://schemas.microsoft.com/office/drawing/2014/main" id="{9DC1C8DB-1888-2889-B865-2A7552E26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543760"/>
              </p:ext>
            </p:extLst>
          </p:nvPr>
        </p:nvGraphicFramePr>
        <p:xfrm>
          <a:off x="9991139" y="1279602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1987366" imgH="2976867" progId="CorelDraw.Graphic.23">
                  <p:embed/>
                </p:oleObj>
              </mc:Choice>
              <mc:Fallback>
                <p:oleObj name="CorelDRAW" r:id="rId13" imgW="1987366" imgH="2976867" progId="CorelDraw.Graphic.23">
                  <p:embed/>
                  <p:pic>
                    <p:nvPicPr>
                      <p:cNvPr id="1032" name="Object 1031">
                        <a:extLst>
                          <a:ext uri="{FF2B5EF4-FFF2-40B4-BE49-F238E27FC236}">
                            <a16:creationId xmlns:a16="http://schemas.microsoft.com/office/drawing/2014/main" id="{F86E8A6D-5EEB-43BC-1EF6-7558E5A0E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1139" y="1279602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" name="TextBox 1051">
            <a:extLst>
              <a:ext uri="{FF2B5EF4-FFF2-40B4-BE49-F238E27FC236}">
                <a16:creationId xmlns:a16="http://schemas.microsoft.com/office/drawing/2014/main" id="{AB8D4762-82EA-6450-1D89-848F664C2511}"/>
              </a:ext>
            </a:extLst>
          </p:cNvPr>
          <p:cNvSpPr txBox="1"/>
          <p:nvPr/>
        </p:nvSpPr>
        <p:spPr>
          <a:xfrm>
            <a:off x="9714908" y="3068976"/>
            <a:ext cx="1656710" cy="225694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/>
            <a:r>
              <a:rPr lang="en-US" dirty="0"/>
              <a:t>AADS builds config based on group membership and sends SIP login back to user to login</a:t>
            </a:r>
          </a:p>
        </p:txBody>
      </p:sp>
      <p:sp>
        <p:nvSpPr>
          <p:cNvPr id="1053" name="Arrow: Right 1052">
            <a:extLst>
              <a:ext uri="{FF2B5EF4-FFF2-40B4-BE49-F238E27FC236}">
                <a16:creationId xmlns:a16="http://schemas.microsoft.com/office/drawing/2014/main" id="{0C07BA6A-7FDB-6EE4-C2E1-CF27A4777308}"/>
              </a:ext>
            </a:extLst>
          </p:cNvPr>
          <p:cNvSpPr/>
          <p:nvPr/>
        </p:nvSpPr>
        <p:spPr>
          <a:xfrm rot="10800000">
            <a:off x="5805353" y="5504207"/>
            <a:ext cx="4546344" cy="422787"/>
          </a:xfrm>
          <a:prstGeom prst="rightArrow">
            <a:avLst>
              <a:gd name="adj1" fmla="val 50000"/>
              <a:gd name="adj2" fmla="val 593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Arrow: Right 1053">
            <a:extLst>
              <a:ext uri="{FF2B5EF4-FFF2-40B4-BE49-F238E27FC236}">
                <a16:creationId xmlns:a16="http://schemas.microsoft.com/office/drawing/2014/main" id="{5B4ABD85-F369-26FE-3868-91F0830CA3D7}"/>
              </a:ext>
            </a:extLst>
          </p:cNvPr>
          <p:cNvSpPr/>
          <p:nvPr/>
        </p:nvSpPr>
        <p:spPr>
          <a:xfrm>
            <a:off x="7864240" y="1782417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5" name="Arrow: Right 1054">
            <a:extLst>
              <a:ext uri="{FF2B5EF4-FFF2-40B4-BE49-F238E27FC236}">
                <a16:creationId xmlns:a16="http://schemas.microsoft.com/office/drawing/2014/main" id="{39EFCB15-8342-E32E-78B1-9109CF9085F9}"/>
              </a:ext>
            </a:extLst>
          </p:cNvPr>
          <p:cNvSpPr/>
          <p:nvPr/>
        </p:nvSpPr>
        <p:spPr>
          <a:xfrm>
            <a:off x="9451023" y="1761869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3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25" grpId="0"/>
      <p:bldP spid="1030" grpId="0" animBg="1"/>
      <p:bldP spid="1031" grpId="0" animBg="1"/>
      <p:bldP spid="1033" grpId="0"/>
      <p:bldP spid="1034" grpId="0" animBg="1"/>
      <p:bldP spid="1050" grpId="0"/>
      <p:bldP spid="1052" grpId="0"/>
      <p:bldP spid="1053" grpId="0" animBg="1"/>
      <p:bldP spid="1054" grpId="0" animBg="1"/>
      <p:bldP spid="10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2389215"/>
            <a:ext cx="6983458" cy="368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Something you know…</a:t>
            </a:r>
          </a:p>
          <a:p>
            <a:r>
              <a:rPr lang="en-US" dirty="0"/>
              <a:t>Your Login and Password</a:t>
            </a:r>
          </a:p>
          <a:p>
            <a:pPr marL="0" indent="0">
              <a:buNone/>
            </a:pPr>
            <a:r>
              <a:rPr lang="en-US" dirty="0"/>
              <a:t>Something you have</a:t>
            </a:r>
          </a:p>
          <a:p>
            <a:r>
              <a:rPr lang="en-US" dirty="0"/>
              <a:t>A cell phone app or token ID card</a:t>
            </a:r>
          </a:p>
          <a:p>
            <a:pPr marL="0" indent="0">
              <a:buNone/>
            </a:pPr>
            <a:r>
              <a:rPr lang="en-US" dirty="0"/>
              <a:t>Something you are</a:t>
            </a:r>
          </a:p>
          <a:p>
            <a:r>
              <a:rPr lang="en-US" dirty="0"/>
              <a:t>Face recognition on a cell phone</a:t>
            </a:r>
          </a:p>
          <a:p>
            <a:pPr marL="0" indent="0">
              <a:buNone/>
            </a:pPr>
            <a:r>
              <a:rPr lang="en-US" dirty="0"/>
              <a:t>Successful login will send a token to AADS to validate the login.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Easily supports MFA (Multi Factor Authentication)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Extends security beyond password.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4390A-25E1-53DE-B542-4E360197B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474" y="1190445"/>
            <a:ext cx="3393748" cy="469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48EEA-A569-76A8-2DA9-A9C8F456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97" y="1466741"/>
            <a:ext cx="4334480" cy="479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94EB3-5EBC-1B8C-E471-AE78FF76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744" y="1780133"/>
            <a:ext cx="3271128" cy="46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2389214"/>
            <a:ext cx="7590182" cy="398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Token will return information we can use to allow the application to work.</a:t>
            </a:r>
          </a:p>
          <a:p>
            <a:r>
              <a:rPr lang="en-US" dirty="0"/>
              <a:t>Name of the user</a:t>
            </a:r>
          </a:p>
          <a:p>
            <a:r>
              <a:rPr lang="en-US" dirty="0"/>
              <a:t>Groups / Permissions </a:t>
            </a:r>
          </a:p>
          <a:p>
            <a:r>
              <a:rPr lang="en-US" dirty="0"/>
              <a:t>Some type of “matching” field – usually email address.</a:t>
            </a:r>
          </a:p>
          <a:p>
            <a:pPr lvl="1"/>
            <a:r>
              <a:rPr lang="en-US" dirty="0"/>
              <a:t>Match a user from SAML to a user in Avaya systems.  </a:t>
            </a:r>
          </a:p>
          <a:p>
            <a:r>
              <a:rPr lang="en-US" dirty="0"/>
              <a:t>Has an expiry time – user must reauthenticate.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SAML token?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Contains information the software can use.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3DC7C-69D6-EC88-BBBE-5E38EF73E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53693">
            <a:off x="8194808" y="2167545"/>
            <a:ext cx="3182647" cy="32906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39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LDAP Authentication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8759D-E859-3334-EEFD-D3F7E1662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67278"/>
            <a:ext cx="9761987" cy="52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SAML Authentication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DABBF-B06E-CC22-C091-02035C3F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2" y="1077285"/>
            <a:ext cx="11556998" cy="47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9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SAML Authentication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C83FD-05B9-3BE5-F617-258721880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68" y="1332884"/>
            <a:ext cx="8783276" cy="3724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8981D9-40F7-C461-22BC-A3E118567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70"/>
          <a:stretch/>
        </p:blipFill>
        <p:spPr>
          <a:xfrm>
            <a:off x="381789" y="1332884"/>
            <a:ext cx="8920043" cy="47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D6CE3-7457-ECCE-AA5D-C790C2E69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618" y="2096154"/>
            <a:ext cx="9802593" cy="4039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01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2605177"/>
            <a:ext cx="2687504" cy="34686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Once LDAP or SAML authentication has been completed, we get a matching field. </a:t>
            </a:r>
          </a:p>
          <a:p>
            <a:pPr marL="0" indent="0">
              <a:buNone/>
            </a:pPr>
            <a:r>
              <a:rPr lang="en-US" dirty="0"/>
              <a:t>AADS matches that to a System Manager user profile (usually by email address)</a:t>
            </a:r>
          </a:p>
          <a:p>
            <a:pPr marL="0" indent="0">
              <a:buNone/>
            </a:pPr>
            <a:r>
              <a:rPr lang="en-US" dirty="0"/>
              <a:t>Once we know what Avaya user we need to login, we can pull the SIP username and password.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that a user is authenticated?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get the settings for a station?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05CF-E076-57D4-C6B0-B16278D3F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49" y="2525877"/>
            <a:ext cx="8450229" cy="3610891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407FCAC3-D022-23CE-28CE-E15DB7B2FAD1}"/>
              </a:ext>
            </a:extLst>
          </p:cNvPr>
          <p:cNvSpPr/>
          <p:nvPr/>
        </p:nvSpPr>
        <p:spPr>
          <a:xfrm rot="2661756">
            <a:off x="9127509" y="4783113"/>
            <a:ext cx="595223" cy="10742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uses this information to build a config…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18" y="1117544"/>
            <a:ext cx="11374782" cy="11731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AADS grabs the SIP login, encrypts it, checks the group memberships, then builds a custom config (46xxsettings) file and sends it to the endpoint.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40917E-EDF8-5239-E35C-47A2FD452304}"/>
              </a:ext>
            </a:extLst>
          </p:cNvPr>
          <p:cNvGrpSpPr/>
          <p:nvPr/>
        </p:nvGrpSpPr>
        <p:grpSpPr>
          <a:xfrm>
            <a:off x="1471118" y="2424510"/>
            <a:ext cx="8709864" cy="3684588"/>
            <a:chOff x="2995118" y="2133288"/>
            <a:chExt cx="8709864" cy="3684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0829CC-D5C2-3BE3-E0C7-8B06B0DA6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8165" y="2133288"/>
              <a:ext cx="7566817" cy="3684588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407FCAC3-D022-23CE-28CE-E15DB7B2FAD1}"/>
                </a:ext>
              </a:extLst>
            </p:cNvPr>
            <p:cNvSpPr/>
            <p:nvPr/>
          </p:nvSpPr>
          <p:spPr>
            <a:xfrm rot="3964842">
              <a:off x="7035643" y="3483974"/>
              <a:ext cx="595223" cy="107422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00842E84-62E4-2F56-6436-579EB73481B9}"/>
                </a:ext>
              </a:extLst>
            </p:cNvPr>
            <p:cNvSpPr/>
            <p:nvPr/>
          </p:nvSpPr>
          <p:spPr>
            <a:xfrm rot="17379841">
              <a:off x="3234618" y="3694399"/>
              <a:ext cx="595223" cy="107422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794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4B8C7-E3E8-F0A1-CA78-E4CBC9CDF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8" name="Google Shape;448;g20f3ee1796c_0_80"/>
          <p:cNvSpPr txBox="1"/>
          <p:nvPr/>
        </p:nvSpPr>
        <p:spPr>
          <a:xfrm>
            <a:off x="5597547" y="3162520"/>
            <a:ext cx="67908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33" rIns="34300" bIns="171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002D5B"/>
              </a:buClr>
              <a:buSzPts val="4900"/>
              <a:buFontTx/>
              <a:buNone/>
              <a:tabLst/>
              <a:defRPr/>
            </a:pPr>
            <a:r>
              <a:rPr kumimoji="0" lang="en-US" sz="6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ConvergeOne</a:t>
            </a:r>
            <a:endParaRPr kumimoji="0" sz="6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9" name="Google Shape;449;g20f3ee1796c_0_80"/>
          <p:cNvSpPr txBox="1"/>
          <p:nvPr/>
        </p:nvSpPr>
        <p:spPr>
          <a:xfrm>
            <a:off x="5623147" y="2809088"/>
            <a:ext cx="8258000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36"/>
              </a:buClr>
              <a:buSzPts val="900"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A3D8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Feel The Impact</a:t>
            </a:r>
          </a:p>
        </p:txBody>
      </p:sp>
    </p:spTree>
    <p:extLst>
      <p:ext uri="{BB962C8B-B14F-4D97-AF65-F5344CB8AC3E}">
        <p14:creationId xmlns:p14="http://schemas.microsoft.com/office/powerpoint/2010/main" val="238369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F3058-F96B-6C2F-E664-B6EBF44CF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13" y="1231542"/>
            <a:ext cx="3295000" cy="434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2389215"/>
            <a:ext cx="6983458" cy="3684588"/>
          </a:xfrm>
        </p:spPr>
        <p:txBody>
          <a:bodyPr>
            <a:normAutofit/>
          </a:bodyPr>
          <a:lstStyle/>
          <a:p>
            <a:r>
              <a:rPr lang="en-US" dirty="0"/>
              <a:t>Avaya Workplace</a:t>
            </a:r>
          </a:p>
          <a:p>
            <a:r>
              <a:rPr lang="en-US" dirty="0"/>
              <a:t>Avaya Workplace (Call Center)</a:t>
            </a:r>
          </a:p>
          <a:p>
            <a:r>
              <a:rPr lang="en-US" dirty="0"/>
              <a:t>Agent for Desktop</a:t>
            </a:r>
          </a:p>
          <a:p>
            <a:r>
              <a:rPr lang="en-US" dirty="0"/>
              <a:t>J1XX physical endpoints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clients are supported by AADS?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AADS send the config to the endpoint with SIP login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0FDB4-9731-1649-51F6-9111CC147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06" y="3994766"/>
            <a:ext cx="6927538" cy="207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Avaya J179 IP Phone (700513569)">
            <a:extLst>
              <a:ext uri="{FF2B5EF4-FFF2-40B4-BE49-F238E27FC236}">
                <a16:creationId xmlns:a16="http://schemas.microsoft.com/office/drawing/2014/main" id="{D00C4C5F-C0F6-173C-7752-C13540CD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82" y="1587500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5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vaya J179 IP Phone (700513569)">
            <a:extLst>
              <a:ext uri="{FF2B5EF4-FFF2-40B4-BE49-F238E27FC236}">
                <a16:creationId xmlns:a16="http://schemas.microsoft.com/office/drawing/2014/main" id="{A5FBFC7D-6C39-9622-CD3F-37BAEBC4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82" y="1466740"/>
            <a:ext cx="4730717" cy="47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2389214"/>
            <a:ext cx="9825382" cy="4151285"/>
          </a:xfrm>
        </p:spPr>
        <p:txBody>
          <a:bodyPr>
            <a:normAutofit/>
          </a:bodyPr>
          <a:lstStyle/>
          <a:p>
            <a:r>
              <a:rPr lang="en-US" dirty="0"/>
              <a:t>AADS is required</a:t>
            </a:r>
          </a:p>
          <a:p>
            <a:r>
              <a:rPr lang="en-US" dirty="0"/>
              <a:t>Requires AADS 10.1.1 and later</a:t>
            </a:r>
          </a:p>
          <a:p>
            <a:pPr lvl="1"/>
            <a:r>
              <a:rPr lang="en-US" dirty="0"/>
              <a:t>SMGR / ASM 8.1.3 or 10.0</a:t>
            </a:r>
          </a:p>
          <a:p>
            <a:r>
              <a:rPr lang="en-US" dirty="0"/>
              <a:t>Latest SIP firmware 4.1.x (April 5, 2023)</a:t>
            </a:r>
          </a:p>
          <a:p>
            <a:pPr lvl="1"/>
            <a:r>
              <a:rPr lang="en-US" dirty="0"/>
              <a:t>Supports TLS 1.3</a:t>
            </a:r>
          </a:p>
          <a:p>
            <a:r>
              <a:rPr lang="en-US" dirty="0"/>
              <a:t>Only supports Avaya IAM </a:t>
            </a:r>
            <a:br>
              <a:rPr lang="en-US" dirty="0"/>
            </a:br>
            <a:r>
              <a:rPr lang="en-US" dirty="0"/>
              <a:t>(Identity and Access Management)  </a:t>
            </a:r>
          </a:p>
          <a:p>
            <a:r>
              <a:rPr lang="en-US" dirty="0"/>
              <a:t>IAM can cascade logins to another Identity Provider</a:t>
            </a:r>
          </a:p>
          <a:p>
            <a:r>
              <a:rPr lang="en-US" dirty="0"/>
              <a:t>Future – direct authentication with another identity provider.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support for physical phones?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J100 Series sets support SSO staring in 2023</a:t>
            </a:r>
          </a:p>
        </p:txBody>
      </p:sp>
    </p:spTree>
    <p:extLst>
      <p:ext uri="{BB962C8B-B14F-4D97-AF65-F5344CB8AC3E}">
        <p14:creationId xmlns:p14="http://schemas.microsoft.com/office/powerpoint/2010/main" val="217206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type my password into a phone?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628C8-6E16-9D6D-107D-E517911A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00540" y="535572"/>
            <a:ext cx="4086795" cy="549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F80B5A-E96C-670D-2045-B42AFB68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91" y="1939637"/>
            <a:ext cx="5934325" cy="430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37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726E4-6FF5-8E74-DE0D-DE1DFF1B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20" y="262945"/>
            <a:ext cx="3061822" cy="6147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0851A5-173C-C792-F3E7-6249ED66BD9A}"/>
              </a:ext>
            </a:extLst>
          </p:cNvPr>
          <p:cNvGrpSpPr/>
          <p:nvPr/>
        </p:nvGrpSpPr>
        <p:grpSpPr>
          <a:xfrm>
            <a:off x="3512049" y="323850"/>
            <a:ext cx="3222125" cy="6067425"/>
            <a:chOff x="6543675" y="148646"/>
            <a:chExt cx="3098700" cy="5962650"/>
          </a:xfrm>
        </p:grpSpPr>
        <p:pic>
          <p:nvPicPr>
            <p:cNvPr id="2056" name="Picture 8" descr="iPhone 13/12/11/X Black Screen - What Causes iPhone Black Screen and How to  Fix">
              <a:extLst>
                <a:ext uri="{FF2B5EF4-FFF2-40B4-BE49-F238E27FC236}">
                  <a16:creationId xmlns:a16="http://schemas.microsoft.com/office/drawing/2014/main" id="{C8216BEA-1F6E-6D2A-9C29-29DF86A45F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7" t="4762" r="35503" b="4524"/>
            <a:stretch/>
          </p:blipFill>
          <p:spPr bwMode="auto">
            <a:xfrm>
              <a:off x="6543675" y="148646"/>
              <a:ext cx="3098700" cy="596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screenshot of a phone&#10;&#10;Description automatically generated with medium confidence">
              <a:extLst>
                <a:ext uri="{FF2B5EF4-FFF2-40B4-BE49-F238E27FC236}">
                  <a16:creationId xmlns:a16="http://schemas.microsoft.com/office/drawing/2014/main" id="{66D4722C-55E4-8E4C-1D21-B37B1111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8588" y="501803"/>
              <a:ext cx="2428875" cy="5256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67F0E8-1BE4-8DC2-70A0-8079EC83F8D2}"/>
              </a:ext>
            </a:extLst>
          </p:cNvPr>
          <p:cNvGrpSpPr/>
          <p:nvPr/>
        </p:nvGrpSpPr>
        <p:grpSpPr>
          <a:xfrm>
            <a:off x="6635257" y="323850"/>
            <a:ext cx="3356468" cy="6086475"/>
            <a:chOff x="9642375" y="539171"/>
            <a:chExt cx="3098700" cy="5962650"/>
          </a:xfrm>
        </p:grpSpPr>
        <p:pic>
          <p:nvPicPr>
            <p:cNvPr id="12" name="Picture 8" descr="iPhone 13/12/11/X Black Screen - What Causes iPhone Black Screen and How to  Fix">
              <a:extLst>
                <a:ext uri="{FF2B5EF4-FFF2-40B4-BE49-F238E27FC236}">
                  <a16:creationId xmlns:a16="http://schemas.microsoft.com/office/drawing/2014/main" id="{CE04D332-9638-4141-26BC-9D97484B0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7" t="4762" r="35503" b="4524"/>
            <a:stretch/>
          </p:blipFill>
          <p:spPr bwMode="auto">
            <a:xfrm>
              <a:off x="9642375" y="539171"/>
              <a:ext cx="3098700" cy="596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picture containing text, screenshot, font, design&#10;&#10;Description automatically generated">
              <a:extLst>
                <a:ext uri="{FF2B5EF4-FFF2-40B4-BE49-F238E27FC236}">
                  <a16:creationId xmlns:a16="http://schemas.microsoft.com/office/drawing/2014/main" id="{3C62CE86-76A9-EC4E-6B19-DE4995006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1796" y="892328"/>
              <a:ext cx="2428875" cy="5256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243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type my login on a phone?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C007EC-80A4-D344-FF9B-3F6002CDF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58625" y="431713"/>
            <a:ext cx="3715268" cy="505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737867-CFC8-C7AA-02C1-FB0A3F937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15069" y="1008812"/>
            <a:ext cx="3839111" cy="491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D58BB8-9656-4F19-526A-D872203FF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38038" y="1504935"/>
            <a:ext cx="3715268" cy="493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A4B31C-1FBF-6FC3-04EC-809DE4041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80193" y="1972482"/>
            <a:ext cx="3801005" cy="497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384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9A035-15DF-4F36-059B-19CA1F626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993" y="1508124"/>
            <a:ext cx="7196013" cy="473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453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8D017-7A74-BD75-A122-33E306DF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99" y="676671"/>
            <a:ext cx="7728601" cy="550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50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C20B5-3EB6-FE28-D170-02CEAE90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30" y="739990"/>
            <a:ext cx="7550801" cy="537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25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8B48F-DD98-B3CF-4AFA-675FC75F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1483743"/>
            <a:ext cx="11555457" cy="45900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Edit 46xxsettings.txt</a:t>
            </a:r>
          </a:p>
          <a:p>
            <a:pPr marL="0" indent="0">
              <a:buNone/>
            </a:pPr>
            <a:r>
              <a:rPr lang="en-US" dirty="0"/>
              <a:t>Need 1 line…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a-DK" dirty="0"/>
              <a:t>SET AADS_URL https://aads.customer.com/acs/resources/configurations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All other settings will be pulled from AADS when the station login completes.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4548D-167C-24AA-BC65-5A2925F3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Set SSO…</a:t>
            </a:r>
          </a:p>
        </p:txBody>
      </p:sp>
    </p:spTree>
    <p:extLst>
      <p:ext uri="{BB962C8B-B14F-4D97-AF65-F5344CB8AC3E}">
        <p14:creationId xmlns:p14="http://schemas.microsoft.com/office/powerpoint/2010/main" val="181608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B8A922-523C-B15C-D232-9E9E4085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30" y="2288498"/>
            <a:ext cx="9060344" cy="36612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8B48F-DD98-B3CF-4AFA-675FC75F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1181818"/>
            <a:ext cx="8217036" cy="152687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Add root certs for Avaya SSO to AADS Trust Store</a:t>
            </a:r>
          </a:p>
          <a:p>
            <a:pPr marL="0" indent="0">
              <a:buNone/>
            </a:pPr>
            <a:r>
              <a:rPr lang="en-US" dirty="0"/>
              <a:t>Entrust Root Certificate Authority (G2)</a:t>
            </a:r>
          </a:p>
          <a:p>
            <a:pPr marL="0" indent="0">
              <a:buNone/>
            </a:pPr>
            <a:r>
              <a:rPr lang="en-US" dirty="0"/>
              <a:t>Entrust Certificate Authority (L1K)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4548D-167C-24AA-BC65-5A2925F3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AADS, several configuration items…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41B708A-BAB3-B107-BB70-E3EC1CC0B9FC}"/>
              </a:ext>
            </a:extLst>
          </p:cNvPr>
          <p:cNvSpPr/>
          <p:nvPr/>
        </p:nvSpPr>
        <p:spPr>
          <a:xfrm>
            <a:off x="2281687" y="5495027"/>
            <a:ext cx="957532" cy="362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179B079-EF75-6AD6-7AE0-A29793543113}"/>
              </a:ext>
            </a:extLst>
          </p:cNvPr>
          <p:cNvSpPr/>
          <p:nvPr/>
        </p:nvSpPr>
        <p:spPr>
          <a:xfrm rot="8193985">
            <a:off x="5638513" y="4525805"/>
            <a:ext cx="686942" cy="362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6B04D7D-B7A7-92C6-A48D-E8478D36B6AD}"/>
              </a:ext>
            </a:extLst>
          </p:cNvPr>
          <p:cNvSpPr/>
          <p:nvPr/>
        </p:nvSpPr>
        <p:spPr>
          <a:xfrm rot="13439760">
            <a:off x="5636115" y="5867275"/>
            <a:ext cx="696581" cy="362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3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FE9A67-3452-5AD8-0B8D-CA10CC5C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90" y="-342900"/>
            <a:ext cx="4618907" cy="1600200"/>
          </a:xfrm>
        </p:spPr>
        <p:txBody>
          <a:bodyPr/>
          <a:lstStyle/>
          <a:p>
            <a:r>
              <a:rPr lang="en-US" dirty="0"/>
              <a:t>Visit our Other Sessions!</a:t>
            </a:r>
          </a:p>
        </p:txBody>
      </p:sp>
      <p:pic>
        <p:nvPicPr>
          <p:cNvPr id="11" name="Picture 10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17EB3D4F-4A93-AE39-5583-A1F6CA7BC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721" y="2094808"/>
            <a:ext cx="3606843" cy="4322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9B357-838B-C7BD-3E42-0599D7C0762D}"/>
              </a:ext>
            </a:extLst>
          </p:cNvPr>
          <p:cNvSpPr txBox="1"/>
          <p:nvPr/>
        </p:nvSpPr>
        <p:spPr>
          <a:xfrm>
            <a:off x="7477246" y="662071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D5726-9501-3678-FA1A-F94EAC5C4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346479" y="534154"/>
            <a:ext cx="5845521" cy="52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9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1C800D-181C-2665-8F72-EF0AE3F3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423" y="1265187"/>
            <a:ext cx="8639058" cy="50788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8B48F-DD98-B3CF-4AFA-675FC75F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9" y="1181818"/>
            <a:ext cx="4662952" cy="152687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Add Client ID Mapping.</a:t>
            </a:r>
          </a:p>
          <a:p>
            <a:pPr marL="0" indent="0">
              <a:buNone/>
            </a:pPr>
            <a:r>
              <a:rPr lang="en-US" dirty="0"/>
              <a:t>Add a proxy if needed.</a:t>
            </a:r>
          </a:p>
          <a:p>
            <a:pPr marL="0" indent="0">
              <a:buNone/>
            </a:pPr>
            <a:r>
              <a:rPr lang="en-US" dirty="0"/>
              <a:t>Note – No SAML configuration needed on AADS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4548D-167C-24AA-BC65-5A2925F3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AADS, several configuration items…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41B708A-BAB3-B107-BB70-E3EC1CC0B9FC}"/>
              </a:ext>
            </a:extLst>
          </p:cNvPr>
          <p:cNvSpPr/>
          <p:nvPr/>
        </p:nvSpPr>
        <p:spPr>
          <a:xfrm>
            <a:off x="2480095" y="6021986"/>
            <a:ext cx="957532" cy="362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179B079-EF75-6AD6-7AE0-A29793543113}"/>
              </a:ext>
            </a:extLst>
          </p:cNvPr>
          <p:cNvSpPr/>
          <p:nvPr/>
        </p:nvSpPr>
        <p:spPr>
          <a:xfrm rot="9494471">
            <a:off x="8623252" y="3657316"/>
            <a:ext cx="686942" cy="362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6B04D7D-B7A7-92C6-A48D-E8478D36B6AD}"/>
              </a:ext>
            </a:extLst>
          </p:cNvPr>
          <p:cNvSpPr/>
          <p:nvPr/>
        </p:nvSpPr>
        <p:spPr>
          <a:xfrm rot="11998570">
            <a:off x="8187411" y="5122816"/>
            <a:ext cx="696581" cy="362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CB67818-BC85-200E-2246-639130753439}"/>
              </a:ext>
            </a:extLst>
          </p:cNvPr>
          <p:cNvSpPr/>
          <p:nvPr/>
        </p:nvSpPr>
        <p:spPr>
          <a:xfrm rot="9494471">
            <a:off x="10569946" y="4025377"/>
            <a:ext cx="686942" cy="362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9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8B48F-DD98-B3CF-4AFA-675FC75F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1181818"/>
            <a:ext cx="7466537" cy="247578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If the login process works, but comes up with a something is not right error, open a case with Avaya to fix the</a:t>
            </a:r>
            <a:br>
              <a:rPr lang="en-US" dirty="0"/>
            </a:br>
            <a:r>
              <a:rPr lang="en-US" dirty="0"/>
              <a:t>backend SSO to allow </a:t>
            </a:r>
            <a:br>
              <a:rPr lang="en-US" dirty="0"/>
            </a:br>
            <a:r>
              <a:rPr lang="en-US" dirty="0"/>
              <a:t>your domain.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4548D-167C-24AA-BC65-5A2925F3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but not least… – test login…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66356-CD93-290A-5FE5-4AA0404B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90722" y="1240308"/>
            <a:ext cx="4086795" cy="549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79F6E-A596-2FC5-6BC7-6DE002DF9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970" y="3584277"/>
            <a:ext cx="4457055" cy="235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0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8479183" cy="36845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phone or soft client always uses SIP station login and SIP station password to connect to Session Manager or SBC.</a:t>
            </a:r>
          </a:p>
          <a:p>
            <a:r>
              <a:rPr lang="en-US" dirty="0"/>
              <a:t>An attacker can use this information to login a station, even if you are using other authentication techniques.</a:t>
            </a:r>
          </a:p>
          <a:p>
            <a:r>
              <a:rPr lang="en-US" dirty="0"/>
              <a:t>The best way to protect against this – leverage the tools Avaya and C1 provide so that SIP station passwords can be impossible to guess.</a:t>
            </a:r>
          </a:p>
          <a:p>
            <a:r>
              <a:rPr lang="en-US" dirty="0"/>
              <a:t>Never give a user a station password.  Use single sign 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back to password management…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Really Important!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7CE26-162E-E811-2E82-20C6297E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063" y="2501900"/>
            <a:ext cx="2717540" cy="265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5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Manager self provisioning tool</a:t>
            </a:r>
            <a:br>
              <a:rPr lang="en-US" dirty="0"/>
            </a:br>
            <a:r>
              <a:rPr lang="en-US" dirty="0"/>
              <a:t>https://smgr/selfprovisioning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5465D-F378-2EE1-26AE-B3FF4B16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87" y="1828800"/>
            <a:ext cx="6096660" cy="445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AE96C-9A55-D23D-DC16-D5EC53DC0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917" y="1662116"/>
            <a:ext cx="4380283" cy="441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8A0F52-7B05-45B2-B6F8-C74D24546718}"/>
              </a:ext>
            </a:extLst>
          </p:cNvPr>
          <p:cNvSpPr txBox="1"/>
          <p:nvPr/>
        </p:nvSpPr>
        <p:spPr>
          <a:xfrm>
            <a:off x="487018" y="1739900"/>
            <a:ext cx="3246782" cy="4292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n-US" sz="2400" dirty="0"/>
              <a:t>Allows basic services for a user to change station login and password and reset passwords.</a:t>
            </a:r>
          </a:p>
        </p:txBody>
      </p:sp>
    </p:spTree>
    <p:extLst>
      <p:ext uri="{BB962C8B-B14F-4D97-AF65-F5344CB8AC3E}">
        <p14:creationId xmlns:p14="http://schemas.microsoft.com/office/powerpoint/2010/main" val="12040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Manager for password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ACD08-274D-5110-3EDC-9EBCE21AA4CB}"/>
              </a:ext>
            </a:extLst>
          </p:cNvPr>
          <p:cNvSpPr txBox="1"/>
          <p:nvPr/>
        </p:nvSpPr>
        <p:spPr>
          <a:xfrm>
            <a:off x="487018" y="1739900"/>
            <a:ext cx="9482482" cy="4292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n-US" sz="2800" dirty="0"/>
              <a:t>System Manager can provide user self service, but…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URL runs on System Manager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Not good to place on public web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Has limited capabilities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Allows users to know their SIP station passwords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Bad as they can be set to poor password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Problematic for single sign on integration.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Another solution….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38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C1CX PasswordPro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553" y="1229649"/>
            <a:ext cx="7794777" cy="468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8179" lvl="1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Simple and easy to use end-user portal</a:t>
            </a:r>
          </a:p>
          <a:p>
            <a:pPr marL="838179" lvl="1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Admin Dashboard provides at a glance view</a:t>
            </a:r>
          </a:p>
          <a:p>
            <a:pPr marL="838179" lvl="1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Flexible LDAP Configuration</a:t>
            </a:r>
          </a:p>
          <a:p>
            <a:pPr marL="838179" lvl="1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Securely connect to Communication Manager &amp; System Manager via premises-based PasswordPro Gateway application</a:t>
            </a:r>
          </a:p>
          <a:p>
            <a:pPr marL="838179" lvl="1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Single or bulk-user actions</a:t>
            </a:r>
          </a:p>
          <a:p>
            <a:pPr marL="838179" lvl="1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Customizable expiration notification emails with Rich Text</a:t>
            </a:r>
          </a:p>
          <a:p>
            <a:pPr marL="838179" lvl="1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Cloud-based service</a:t>
            </a:r>
          </a:p>
          <a:p>
            <a:pPr marL="1447764" lvl="2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67" dirty="0"/>
              <a:t>Regular updates, new features, and zero maintenance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426D08-32E1-70E9-09D2-1BD18EE38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829" y="366815"/>
            <a:ext cx="2923571" cy="57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8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System Manager Configuration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942" y="2767669"/>
            <a:ext cx="3026148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/>
              <a:t>PasswordPro accesses customer’s Avaya Aura System Manager via the premises based PasswordPro Gateway through HTTPS based API.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FD420-4990-E9A2-94C3-6F4FE8BE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303" y="871599"/>
            <a:ext cx="833087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393" y="-15764"/>
            <a:ext cx="10006013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C1cx PasswordPro </a:t>
            </a:r>
            <a:br>
              <a:rPr lang="en-US" dirty="0"/>
            </a:br>
            <a:r>
              <a:rPr lang="en-US" sz="2933" dirty="0"/>
              <a:t>High Level Architecture and Data Collection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2ED90A-A6E9-494B-8E7E-865A18698538}"/>
              </a:ext>
            </a:extLst>
          </p:cNvPr>
          <p:cNvSpPr txBox="1"/>
          <p:nvPr/>
        </p:nvSpPr>
        <p:spPr>
          <a:xfrm>
            <a:off x="6961806" y="1183542"/>
            <a:ext cx="5159801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The main PasswordPro servers in the C1CX Data Center will pull the following user data, via the on-prem gateway: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67" dirty="0"/>
              <a:t>From LDAP, it will pull the user’s first and last name, the email address, and phone number (generally stored in the telephoneNumber field).</a:t>
            </a:r>
            <a:br>
              <a:rPr lang="en-US" sz="1867" dirty="0"/>
            </a:br>
            <a:endParaRPr lang="en-US" sz="1867" dirty="0"/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1867" dirty="0"/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18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67" dirty="0"/>
              <a:t>From System Manager, it will pull the user’s first and last name, their “E.164” communication address, and the “Avaya SIP” communication address.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67" dirty="0"/>
              <a:t>From Communication Manager (optional), it will pull the username and the station extension.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59" y="1372211"/>
            <a:ext cx="6599293" cy="460919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5A2425-89AB-8148-A0A1-A6DAFB64031D}"/>
              </a:ext>
            </a:extLst>
          </p:cNvPr>
          <p:cNvSpPr/>
          <p:nvPr/>
        </p:nvSpPr>
        <p:spPr>
          <a:xfrm>
            <a:off x="1509584" y="5353712"/>
            <a:ext cx="1288148" cy="582091"/>
          </a:xfrm>
          <a:prstGeom prst="roundRect">
            <a:avLst/>
          </a:prstGeom>
          <a:solidFill>
            <a:srgbClr val="E8EEF7"/>
          </a:solidFill>
          <a:ln w="3175"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rgbClr val="58595B"/>
                </a:solidFill>
              </a:rPr>
              <a:t>Email Server</a:t>
            </a:r>
          </a:p>
          <a:p>
            <a:pPr algn="ctr"/>
            <a:r>
              <a:rPr lang="en-US" sz="1400" u="sng" dirty="0">
                <a:solidFill>
                  <a:srgbClr val="58595B"/>
                </a:solidFill>
              </a:rPr>
              <a:t>SMTP Relay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89C5B93-67DB-7D4E-9A15-0A6CA7D34329}"/>
              </a:ext>
            </a:extLst>
          </p:cNvPr>
          <p:cNvSpPr/>
          <p:nvPr/>
        </p:nvSpPr>
        <p:spPr>
          <a:xfrm flipV="1">
            <a:off x="2564715" y="4664195"/>
            <a:ext cx="548732" cy="1153005"/>
          </a:xfrm>
          <a:prstGeom prst="arc">
            <a:avLst/>
          </a:prstGeom>
          <a:ln w="0">
            <a:solidFill>
              <a:schemeClr val="accent3"/>
            </a:solidFill>
          </a:ln>
          <a:effectLst>
            <a:outerShdw blurRad="40000" dist="20000" dir="5400000" rotWithShape="0">
              <a:srgbClr val="002D5B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C49D9-0C1D-744B-91FC-E750A50CE5D5}"/>
              </a:ext>
            </a:extLst>
          </p:cNvPr>
          <p:cNvSpPr txBox="1"/>
          <p:nvPr/>
        </p:nvSpPr>
        <p:spPr>
          <a:xfrm>
            <a:off x="3060465" y="5589307"/>
            <a:ext cx="421715" cy="287130"/>
          </a:xfrm>
          <a:prstGeom prst="rect">
            <a:avLst/>
          </a:prstGeom>
          <a:solidFill>
            <a:schemeClr val="bg1"/>
          </a:solidFill>
        </p:spPr>
        <p:txBody>
          <a:bodyPr wrap="square" lIns="24384" tIns="0" rIns="0" bIns="0" rtlCol="0" anchor="ctr">
            <a:spAutoFit/>
          </a:bodyPr>
          <a:lstStyle/>
          <a:p>
            <a:r>
              <a:rPr lang="en-US" sz="933" u="sng" dirty="0">
                <a:solidFill>
                  <a:schemeClr val="accent3"/>
                </a:solidFill>
              </a:rPr>
              <a:t>TCP/TLS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2A8BCC-7A3B-CB45-8656-C48D71A57DAE}"/>
              </a:ext>
            </a:extLst>
          </p:cNvPr>
          <p:cNvSpPr txBox="1"/>
          <p:nvPr/>
        </p:nvSpPr>
        <p:spPr>
          <a:xfrm>
            <a:off x="2078124" y="4958111"/>
            <a:ext cx="413932" cy="287130"/>
          </a:xfrm>
          <a:prstGeom prst="rect">
            <a:avLst/>
          </a:prstGeom>
          <a:solidFill>
            <a:schemeClr val="bg1"/>
          </a:solidFill>
        </p:spPr>
        <p:txBody>
          <a:bodyPr wrap="square" lIns="24384" tIns="0" rIns="0" bIns="0" rtlCol="0" anchor="ctr">
            <a:spAutoFit/>
          </a:bodyPr>
          <a:lstStyle/>
          <a:p>
            <a:r>
              <a:rPr lang="en-US" sz="933" u="sng" dirty="0">
                <a:solidFill>
                  <a:schemeClr val="accent3"/>
                </a:solidFill>
              </a:rPr>
              <a:t>LDAP/S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DBB881-165B-5295-4DFD-CE7D34AE18B1}"/>
              </a:ext>
            </a:extLst>
          </p:cNvPr>
          <p:cNvGrpSpPr/>
          <p:nvPr/>
        </p:nvGrpSpPr>
        <p:grpSpPr>
          <a:xfrm>
            <a:off x="823662" y="1671359"/>
            <a:ext cx="6853495" cy="2394120"/>
            <a:chOff x="823662" y="1671359"/>
            <a:chExt cx="6853495" cy="2394120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51D08922-41C0-E8AE-6DD1-A3B33349ED64}"/>
                </a:ext>
              </a:extLst>
            </p:cNvPr>
            <p:cNvSpPr/>
            <p:nvPr/>
          </p:nvSpPr>
          <p:spPr>
            <a:xfrm>
              <a:off x="4992120" y="3476446"/>
              <a:ext cx="1561675" cy="301485"/>
            </a:xfrm>
            <a:prstGeom prst="arc">
              <a:avLst>
                <a:gd name="adj1" fmla="val 16200000"/>
                <a:gd name="adj2" fmla="val 56775"/>
              </a:avLst>
            </a:prstGeom>
            <a:ln w="6350">
              <a:solidFill>
                <a:schemeClr val="accent3"/>
              </a:solidFill>
            </a:ln>
            <a:effectLst>
              <a:outerShdw blurRad="40000" dist="20000" dir="5400000" rotWithShape="0">
                <a:srgbClr val="002D5B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u="sng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32458"/>
            <a:stretch/>
          </p:blipFill>
          <p:spPr>
            <a:xfrm>
              <a:off x="823662" y="1703684"/>
              <a:ext cx="3247959" cy="1829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D68438-5CA6-C84C-9164-4F723E1C4D1B}"/>
                </a:ext>
              </a:extLst>
            </p:cNvPr>
            <p:cNvSpPr/>
            <p:nvPr/>
          </p:nvSpPr>
          <p:spPr>
            <a:xfrm>
              <a:off x="823662" y="2276781"/>
              <a:ext cx="1150300" cy="1027419"/>
            </a:xfrm>
            <a:prstGeom prst="rect">
              <a:avLst/>
            </a:prstGeom>
            <a:solidFill>
              <a:srgbClr val="CAD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u="sng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156ECD-A75E-214A-8665-B2053565AD56}"/>
                </a:ext>
              </a:extLst>
            </p:cNvPr>
            <p:cNvSpPr txBox="1"/>
            <p:nvPr/>
          </p:nvSpPr>
          <p:spPr>
            <a:xfrm>
              <a:off x="823662" y="1671359"/>
              <a:ext cx="2046126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u="sng" dirty="0">
                  <a:solidFill>
                    <a:schemeClr val="bg2">
                      <a:lumMod val="10000"/>
                    </a:schemeClr>
                  </a:solidFill>
                </a:rPr>
                <a:t>C1CX Data Center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7AB6B51-B6BD-2743-BE72-5EAFE6AF1ED8}"/>
                </a:ext>
              </a:extLst>
            </p:cNvPr>
            <p:cNvSpPr/>
            <p:nvPr/>
          </p:nvSpPr>
          <p:spPr>
            <a:xfrm>
              <a:off x="6393841" y="3195851"/>
              <a:ext cx="1283316" cy="763419"/>
            </a:xfrm>
            <a:prstGeom prst="roundRect">
              <a:avLst/>
            </a:prstGeom>
            <a:solidFill>
              <a:srgbClr val="C6D5E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u="sng" dirty="0">
                  <a:solidFill>
                    <a:srgbClr val="58595B"/>
                  </a:solidFill>
                </a:rPr>
                <a:t>Customer's </a:t>
              </a:r>
              <a:r>
                <a:rPr lang="en-US" sz="1467" dirty="0">
                  <a:solidFill>
                    <a:srgbClr val="58595B"/>
                  </a:solidFill>
                </a:rPr>
                <a:t>IdP</a:t>
              </a: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335643E8-6DDF-C04A-A251-6BA222F06600}"/>
                </a:ext>
              </a:extLst>
            </p:cNvPr>
            <p:cNvSpPr/>
            <p:nvPr/>
          </p:nvSpPr>
          <p:spPr>
            <a:xfrm>
              <a:off x="3369849" y="3127515"/>
              <a:ext cx="2088839" cy="301485"/>
            </a:xfrm>
            <a:prstGeom prst="arc">
              <a:avLst/>
            </a:prstGeom>
            <a:ln w="6350">
              <a:solidFill>
                <a:schemeClr val="accent3"/>
              </a:solidFill>
            </a:ln>
            <a:effectLst>
              <a:outerShdw blurRad="40000" dist="20000" dir="5400000" rotWithShape="0">
                <a:srgbClr val="002D5B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u="sng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4115C5E1-58B2-A44C-ACFA-5E05AA2D6EDA}"/>
                </a:ext>
              </a:extLst>
            </p:cNvPr>
            <p:cNvSpPr/>
            <p:nvPr/>
          </p:nvSpPr>
          <p:spPr>
            <a:xfrm>
              <a:off x="6553795" y="2491035"/>
              <a:ext cx="432762" cy="1574444"/>
            </a:xfrm>
            <a:prstGeom prst="arc">
              <a:avLst/>
            </a:prstGeom>
            <a:ln w="6350">
              <a:solidFill>
                <a:schemeClr val="accent3"/>
              </a:solidFill>
            </a:ln>
            <a:effectLst>
              <a:outerShdw blurRad="40000" dist="20000" dir="5400000" rotWithShape="0">
                <a:srgbClr val="002D5B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u="sng" dirty="0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CC99E3C-A338-8C94-2A89-B0A0E380875D}"/>
                </a:ext>
              </a:extLst>
            </p:cNvPr>
            <p:cNvSpPr/>
            <p:nvPr/>
          </p:nvSpPr>
          <p:spPr>
            <a:xfrm>
              <a:off x="4807417" y="3195851"/>
              <a:ext cx="1283316" cy="763419"/>
            </a:xfrm>
            <a:prstGeom prst="roundRect">
              <a:avLst/>
            </a:prstGeom>
            <a:solidFill>
              <a:srgbClr val="C6D5E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u="sng" dirty="0">
                  <a:solidFill>
                    <a:srgbClr val="58595B"/>
                  </a:solidFill>
                </a:rPr>
                <a:t>C1CX SAML Proxy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35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1" y="2093384"/>
            <a:ext cx="3302000" cy="3302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C1CX PasswordPro Benefits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-1" y="2093384"/>
            <a:ext cx="8585201" cy="390313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critical component in protection of user’s telephony accounts</a:t>
            </a:r>
          </a:p>
          <a:p>
            <a:pPr lvl="1"/>
            <a:r>
              <a:rPr lang="en-US" dirty="0"/>
              <a:t>Enforces compliance to password complexity and expiration policies</a:t>
            </a:r>
          </a:p>
          <a:p>
            <a:pPr lvl="1"/>
            <a:r>
              <a:rPr lang="en-US" dirty="0"/>
              <a:t>Provides 24x7 availability for password resets without the need for additional headcount</a:t>
            </a:r>
          </a:p>
          <a:p>
            <a:pPr lvl="1"/>
            <a:r>
              <a:rPr lang="en-US" dirty="0"/>
              <a:t>Fully automate your password reset process </a:t>
            </a:r>
            <a:r>
              <a:rPr lang="en-US" u="sng" dirty="0"/>
              <a:t>and</a:t>
            </a:r>
            <a:r>
              <a:rPr lang="en-US" dirty="0"/>
              <a:t> free up help-desk resources</a:t>
            </a:r>
          </a:p>
          <a:p>
            <a:pPr marL="620168" lvl="2" indent="0">
              <a:buNone/>
            </a:pPr>
            <a:r>
              <a:rPr lang="en-US" dirty="0"/>
              <a:t>	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6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/ Comments / Applause / Boos…	</a:t>
            </a:r>
          </a:p>
        </p:txBody>
      </p:sp>
      <p:pic>
        <p:nvPicPr>
          <p:cNvPr id="10242" name="Picture 2" descr="The Art of Asking Questions">
            <a:extLst>
              <a:ext uri="{FF2B5EF4-FFF2-40B4-BE49-F238E27FC236}">
                <a16:creationId xmlns:a16="http://schemas.microsoft.com/office/drawing/2014/main" id="{189CA477-08C3-62E2-A8EC-D58CCB46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3" y="1454986"/>
            <a:ext cx="7958987" cy="46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1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Trends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277091" y="1739900"/>
            <a:ext cx="11914909" cy="39020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b="1" dirty="0"/>
              <a:t>User-Centricity (As opposed to Device Centricity)</a:t>
            </a:r>
          </a:p>
          <a:p>
            <a:pPr lvl="2"/>
            <a:r>
              <a:rPr lang="en-US" dirty="0"/>
              <a:t>No longer a digital set where the port defines the identity of the device - An IP Phone user now needs to log into their phone or soft phone to assign identity.</a:t>
            </a:r>
          </a:p>
          <a:p>
            <a:pPr lvl="1"/>
            <a:r>
              <a:rPr lang="en-US" b="1" dirty="0"/>
              <a:t>Mobility</a:t>
            </a:r>
          </a:p>
          <a:p>
            <a:pPr lvl="2"/>
            <a:r>
              <a:rPr lang="en-US" dirty="0"/>
              <a:t>Accessible anywhere, outside of secure enterprise network</a:t>
            </a:r>
          </a:p>
          <a:p>
            <a:pPr lvl="2"/>
            <a:r>
              <a:rPr lang="en-US" dirty="0"/>
              <a:t>SBCs enable app to server security using just username and password</a:t>
            </a:r>
          </a:p>
        </p:txBody>
      </p:sp>
    </p:spTree>
    <p:extLst>
      <p:ext uri="{BB962C8B-B14F-4D97-AF65-F5344CB8AC3E}">
        <p14:creationId xmlns:p14="http://schemas.microsoft.com/office/powerpoint/2010/main" val="66853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way </a:t>
            </a:r>
            <a:br>
              <a:rPr lang="en-US" dirty="0"/>
            </a:br>
            <a:r>
              <a:rPr lang="en-US" dirty="0"/>
              <a:t>   for you to get help with password and single sign 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2285" y="2452919"/>
            <a:ext cx="55108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600" dirty="0"/>
              <a:t>Come ask us questions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Call us – 888-777-7280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Check us out online – www.convergeone.com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Thanks for attending!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3550" y="4733909"/>
            <a:ext cx="80581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Dave Lover     Chris Clauss</a:t>
            </a:r>
          </a:p>
          <a:p>
            <a:pPr algn="ctr"/>
            <a:r>
              <a:rPr lang="en-US" sz="2600" dirty="0"/>
              <a:t>dlover              cclauss</a:t>
            </a:r>
          </a:p>
          <a:p>
            <a:pPr algn="ctr"/>
            <a:r>
              <a:rPr lang="en-US" sz="2600" dirty="0"/>
              <a:t>@convergeone.com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5482" y="5120013"/>
            <a:ext cx="7613607" cy="145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E7262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61381" y="1554696"/>
            <a:ext cx="11469238" cy="450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E7262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Find the best partner – here at the show!</a:t>
            </a:r>
            <a:br>
              <a:rPr lang="en-US" dirty="0"/>
            </a:br>
            <a:r>
              <a:rPr lang="en-US" dirty="0"/>
              <a:t>Please fill out your session survey!  Session 1050</a:t>
            </a:r>
          </a:p>
        </p:txBody>
      </p:sp>
      <p:pic>
        <p:nvPicPr>
          <p:cNvPr id="2050" name="Picture 2" descr="Image result for convergeone">
            <a:extLst>
              <a:ext uri="{FF2B5EF4-FFF2-40B4-BE49-F238E27FC236}">
                <a16:creationId xmlns:a16="http://schemas.microsoft.com/office/drawing/2014/main" id="{8FACF1F7-BBA5-4EEF-875E-4C3E5305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17" y="2776114"/>
            <a:ext cx="3283346" cy="15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eakerPicture">
            <a:extLst>
              <a:ext uri="{FF2B5EF4-FFF2-40B4-BE49-F238E27FC236}">
                <a16:creationId xmlns:a16="http://schemas.microsoft.com/office/drawing/2014/main" id="{E3B4A902-3F28-09EF-0C98-E8DCBFE5F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" r="206"/>
          <a:stretch/>
        </p:blipFill>
        <p:spPr>
          <a:xfrm>
            <a:off x="2029217" y="4730670"/>
            <a:ext cx="1099407" cy="1099407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0C481D-1A2A-E39A-370F-38E002406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5"/>
          <a:stretch/>
        </p:blipFill>
        <p:spPr>
          <a:xfrm>
            <a:off x="8530936" y="4715812"/>
            <a:ext cx="1064883" cy="105890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5943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77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67" dirty="0"/>
              <a:t>Your Communications Environment is </a:t>
            </a:r>
            <a:r>
              <a:rPr lang="en-US" sz="2667" u="sng" dirty="0"/>
              <a:t>not</a:t>
            </a:r>
            <a:r>
              <a:rPr lang="en-US" sz="2667" dirty="0"/>
              <a:t> Secure by Default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87513"/>
            <a:ext cx="10972800" cy="3902075"/>
          </a:xfrm>
        </p:spPr>
        <p:txBody>
          <a:bodyPr/>
          <a:lstStyle/>
          <a:p>
            <a:pPr lvl="1"/>
            <a:r>
              <a:rPr lang="en-US" dirty="0"/>
              <a:t>SIPVicious is a family of tools that are used to test the vulnerability of SIP based servers</a:t>
            </a:r>
          </a:p>
          <a:p>
            <a:pPr lvl="1"/>
            <a:r>
              <a:rPr lang="en-US" dirty="0"/>
              <a:t>Your internal employees know your password scheme</a:t>
            </a:r>
          </a:p>
          <a:p>
            <a:pPr lvl="1"/>
            <a:r>
              <a:rPr lang="en-US" dirty="0"/>
              <a:t>Your ex-employees know your password scheme</a:t>
            </a:r>
          </a:p>
          <a:p>
            <a:pPr lvl="1"/>
            <a:r>
              <a:rPr lang="en-US" dirty="0"/>
              <a:t>You have no policy and enforcement mechanism – without a lot of manual effort and cost</a:t>
            </a:r>
          </a:p>
        </p:txBody>
      </p:sp>
    </p:spTree>
    <p:extLst>
      <p:ext uri="{BB962C8B-B14F-4D97-AF65-F5344CB8AC3E}">
        <p14:creationId xmlns:p14="http://schemas.microsoft.com/office/powerpoint/2010/main" val="248344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SIPVicious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0" y="1635125"/>
            <a:ext cx="10972800" cy="3902075"/>
          </a:xfrm>
        </p:spPr>
        <p:txBody>
          <a:bodyPr/>
          <a:lstStyle/>
          <a:p>
            <a:pPr lvl="1"/>
            <a:r>
              <a:rPr lang="en-US" dirty="0"/>
              <a:t>SIPVicious is a family of tools that are used to test the vulnerability of SIP based servers. </a:t>
            </a:r>
          </a:p>
          <a:p>
            <a:pPr marL="971526" lvl="2" indent="-285744"/>
            <a:r>
              <a:rPr lang="en-US" dirty="0"/>
              <a:t>svmap - this is a SIP scanner. Lists SIP devices found on an IP range</a:t>
            </a:r>
          </a:p>
          <a:p>
            <a:pPr marL="971526" lvl="2" indent="-285744"/>
            <a:r>
              <a:rPr lang="en-US" dirty="0"/>
              <a:t>svwar - identifies active extensions on a PBX</a:t>
            </a:r>
          </a:p>
          <a:p>
            <a:pPr marL="971526" lvl="2" indent="-285744"/>
            <a:r>
              <a:rPr lang="en-US" dirty="0"/>
              <a:t>svcrack - an online password cracker for SIP PBX</a:t>
            </a:r>
          </a:p>
          <a:p>
            <a:pPr marL="971526" lvl="2" indent="-285744"/>
            <a:r>
              <a:rPr lang="en-US" dirty="0"/>
              <a:t>svreport - manages sessions and exports reports to various formats</a:t>
            </a:r>
          </a:p>
          <a:p>
            <a:pPr marL="971526" lvl="2" indent="-285744"/>
            <a:r>
              <a:rPr lang="en-US" dirty="0"/>
              <a:t>svcrash - attempts to stop unauthorized svwar and svcrack scans</a:t>
            </a:r>
          </a:p>
          <a:p>
            <a:pPr lvl="4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497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Station PINs</a:t>
            </a:r>
          </a:p>
        </p:txBody>
      </p:sp>
      <p:pic>
        <p:nvPicPr>
          <p:cNvPr id="7169" name="Picture 2" descr="Description: cid:image002.png@01CD81F1.A14D1F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57" y="922226"/>
            <a:ext cx="7420725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3" descr="Description: cid:image003.png@01CD81F2.FB13F3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6" y="2404564"/>
            <a:ext cx="7604769" cy="201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19" y="3771900"/>
            <a:ext cx="7310463" cy="240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0659883" y="4637751"/>
            <a:ext cx="663837" cy="962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59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Station PINs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712913"/>
            <a:ext cx="11811000" cy="3875087"/>
          </a:xfrm>
        </p:spPr>
        <p:txBody>
          <a:bodyPr wrap="square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endParaRPr lang="en-US" sz="3200" dirty="0">
              <a:latin typeface="+mn-lt"/>
              <a:cs typeface="Arial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3200" dirty="0">
                <a:latin typeface="+mn-lt"/>
              </a:rPr>
              <a:t>A typical PC can do about 70 registration / second</a:t>
            </a:r>
          </a:p>
          <a:p>
            <a:pPr lvl="2">
              <a:lnSpc>
                <a:spcPct val="120000"/>
              </a:lnSpc>
            </a:pPr>
            <a:r>
              <a:rPr lang="en-US" sz="3200" dirty="0">
                <a:latin typeface="+mn-lt"/>
                <a:cs typeface="Arial" pitchFamily="34" charset="0"/>
              </a:rPr>
              <a:t>4-digit pin (0000-9999) can be hacked in 142 seconds</a:t>
            </a:r>
          </a:p>
          <a:p>
            <a:pPr lvl="2">
              <a:lnSpc>
                <a:spcPct val="120000"/>
              </a:lnSpc>
            </a:pPr>
            <a:r>
              <a:rPr lang="en-US" sz="3200" dirty="0">
                <a:latin typeface="+mn-lt"/>
                <a:cs typeface="Arial" pitchFamily="34" charset="0"/>
              </a:rPr>
              <a:t>5-digit pin (00000-99999) can be hacked in 23.8 minutes</a:t>
            </a:r>
          </a:p>
          <a:p>
            <a:pPr lvl="2">
              <a:lnSpc>
                <a:spcPct val="120000"/>
              </a:lnSpc>
            </a:pPr>
            <a:r>
              <a:rPr lang="en-US" sz="3200" dirty="0">
                <a:latin typeface="+mn-lt"/>
                <a:cs typeface="Arial" pitchFamily="34" charset="0"/>
              </a:rPr>
              <a:t>6-digit pin (000000-999999 can be hacked in 3.9 hours</a:t>
            </a:r>
          </a:p>
          <a:p>
            <a:pPr lvl="2">
              <a:lnSpc>
                <a:spcPct val="120000"/>
              </a:lnSpc>
            </a:pPr>
            <a:r>
              <a:rPr lang="en-US" sz="3200" dirty="0">
                <a:latin typeface="+mn-lt"/>
                <a:cs typeface="Arial" pitchFamily="34" charset="0"/>
              </a:rPr>
              <a:t>7-digit pin (0000000-9999999) can be hacked in 1.6 days</a:t>
            </a:r>
          </a:p>
          <a:p>
            <a:pPr lvl="2">
              <a:lnSpc>
                <a:spcPct val="120000"/>
              </a:lnSpc>
            </a:pPr>
            <a:r>
              <a:rPr lang="en-US" sz="3200" dirty="0">
                <a:latin typeface="+mn-lt"/>
                <a:cs typeface="Arial" pitchFamily="34" charset="0"/>
              </a:rPr>
              <a:t>8-digit pin (00000000-99999999) can be hacked in 2.4 weeks</a:t>
            </a:r>
          </a:p>
        </p:txBody>
      </p:sp>
    </p:spTree>
    <p:extLst>
      <p:ext uri="{BB962C8B-B14F-4D97-AF65-F5344CB8AC3E}">
        <p14:creationId xmlns:p14="http://schemas.microsoft.com/office/powerpoint/2010/main" val="192112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45AE99"/>
      </a:accent6>
      <a:hlink>
        <a:srgbClr val="FFC45B"/>
      </a:hlink>
      <a:folHlink>
        <a:srgbClr val="DA281C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 ppt Template External 1_21.pptx" id="{C4181C01-EE89-4CD3-A657-6B4AAED712ED}" vid="{AD6E07AE-411D-41D8-97D8-71312D8A041D}"/>
    </a:ext>
  </a:extLst>
</a:theme>
</file>

<file path=ppt/theme/theme2.xml><?xml version="1.0" encoding="utf-8"?>
<a:theme xmlns:a="http://schemas.openxmlformats.org/drawingml/2006/main" name="1_Office Theme">
  <a:themeElements>
    <a:clrScheme name="Avaya Brand">
      <a:dk1>
        <a:srgbClr val="000000"/>
      </a:dk1>
      <a:lt1>
        <a:srgbClr val="FFFFFF"/>
      </a:lt1>
      <a:dk2>
        <a:srgbClr val="F1F1F3"/>
      </a:dk2>
      <a:lt2>
        <a:srgbClr val="F9F9FB"/>
      </a:lt2>
      <a:accent1>
        <a:srgbClr val="DA281C"/>
      </a:accent1>
      <a:accent2>
        <a:srgbClr val="000000"/>
      </a:accent2>
      <a:accent3>
        <a:srgbClr val="FF8200"/>
      </a:accent3>
      <a:accent4>
        <a:srgbClr val="A3CAE9"/>
      </a:accent4>
      <a:accent5>
        <a:srgbClr val="303033"/>
      </a:accent5>
      <a:accent6>
        <a:srgbClr val="575759"/>
      </a:accent6>
      <a:hlink>
        <a:srgbClr val="A4CAE8"/>
      </a:hlink>
      <a:folHlink>
        <a:srgbClr val="575759"/>
      </a:folHlink>
    </a:clrScheme>
    <a:fontScheme name="Avaya">
      <a:majorFont>
        <a:latin typeface="Times New Roman Bol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2773</TotalTime>
  <Words>2119</Words>
  <Application>Microsoft Office PowerPoint</Application>
  <PresentationFormat>Widescreen</PresentationFormat>
  <Paragraphs>260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Arial</vt:lpstr>
      <vt:lpstr>Calibri</vt:lpstr>
      <vt:lpstr>Gotham Medium</vt:lpstr>
      <vt:lpstr>Lucida Grande</vt:lpstr>
      <vt:lpstr>Source Sans Pro</vt:lpstr>
      <vt:lpstr>Source Sans Pro SemiBold</vt:lpstr>
      <vt:lpstr>Times</vt:lpstr>
      <vt:lpstr>Times New Roman</vt:lpstr>
      <vt:lpstr>Times New Roman Bold</vt:lpstr>
      <vt:lpstr>Verdana</vt:lpstr>
      <vt:lpstr>Wingdings</vt:lpstr>
      <vt:lpstr>Office Theme</vt:lpstr>
      <vt:lpstr>1_Office Theme</vt:lpstr>
      <vt:lpstr>CorelDRAW</vt:lpstr>
      <vt:lpstr>Password Management and SSO/SAML for Remote Workers, Avaya Sets, and Soft Clients</vt:lpstr>
      <vt:lpstr>PowerPoint Presentation</vt:lpstr>
      <vt:lpstr>PowerPoint Presentation</vt:lpstr>
      <vt:lpstr>Visit our Other Sessions!</vt:lpstr>
      <vt:lpstr>Communications Trends </vt:lpstr>
      <vt:lpstr>Your Communications Environment is not Secure by Default</vt:lpstr>
      <vt:lpstr>SIPVicious</vt:lpstr>
      <vt:lpstr>Station PINs</vt:lpstr>
      <vt:lpstr>Station PINs</vt:lpstr>
      <vt:lpstr>Steps to secure user accounts</vt:lpstr>
      <vt:lpstr>What is or will be driving security in  your organization?</vt:lpstr>
      <vt:lpstr>End user login / ease of configuration</vt:lpstr>
      <vt:lpstr>What you don’t didn’t about logins…</vt:lpstr>
      <vt:lpstr>Avaya Aura Device Services to the rescue!</vt:lpstr>
      <vt:lpstr>Authentication</vt:lpstr>
      <vt:lpstr>LDAP Authentication</vt:lpstr>
      <vt:lpstr>SAML Authentication</vt:lpstr>
      <vt:lpstr>LDAP Authentication on Workplace Client</vt:lpstr>
      <vt:lpstr>Single Sign On - LDAP</vt:lpstr>
      <vt:lpstr>SAML Authentication on Workplace Client</vt:lpstr>
      <vt:lpstr>Single Sign On - SAML</vt:lpstr>
      <vt:lpstr>Single Sign On – SAML - Continued</vt:lpstr>
      <vt:lpstr>SAML Easily supports MFA (Multi Factor Authentication)</vt:lpstr>
      <vt:lpstr>What is a SAML token?</vt:lpstr>
      <vt:lpstr>AADS LDAP Authentication</vt:lpstr>
      <vt:lpstr>AADS SAML Authentication</vt:lpstr>
      <vt:lpstr>AADS SAML Authentication</vt:lpstr>
      <vt:lpstr>Now that a user is authenticated?</vt:lpstr>
      <vt:lpstr>AADS uses this information to build a config…</vt:lpstr>
      <vt:lpstr>What clients are supported by AADS?</vt:lpstr>
      <vt:lpstr>What about support for physical phones?</vt:lpstr>
      <vt:lpstr>How do I type my password into a phone?</vt:lpstr>
      <vt:lpstr>PowerPoint Presentation</vt:lpstr>
      <vt:lpstr>How do I type my login on a phone?</vt:lpstr>
      <vt:lpstr>PowerPoint Presentation</vt:lpstr>
      <vt:lpstr>PowerPoint Presentation</vt:lpstr>
      <vt:lpstr>PowerPoint Presentation</vt:lpstr>
      <vt:lpstr>Configuring Set SSO…</vt:lpstr>
      <vt:lpstr>On AADS, several configuration items…</vt:lpstr>
      <vt:lpstr>On AADS, several configuration items…</vt:lpstr>
      <vt:lpstr>Last but not least… – test login…</vt:lpstr>
      <vt:lpstr>So back to password management…</vt:lpstr>
      <vt:lpstr>System Manager self provisioning tool https://smgr/selfprovisioning</vt:lpstr>
      <vt:lpstr>System Manager for password management</vt:lpstr>
      <vt:lpstr>C1CX PasswordPro</vt:lpstr>
      <vt:lpstr>System Manager Configuration</vt:lpstr>
      <vt:lpstr>C1cx PasswordPro  High Level Architecture and Data Collection</vt:lpstr>
      <vt:lpstr>C1CX PasswordPro Benefits</vt:lpstr>
      <vt:lpstr>Questions / Comments / Applause / Boos… </vt:lpstr>
      <vt:lpstr>What’s the best way     for you to get help with password and single sign on?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Marquez, Lorena (Lorena) **CTR**</dc:creator>
  <cp:lastModifiedBy>Chris Clauss</cp:lastModifiedBy>
  <cp:revision>134</cp:revision>
  <dcterms:created xsi:type="dcterms:W3CDTF">2021-04-27T19:35:32Z</dcterms:created>
  <dcterms:modified xsi:type="dcterms:W3CDTF">2023-06-20T04:39:51Z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e8aec0-136e-45ee-9cce-b656e3753b41_Enabled">
    <vt:lpwstr>true</vt:lpwstr>
  </property>
  <property fmtid="{D5CDD505-2E9C-101B-9397-08002B2CF9AE}" pid="3" name="MSIP_Label_07e8aec0-136e-45ee-9cce-b656e3753b41_SetDate">
    <vt:lpwstr>2023-05-10T13:17:43Z</vt:lpwstr>
  </property>
  <property fmtid="{D5CDD505-2E9C-101B-9397-08002B2CF9AE}" pid="4" name="MSIP_Label_07e8aec0-136e-45ee-9cce-b656e3753b41_Method">
    <vt:lpwstr>Standard</vt:lpwstr>
  </property>
  <property fmtid="{D5CDD505-2E9C-101B-9397-08002B2CF9AE}" pid="5" name="MSIP_Label_07e8aec0-136e-45ee-9cce-b656e3753b41_Name">
    <vt:lpwstr>07e8aec0-136e-45ee-9cce-b656e3753b41</vt:lpwstr>
  </property>
  <property fmtid="{D5CDD505-2E9C-101B-9397-08002B2CF9AE}" pid="6" name="MSIP_Label_07e8aec0-136e-45ee-9cce-b656e3753b41_SiteId">
    <vt:lpwstr>008b5356-0a40-4980-ad65-f2eef1c7f975</vt:lpwstr>
  </property>
  <property fmtid="{D5CDD505-2E9C-101B-9397-08002B2CF9AE}" pid="7" name="MSIP_Label_07e8aec0-136e-45ee-9cce-b656e3753b41_ActionId">
    <vt:lpwstr>733a158d-de86-4459-acb6-fb6e923a3bde</vt:lpwstr>
  </property>
  <property fmtid="{D5CDD505-2E9C-101B-9397-08002B2CF9AE}" pid="8" name="MSIP_Label_07e8aec0-136e-45ee-9cce-b656e3753b41_ContentBits">
    <vt:lpwstr>0</vt:lpwstr>
  </property>
</Properties>
</file>